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5" r:id="rId1"/>
  </p:sldMasterIdLst>
  <p:notesMasterIdLst>
    <p:notesMasterId r:id="rId3"/>
  </p:notesMasterIdLst>
  <p:sldIdLst>
    <p:sldId id="256" r:id="rId2"/>
  </p:sldIdLst>
  <p:sldSz cx="3657600" cy="27432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6630F3F9-6282-4E19-8AE8-C54AC5E94270}">
          <p14:sldIdLst>
            <p14:sldId id="256"/>
          </p14:sldIdLst>
        </p14:section>
      </p14:sectionLst>
    </p:ext>
    <p:ext uri="{EFAFB233-063F-42B5-8137-9DF3F51BA10A}">
      <p15:sldGuideLst xmlns:p15="http://schemas.microsoft.com/office/powerpoint/2012/main">
        <p15:guide id="1" orient="horz" pos="864" userDrawn="1">
          <p15:clr>
            <a:srgbClr val="A4A3A4"/>
          </p15:clr>
        </p15:guide>
        <p15:guide id="2" pos="11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727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50" autoAdjust="0"/>
    <p:restoredTop sz="93634" autoAdjust="0"/>
  </p:normalViewPr>
  <p:slideViewPr>
    <p:cSldViewPr snapToGrid="0">
      <p:cViewPr>
        <p:scale>
          <a:sx n="150" d="100"/>
          <a:sy n="150" d="100"/>
        </p:scale>
        <p:origin x="1764" y="-126"/>
      </p:cViewPr>
      <p:guideLst>
        <p:guide orient="horz" pos="864"/>
        <p:guide pos="1152"/>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873836-23CA-460C-9B97-8C0146449218}" type="doc">
      <dgm:prSet loTypeId="urn:microsoft.com/office/officeart/2005/8/layout/orgChart1" loCatId="hierarchy" qsTypeId="urn:microsoft.com/office/officeart/2005/8/quickstyle/simple1" qsCatId="simple" csTypeId="urn:microsoft.com/office/officeart/2005/8/colors/colorful4" csCatId="colorful" phldr="1"/>
      <dgm:spPr/>
      <dgm:t>
        <a:bodyPr/>
        <a:lstStyle/>
        <a:p>
          <a:endParaRPr lang="en-IN"/>
        </a:p>
      </dgm:t>
    </dgm:pt>
    <dgm:pt modelId="{A76E8019-3176-4FEB-8F33-3D6D16D21679}">
      <dgm:prSet phldrT="[Text]" custT="1"/>
      <dgm:spPr>
        <a:ln>
          <a:noFill/>
        </a:ln>
      </dgm:spPr>
      <dgm:t>
        <a:bodyPr/>
        <a:lstStyle/>
        <a:p>
          <a:r>
            <a:rPr lang="en-IN" sz="300" dirty="0">
              <a:latin typeface="Times New Roman" panose="02020603050405020304" pitchFamily="18" charset="0"/>
              <a:cs typeface="Times New Roman" panose="02020603050405020304" pitchFamily="18" charset="0"/>
            </a:rPr>
            <a:t>Executive Director </a:t>
          </a:r>
        </a:p>
      </dgm:t>
    </dgm:pt>
    <dgm:pt modelId="{FA7CD319-69D5-45EC-9B12-3B3BECB2FEBC}" type="parTrans" cxnId="{E98E5D37-F6AF-4255-A51B-3EDA4CB8A469}">
      <dgm:prSet/>
      <dgm:spPr/>
      <dgm:t>
        <a:bodyPr/>
        <a:lstStyle/>
        <a:p>
          <a:endParaRPr lang="en-IN"/>
        </a:p>
      </dgm:t>
    </dgm:pt>
    <dgm:pt modelId="{0E0F78DA-DDCD-4C09-94F4-BA2468E1C3CB}" type="sibTrans" cxnId="{E98E5D37-F6AF-4255-A51B-3EDA4CB8A469}">
      <dgm:prSet/>
      <dgm:spPr/>
      <dgm:t>
        <a:bodyPr/>
        <a:lstStyle/>
        <a:p>
          <a:endParaRPr lang="en-IN"/>
        </a:p>
      </dgm:t>
    </dgm:pt>
    <dgm:pt modelId="{65D3E462-E927-4A7B-AA73-DCC3595F1E04}" type="asst">
      <dgm:prSet phldrT="[Text]" custT="1"/>
      <dgm:spPr>
        <a:ln>
          <a:noFill/>
        </a:ln>
      </dgm:spPr>
      <dgm:t>
        <a:bodyPr/>
        <a:lstStyle/>
        <a:p>
          <a:r>
            <a:rPr lang="en-IN" sz="300" dirty="0">
              <a:latin typeface="Times New Roman" panose="02020603050405020304" pitchFamily="18" charset="0"/>
              <a:cs typeface="Times New Roman" panose="02020603050405020304" pitchFamily="18" charset="0"/>
            </a:rPr>
            <a:t>District Manager</a:t>
          </a:r>
        </a:p>
      </dgm:t>
    </dgm:pt>
    <dgm:pt modelId="{D52D0A79-FB4A-4C26-935C-38061C01167E}" type="parTrans" cxnId="{21146450-13D6-4940-8B75-28866B4C1F1E}">
      <dgm:prSet>
        <dgm:style>
          <a:lnRef idx="1">
            <a:schemeClr val="accent3"/>
          </a:lnRef>
          <a:fillRef idx="0">
            <a:schemeClr val="accent3"/>
          </a:fillRef>
          <a:effectRef idx="0">
            <a:schemeClr val="accent3"/>
          </a:effectRef>
          <a:fontRef idx="minor">
            <a:schemeClr val="tx1"/>
          </a:fontRef>
        </dgm:style>
      </dgm:prSet>
      <dgm:spPr/>
      <dgm:t>
        <a:bodyPr/>
        <a:lstStyle/>
        <a:p>
          <a:endParaRPr lang="en-IN"/>
        </a:p>
      </dgm:t>
    </dgm:pt>
    <dgm:pt modelId="{59725E58-796D-4ACF-9899-885128C26BA3}" type="sibTrans" cxnId="{21146450-13D6-4940-8B75-28866B4C1F1E}">
      <dgm:prSet/>
      <dgm:spPr/>
      <dgm:t>
        <a:bodyPr/>
        <a:lstStyle/>
        <a:p>
          <a:endParaRPr lang="en-IN"/>
        </a:p>
      </dgm:t>
    </dgm:pt>
    <dgm:pt modelId="{DF40BD81-D3B6-405B-9E2D-4E97460C67E8}">
      <dgm:prSet phldrT="[Text]" custT="1"/>
      <dgm:spPr>
        <a:ln>
          <a:noFill/>
        </a:ln>
      </dgm:spPr>
      <dgm:t>
        <a:bodyPr/>
        <a:lstStyle/>
        <a:p>
          <a:r>
            <a:rPr lang="en-IN" sz="300" dirty="0">
              <a:latin typeface="Times New Roman" panose="02020603050405020304" pitchFamily="18" charset="0"/>
              <a:cs typeface="Times New Roman" panose="02020603050405020304" pitchFamily="18" charset="0"/>
            </a:rPr>
            <a:t>Executive Director </a:t>
          </a:r>
        </a:p>
      </dgm:t>
    </dgm:pt>
    <dgm:pt modelId="{6003874F-060F-4083-83D6-5799A631A726}" type="parTrans" cxnId="{FD75FBCD-993D-4BEB-A8E2-4E1BB6E5A117}">
      <dgm:prSet>
        <dgm:style>
          <a:lnRef idx="1">
            <a:schemeClr val="accent3"/>
          </a:lnRef>
          <a:fillRef idx="0">
            <a:schemeClr val="accent3"/>
          </a:fillRef>
          <a:effectRef idx="0">
            <a:schemeClr val="accent3"/>
          </a:effectRef>
          <a:fontRef idx="minor">
            <a:schemeClr val="tx1"/>
          </a:fontRef>
        </dgm:style>
      </dgm:prSet>
      <dgm:spPr/>
      <dgm:t>
        <a:bodyPr/>
        <a:lstStyle/>
        <a:p>
          <a:endParaRPr lang="en-IN"/>
        </a:p>
      </dgm:t>
    </dgm:pt>
    <dgm:pt modelId="{6224ECB1-686B-40BD-9C92-72FA007DC6C5}" type="sibTrans" cxnId="{FD75FBCD-993D-4BEB-A8E2-4E1BB6E5A117}">
      <dgm:prSet/>
      <dgm:spPr/>
      <dgm:t>
        <a:bodyPr/>
        <a:lstStyle/>
        <a:p>
          <a:endParaRPr lang="en-IN"/>
        </a:p>
      </dgm:t>
    </dgm:pt>
    <dgm:pt modelId="{48EDBB36-FDD0-49B3-BE82-A640B270B623}">
      <dgm:prSet phldrT="[Text]" custT="1"/>
      <dgm:spPr>
        <a:ln>
          <a:noFill/>
        </a:ln>
      </dgm:spPr>
      <dgm:t>
        <a:bodyPr/>
        <a:lstStyle/>
        <a:p>
          <a:r>
            <a:rPr lang="en-IN" sz="300" dirty="0">
              <a:latin typeface="Times New Roman" panose="02020603050405020304" pitchFamily="18" charset="0"/>
              <a:cs typeface="Times New Roman" panose="02020603050405020304" pitchFamily="18" charset="0"/>
            </a:rPr>
            <a:t>Management Groups </a:t>
          </a:r>
        </a:p>
      </dgm:t>
    </dgm:pt>
    <dgm:pt modelId="{E440FD00-1A24-47DC-8601-5E99FFBBA018}" type="parTrans" cxnId="{F39BFD86-F436-4E85-9EA0-F390E94C3DC1}">
      <dgm:prSet>
        <dgm:style>
          <a:lnRef idx="1">
            <a:schemeClr val="accent3"/>
          </a:lnRef>
          <a:fillRef idx="0">
            <a:schemeClr val="accent3"/>
          </a:fillRef>
          <a:effectRef idx="0">
            <a:schemeClr val="accent3"/>
          </a:effectRef>
          <a:fontRef idx="minor">
            <a:schemeClr val="tx1"/>
          </a:fontRef>
        </dgm:style>
      </dgm:prSet>
      <dgm:spPr/>
      <dgm:t>
        <a:bodyPr/>
        <a:lstStyle/>
        <a:p>
          <a:endParaRPr lang="en-IN"/>
        </a:p>
      </dgm:t>
    </dgm:pt>
    <dgm:pt modelId="{EBD47FCE-B6AF-447F-9BCA-3DBA5B312052}" type="sibTrans" cxnId="{F39BFD86-F436-4E85-9EA0-F390E94C3DC1}">
      <dgm:prSet/>
      <dgm:spPr/>
      <dgm:t>
        <a:bodyPr/>
        <a:lstStyle/>
        <a:p>
          <a:endParaRPr lang="en-IN"/>
        </a:p>
      </dgm:t>
    </dgm:pt>
    <dgm:pt modelId="{97FB7C43-1B69-4B97-AB0E-364BF3CE937F}">
      <dgm:prSet phldrT="[Text]" custT="1"/>
      <dgm:spPr>
        <a:ln>
          <a:noFill/>
        </a:ln>
      </dgm:spPr>
      <dgm:t>
        <a:bodyPr/>
        <a:lstStyle/>
        <a:p>
          <a:r>
            <a:rPr lang="en-IN" sz="300" dirty="0">
              <a:latin typeface="Times New Roman" panose="02020603050405020304" pitchFamily="18" charset="0"/>
              <a:cs typeface="Times New Roman" panose="02020603050405020304" pitchFamily="18" charset="0"/>
            </a:rPr>
            <a:t>Thematic Coordinators</a:t>
          </a:r>
        </a:p>
      </dgm:t>
    </dgm:pt>
    <dgm:pt modelId="{48841426-E82A-417B-BADB-450A4A539A95}" type="parTrans" cxnId="{68221154-15EE-4193-8FD9-17BEA0CCCFD8}">
      <dgm:prSet>
        <dgm:style>
          <a:lnRef idx="1">
            <a:schemeClr val="accent3"/>
          </a:lnRef>
          <a:fillRef idx="0">
            <a:schemeClr val="accent3"/>
          </a:fillRef>
          <a:effectRef idx="0">
            <a:schemeClr val="accent3"/>
          </a:effectRef>
          <a:fontRef idx="minor">
            <a:schemeClr val="tx1"/>
          </a:fontRef>
        </dgm:style>
      </dgm:prSet>
      <dgm:spPr/>
      <dgm:t>
        <a:bodyPr/>
        <a:lstStyle/>
        <a:p>
          <a:endParaRPr lang="en-IN"/>
        </a:p>
      </dgm:t>
    </dgm:pt>
    <dgm:pt modelId="{A0EAF83A-976C-4AD1-B4E1-EDE43B51F3DC}" type="sibTrans" cxnId="{68221154-15EE-4193-8FD9-17BEA0CCCFD8}">
      <dgm:prSet/>
      <dgm:spPr/>
      <dgm:t>
        <a:bodyPr/>
        <a:lstStyle/>
        <a:p>
          <a:endParaRPr lang="en-IN"/>
        </a:p>
      </dgm:t>
    </dgm:pt>
    <dgm:pt modelId="{FF611E68-B990-4344-9462-EB33AF54BC8B}">
      <dgm:prSet custT="1"/>
      <dgm:spPr>
        <a:solidFill>
          <a:schemeClr val="accent2">
            <a:lumMod val="60000"/>
            <a:lumOff val="40000"/>
          </a:schemeClr>
        </a:solidFill>
        <a:ln>
          <a:noFill/>
        </a:ln>
      </dgm:spPr>
      <dgm:t>
        <a:bodyPr/>
        <a:lstStyle/>
        <a:p>
          <a:r>
            <a:rPr lang="en-IN" sz="300" dirty="0">
              <a:latin typeface="Times New Roman" panose="02020603050405020304" pitchFamily="18" charset="0"/>
              <a:cs typeface="Times New Roman" panose="02020603050405020304" pitchFamily="18" charset="0"/>
            </a:rPr>
            <a:t>Junior Manager </a:t>
          </a:r>
        </a:p>
      </dgm:t>
    </dgm:pt>
    <dgm:pt modelId="{6C3B3A09-321B-4A1C-ADC2-17F7F289ECD4}" type="parTrans" cxnId="{EB98BAD2-82B1-40AE-9BF8-CE38C6BCE6EA}">
      <dgm:prSet>
        <dgm:style>
          <a:lnRef idx="1">
            <a:schemeClr val="accent3"/>
          </a:lnRef>
          <a:fillRef idx="0">
            <a:schemeClr val="accent3"/>
          </a:fillRef>
          <a:effectRef idx="0">
            <a:schemeClr val="accent3"/>
          </a:effectRef>
          <a:fontRef idx="minor">
            <a:schemeClr val="tx1"/>
          </a:fontRef>
        </dgm:style>
      </dgm:prSet>
      <dgm:spPr/>
      <dgm:t>
        <a:bodyPr/>
        <a:lstStyle/>
        <a:p>
          <a:endParaRPr lang="en-IN"/>
        </a:p>
      </dgm:t>
    </dgm:pt>
    <dgm:pt modelId="{310DAB90-46A0-49FE-838D-E534FEBF6C7A}" type="sibTrans" cxnId="{EB98BAD2-82B1-40AE-9BF8-CE38C6BCE6EA}">
      <dgm:prSet/>
      <dgm:spPr/>
      <dgm:t>
        <a:bodyPr/>
        <a:lstStyle/>
        <a:p>
          <a:endParaRPr lang="en-IN"/>
        </a:p>
      </dgm:t>
    </dgm:pt>
    <dgm:pt modelId="{F54E014E-3A68-463B-AF4D-6E290A67E457}">
      <dgm:prSet custT="1"/>
      <dgm:spPr>
        <a:ln>
          <a:noFill/>
        </a:ln>
      </dgm:spPr>
      <dgm:t>
        <a:bodyPr/>
        <a:lstStyle/>
        <a:p>
          <a:r>
            <a:rPr lang="en-IN" sz="300" dirty="0">
              <a:latin typeface="Times New Roman" panose="02020603050405020304" pitchFamily="18" charset="0"/>
              <a:cs typeface="Times New Roman" panose="02020603050405020304" pitchFamily="18" charset="0"/>
            </a:rPr>
            <a:t>Support Teams</a:t>
          </a:r>
        </a:p>
      </dgm:t>
    </dgm:pt>
    <dgm:pt modelId="{DC4D39E5-83C4-4D62-A2E1-3EA7039AEEC5}" type="parTrans" cxnId="{8BFAEC50-B2AB-49E2-9949-AD767ED0FC4F}">
      <dgm:prSet>
        <dgm:style>
          <a:lnRef idx="1">
            <a:schemeClr val="accent3"/>
          </a:lnRef>
          <a:fillRef idx="0">
            <a:schemeClr val="accent3"/>
          </a:fillRef>
          <a:effectRef idx="0">
            <a:schemeClr val="accent3"/>
          </a:effectRef>
          <a:fontRef idx="minor">
            <a:schemeClr val="tx1"/>
          </a:fontRef>
        </dgm:style>
      </dgm:prSet>
      <dgm:spPr/>
      <dgm:t>
        <a:bodyPr/>
        <a:lstStyle/>
        <a:p>
          <a:endParaRPr lang="en-IN"/>
        </a:p>
      </dgm:t>
    </dgm:pt>
    <dgm:pt modelId="{53254FED-AB63-4446-9DEF-5C8A93059E3E}" type="sibTrans" cxnId="{8BFAEC50-B2AB-49E2-9949-AD767ED0FC4F}">
      <dgm:prSet/>
      <dgm:spPr/>
      <dgm:t>
        <a:bodyPr/>
        <a:lstStyle/>
        <a:p>
          <a:endParaRPr lang="en-IN"/>
        </a:p>
      </dgm:t>
    </dgm:pt>
    <dgm:pt modelId="{49E21BEB-8604-4151-9C63-902FA6CFBC78}">
      <dgm:prSet custT="1"/>
      <dgm:spPr>
        <a:ln>
          <a:noFill/>
        </a:ln>
      </dgm:spPr>
      <dgm:t>
        <a:bodyPr/>
        <a:lstStyle/>
        <a:p>
          <a:r>
            <a:rPr lang="en-IN" sz="300" dirty="0">
              <a:latin typeface="Times New Roman" panose="02020603050405020304" pitchFamily="18" charset="0"/>
              <a:cs typeface="Times New Roman" panose="02020603050405020304" pitchFamily="18" charset="0"/>
            </a:rPr>
            <a:t>Field Expert</a:t>
          </a:r>
        </a:p>
      </dgm:t>
    </dgm:pt>
    <dgm:pt modelId="{39403B10-ABBC-45D0-A54E-013EC199FA3F}" type="parTrans" cxnId="{E44508F1-347A-468B-8741-7AE59615F767}">
      <dgm:prSet>
        <dgm:style>
          <a:lnRef idx="1">
            <a:schemeClr val="accent3"/>
          </a:lnRef>
          <a:fillRef idx="0">
            <a:schemeClr val="accent3"/>
          </a:fillRef>
          <a:effectRef idx="0">
            <a:schemeClr val="accent3"/>
          </a:effectRef>
          <a:fontRef idx="minor">
            <a:schemeClr val="tx1"/>
          </a:fontRef>
        </dgm:style>
      </dgm:prSet>
      <dgm:spPr/>
      <dgm:t>
        <a:bodyPr/>
        <a:lstStyle/>
        <a:p>
          <a:endParaRPr lang="en-IN"/>
        </a:p>
      </dgm:t>
    </dgm:pt>
    <dgm:pt modelId="{8A2E6D66-8D40-4AD9-B3CB-AF61FD112E42}" type="sibTrans" cxnId="{E44508F1-347A-468B-8741-7AE59615F767}">
      <dgm:prSet/>
      <dgm:spPr/>
      <dgm:t>
        <a:bodyPr/>
        <a:lstStyle/>
        <a:p>
          <a:endParaRPr lang="en-IN"/>
        </a:p>
      </dgm:t>
    </dgm:pt>
    <dgm:pt modelId="{737270DB-9E7A-45DF-885C-605BB2E915FD}" type="pres">
      <dgm:prSet presAssocID="{35873836-23CA-460C-9B97-8C0146449218}" presName="hierChild1" presStyleCnt="0">
        <dgm:presLayoutVars>
          <dgm:orgChart val="1"/>
          <dgm:chPref val="1"/>
          <dgm:dir/>
          <dgm:animOne val="branch"/>
          <dgm:animLvl val="lvl"/>
          <dgm:resizeHandles/>
        </dgm:presLayoutVars>
      </dgm:prSet>
      <dgm:spPr/>
    </dgm:pt>
    <dgm:pt modelId="{1EB26868-9A79-4EB8-A954-1DBC7B31B89A}" type="pres">
      <dgm:prSet presAssocID="{A76E8019-3176-4FEB-8F33-3D6D16D21679}" presName="hierRoot1" presStyleCnt="0">
        <dgm:presLayoutVars>
          <dgm:hierBranch val="init"/>
        </dgm:presLayoutVars>
      </dgm:prSet>
      <dgm:spPr/>
    </dgm:pt>
    <dgm:pt modelId="{C3A232A9-5E6D-42DD-85E1-C5264C4A7C5B}" type="pres">
      <dgm:prSet presAssocID="{A76E8019-3176-4FEB-8F33-3D6D16D21679}" presName="rootComposite1" presStyleCnt="0"/>
      <dgm:spPr/>
    </dgm:pt>
    <dgm:pt modelId="{E491B09E-2940-4ED3-9A4A-3CE0D83AF565}" type="pres">
      <dgm:prSet presAssocID="{A76E8019-3176-4FEB-8F33-3D6D16D21679}" presName="rootText1" presStyleLbl="node0" presStyleIdx="0" presStyleCnt="1" custScaleX="161762" custScaleY="68741" custLinFactNeighborX="2223" custLinFactNeighborY="88321">
        <dgm:presLayoutVars>
          <dgm:chPref val="3"/>
        </dgm:presLayoutVars>
      </dgm:prSet>
      <dgm:spPr/>
    </dgm:pt>
    <dgm:pt modelId="{84B57D72-5959-425D-B162-9752762D2B2F}" type="pres">
      <dgm:prSet presAssocID="{A76E8019-3176-4FEB-8F33-3D6D16D21679}" presName="rootConnector1" presStyleLbl="node1" presStyleIdx="0" presStyleCnt="0"/>
      <dgm:spPr/>
    </dgm:pt>
    <dgm:pt modelId="{1CF1E5F0-C996-4654-94A5-E027D18BC666}" type="pres">
      <dgm:prSet presAssocID="{A76E8019-3176-4FEB-8F33-3D6D16D21679}" presName="hierChild2" presStyleCnt="0"/>
      <dgm:spPr/>
    </dgm:pt>
    <dgm:pt modelId="{1D6BCDFA-03DD-49BC-BDA8-36697ED0D1D4}" type="pres">
      <dgm:prSet presAssocID="{6003874F-060F-4083-83D6-5799A631A726}" presName="Name37" presStyleLbl="parChTrans1D2" presStyleIdx="0" presStyleCnt="4"/>
      <dgm:spPr/>
    </dgm:pt>
    <dgm:pt modelId="{E952CD28-0061-4BA0-87E8-D783976143E1}" type="pres">
      <dgm:prSet presAssocID="{DF40BD81-D3B6-405B-9E2D-4E97460C67E8}" presName="hierRoot2" presStyleCnt="0">
        <dgm:presLayoutVars>
          <dgm:hierBranch val="init"/>
        </dgm:presLayoutVars>
      </dgm:prSet>
      <dgm:spPr/>
    </dgm:pt>
    <dgm:pt modelId="{553F54AE-815E-4A87-B515-5C883A1C2950}" type="pres">
      <dgm:prSet presAssocID="{DF40BD81-D3B6-405B-9E2D-4E97460C67E8}" presName="rootComposite" presStyleCnt="0"/>
      <dgm:spPr/>
    </dgm:pt>
    <dgm:pt modelId="{9544458B-9F61-4F14-BEA8-FFC7E9410C6A}" type="pres">
      <dgm:prSet presAssocID="{DF40BD81-D3B6-405B-9E2D-4E97460C67E8}" presName="rootText" presStyleLbl="node2" presStyleIdx="0" presStyleCnt="3" custScaleX="71842" custScaleY="80650" custLinFactNeighborX="2590">
        <dgm:presLayoutVars>
          <dgm:chPref val="3"/>
        </dgm:presLayoutVars>
      </dgm:prSet>
      <dgm:spPr/>
    </dgm:pt>
    <dgm:pt modelId="{EE54D2FA-059D-4437-B5E4-6338358ACB43}" type="pres">
      <dgm:prSet presAssocID="{DF40BD81-D3B6-405B-9E2D-4E97460C67E8}" presName="rootConnector" presStyleLbl="node2" presStyleIdx="0" presStyleCnt="3"/>
      <dgm:spPr/>
    </dgm:pt>
    <dgm:pt modelId="{6DDD5189-1963-497C-A24F-A1F7FB3F384E}" type="pres">
      <dgm:prSet presAssocID="{DF40BD81-D3B6-405B-9E2D-4E97460C67E8}" presName="hierChild4" presStyleCnt="0"/>
      <dgm:spPr/>
    </dgm:pt>
    <dgm:pt modelId="{51F68708-2FA6-4B63-95F5-75AC810134E0}" type="pres">
      <dgm:prSet presAssocID="{DF40BD81-D3B6-405B-9E2D-4E97460C67E8}" presName="hierChild5" presStyleCnt="0"/>
      <dgm:spPr/>
    </dgm:pt>
    <dgm:pt modelId="{F301914D-A534-4530-AFB6-AF3879FD1F4B}" type="pres">
      <dgm:prSet presAssocID="{E440FD00-1A24-47DC-8601-5E99FFBBA018}" presName="Name37" presStyleLbl="parChTrans1D2" presStyleIdx="1" presStyleCnt="4"/>
      <dgm:spPr/>
    </dgm:pt>
    <dgm:pt modelId="{280D85A5-5739-4241-8F5B-B61C2D0E62B0}" type="pres">
      <dgm:prSet presAssocID="{48EDBB36-FDD0-49B3-BE82-A640B270B623}" presName="hierRoot2" presStyleCnt="0">
        <dgm:presLayoutVars>
          <dgm:hierBranch val="init"/>
        </dgm:presLayoutVars>
      </dgm:prSet>
      <dgm:spPr/>
    </dgm:pt>
    <dgm:pt modelId="{CEBEE41C-F93F-453F-9757-56F369CA4CC1}" type="pres">
      <dgm:prSet presAssocID="{48EDBB36-FDD0-49B3-BE82-A640B270B623}" presName="rootComposite" presStyleCnt="0"/>
      <dgm:spPr/>
    </dgm:pt>
    <dgm:pt modelId="{20B5A261-D746-4BB7-A5F6-2B036DC67EA8}" type="pres">
      <dgm:prSet presAssocID="{48EDBB36-FDD0-49B3-BE82-A640B270B623}" presName="rootText" presStyleLbl="node2" presStyleIdx="1" presStyleCnt="3" custAng="0" custFlipVert="0" custScaleX="92021" custScaleY="67718" custLinFactNeighborY="-1503">
        <dgm:presLayoutVars>
          <dgm:chPref val="3"/>
        </dgm:presLayoutVars>
      </dgm:prSet>
      <dgm:spPr/>
    </dgm:pt>
    <dgm:pt modelId="{8E4FFDF1-1FE0-46FB-9F85-A58F355523D5}" type="pres">
      <dgm:prSet presAssocID="{48EDBB36-FDD0-49B3-BE82-A640B270B623}" presName="rootConnector" presStyleLbl="node2" presStyleIdx="1" presStyleCnt="3"/>
      <dgm:spPr/>
    </dgm:pt>
    <dgm:pt modelId="{8D9B4064-881F-4A72-979D-C93B0CCE3564}" type="pres">
      <dgm:prSet presAssocID="{48EDBB36-FDD0-49B3-BE82-A640B270B623}" presName="hierChild4" presStyleCnt="0"/>
      <dgm:spPr/>
    </dgm:pt>
    <dgm:pt modelId="{2683F9D3-1624-484E-AE58-6BA0BD8DFDB7}" type="pres">
      <dgm:prSet presAssocID="{48EDBB36-FDD0-49B3-BE82-A640B270B623}" presName="hierChild5" presStyleCnt="0"/>
      <dgm:spPr/>
    </dgm:pt>
    <dgm:pt modelId="{AE76A048-C7BF-4176-B5A5-CAF9279660A2}" type="pres">
      <dgm:prSet presAssocID="{48841426-E82A-417B-BADB-450A4A539A95}" presName="Name37" presStyleLbl="parChTrans1D2" presStyleIdx="2" presStyleCnt="4"/>
      <dgm:spPr/>
    </dgm:pt>
    <dgm:pt modelId="{5ACA597B-204F-49B1-996F-1AFBEB0781E9}" type="pres">
      <dgm:prSet presAssocID="{97FB7C43-1B69-4B97-AB0E-364BF3CE937F}" presName="hierRoot2" presStyleCnt="0">
        <dgm:presLayoutVars>
          <dgm:hierBranch val="init"/>
        </dgm:presLayoutVars>
      </dgm:prSet>
      <dgm:spPr/>
    </dgm:pt>
    <dgm:pt modelId="{CA5EB10A-22D6-4449-B434-B367CF926B12}" type="pres">
      <dgm:prSet presAssocID="{97FB7C43-1B69-4B97-AB0E-364BF3CE937F}" presName="rootComposite" presStyleCnt="0"/>
      <dgm:spPr/>
    </dgm:pt>
    <dgm:pt modelId="{7C883067-BDE7-41A9-8071-EA755578B5FA}" type="pres">
      <dgm:prSet presAssocID="{97FB7C43-1B69-4B97-AB0E-364BF3CE937F}" presName="rootText" presStyleLbl="node2" presStyleIdx="2" presStyleCnt="3" custScaleX="138042" custScaleY="72218">
        <dgm:presLayoutVars>
          <dgm:chPref val="3"/>
        </dgm:presLayoutVars>
      </dgm:prSet>
      <dgm:spPr/>
    </dgm:pt>
    <dgm:pt modelId="{685F7EEF-2A81-40D1-B959-2E7BB4639FC3}" type="pres">
      <dgm:prSet presAssocID="{97FB7C43-1B69-4B97-AB0E-364BF3CE937F}" presName="rootConnector" presStyleLbl="node2" presStyleIdx="2" presStyleCnt="3"/>
      <dgm:spPr/>
    </dgm:pt>
    <dgm:pt modelId="{B981BBA8-DC24-460E-80CA-52938D9920F0}" type="pres">
      <dgm:prSet presAssocID="{97FB7C43-1B69-4B97-AB0E-364BF3CE937F}" presName="hierChild4" presStyleCnt="0"/>
      <dgm:spPr/>
    </dgm:pt>
    <dgm:pt modelId="{598E1DA9-75B8-46F0-BF16-FBA614276314}" type="pres">
      <dgm:prSet presAssocID="{6C3B3A09-321B-4A1C-ADC2-17F7F289ECD4}" presName="Name37" presStyleLbl="parChTrans1D3" presStyleIdx="0" presStyleCnt="1"/>
      <dgm:spPr/>
    </dgm:pt>
    <dgm:pt modelId="{9CDB41F1-6577-4AE6-892F-4356C6927866}" type="pres">
      <dgm:prSet presAssocID="{FF611E68-B990-4344-9462-EB33AF54BC8B}" presName="hierRoot2" presStyleCnt="0">
        <dgm:presLayoutVars>
          <dgm:hierBranch val="init"/>
        </dgm:presLayoutVars>
      </dgm:prSet>
      <dgm:spPr/>
    </dgm:pt>
    <dgm:pt modelId="{59689D2F-32D7-479B-BF8D-8D18EAAC9D22}" type="pres">
      <dgm:prSet presAssocID="{FF611E68-B990-4344-9462-EB33AF54BC8B}" presName="rootComposite" presStyleCnt="0"/>
      <dgm:spPr/>
    </dgm:pt>
    <dgm:pt modelId="{307B2DB1-F021-4CDF-B93E-9233812D3BB1}" type="pres">
      <dgm:prSet presAssocID="{FF611E68-B990-4344-9462-EB33AF54BC8B}" presName="rootText" presStyleLbl="node3" presStyleIdx="0" presStyleCnt="1" custScaleX="126178" custScaleY="52605" custLinFactX="-100000" custLinFactNeighborX="-110257" custLinFactNeighborY="770">
        <dgm:presLayoutVars>
          <dgm:chPref val="3"/>
        </dgm:presLayoutVars>
      </dgm:prSet>
      <dgm:spPr/>
    </dgm:pt>
    <dgm:pt modelId="{2A35E548-3404-4449-9EBB-470B4208CC6E}" type="pres">
      <dgm:prSet presAssocID="{FF611E68-B990-4344-9462-EB33AF54BC8B}" presName="rootConnector" presStyleLbl="node3" presStyleIdx="0" presStyleCnt="1"/>
      <dgm:spPr/>
    </dgm:pt>
    <dgm:pt modelId="{621C9CFD-A9ED-4025-925E-A73124119DB5}" type="pres">
      <dgm:prSet presAssocID="{FF611E68-B990-4344-9462-EB33AF54BC8B}" presName="hierChild4" presStyleCnt="0"/>
      <dgm:spPr/>
    </dgm:pt>
    <dgm:pt modelId="{059ECC47-2F67-49EF-BB4A-AB0FA3A173B1}" type="pres">
      <dgm:prSet presAssocID="{DC4D39E5-83C4-4D62-A2E1-3EA7039AEEC5}" presName="Name37" presStyleLbl="parChTrans1D4" presStyleIdx="0" presStyleCnt="2"/>
      <dgm:spPr/>
    </dgm:pt>
    <dgm:pt modelId="{03B4F5B9-1EC2-4AD4-8CAD-7DDE968D2E2A}" type="pres">
      <dgm:prSet presAssocID="{F54E014E-3A68-463B-AF4D-6E290A67E457}" presName="hierRoot2" presStyleCnt="0">
        <dgm:presLayoutVars>
          <dgm:hierBranch val="init"/>
        </dgm:presLayoutVars>
      </dgm:prSet>
      <dgm:spPr/>
    </dgm:pt>
    <dgm:pt modelId="{CEDA140F-C9EC-4948-B587-1295B0BCAAB2}" type="pres">
      <dgm:prSet presAssocID="{F54E014E-3A68-463B-AF4D-6E290A67E457}" presName="rootComposite" presStyleCnt="0"/>
      <dgm:spPr/>
    </dgm:pt>
    <dgm:pt modelId="{BE41C042-2572-4C6C-831E-84AD810EB34F}" type="pres">
      <dgm:prSet presAssocID="{F54E014E-3A68-463B-AF4D-6E290A67E457}" presName="rootText" presStyleLbl="node4" presStyleIdx="0" presStyleCnt="2" custScaleX="100537" custScaleY="60098" custLinFactNeighborX="-15514" custLinFactNeighborY="-31589">
        <dgm:presLayoutVars>
          <dgm:chPref val="3"/>
        </dgm:presLayoutVars>
      </dgm:prSet>
      <dgm:spPr/>
    </dgm:pt>
    <dgm:pt modelId="{1872D097-188D-4F16-80F9-6D41A6539E9C}" type="pres">
      <dgm:prSet presAssocID="{F54E014E-3A68-463B-AF4D-6E290A67E457}" presName="rootConnector" presStyleLbl="node4" presStyleIdx="0" presStyleCnt="2"/>
      <dgm:spPr/>
    </dgm:pt>
    <dgm:pt modelId="{513A61A7-CC74-405E-B472-EA8399A08B8D}" type="pres">
      <dgm:prSet presAssocID="{F54E014E-3A68-463B-AF4D-6E290A67E457}" presName="hierChild4" presStyleCnt="0"/>
      <dgm:spPr/>
    </dgm:pt>
    <dgm:pt modelId="{FD4BDAD1-8156-4798-9E07-DD88F0A24414}" type="pres">
      <dgm:prSet presAssocID="{39403B10-ABBC-45D0-A54E-013EC199FA3F}" presName="Name37" presStyleLbl="parChTrans1D4" presStyleIdx="1" presStyleCnt="2"/>
      <dgm:spPr/>
    </dgm:pt>
    <dgm:pt modelId="{4414BA2D-0B67-4DF6-B44B-9C6AEDE6E92A}" type="pres">
      <dgm:prSet presAssocID="{49E21BEB-8604-4151-9C63-902FA6CFBC78}" presName="hierRoot2" presStyleCnt="0">
        <dgm:presLayoutVars>
          <dgm:hierBranch val="init"/>
        </dgm:presLayoutVars>
      </dgm:prSet>
      <dgm:spPr/>
    </dgm:pt>
    <dgm:pt modelId="{731DF0F5-B4E4-4311-A6A7-F1744DB9E183}" type="pres">
      <dgm:prSet presAssocID="{49E21BEB-8604-4151-9C63-902FA6CFBC78}" presName="rootComposite" presStyleCnt="0"/>
      <dgm:spPr/>
    </dgm:pt>
    <dgm:pt modelId="{88752BDA-2278-4771-BDF7-68AEC857A4A9}" type="pres">
      <dgm:prSet presAssocID="{49E21BEB-8604-4151-9C63-902FA6CFBC78}" presName="rootText" presStyleLbl="node4" presStyleIdx="1" presStyleCnt="2" custScaleX="99113" custScaleY="52421" custLinFactX="-100000" custLinFactNeighborX="-112675" custLinFactNeighborY="-73437">
        <dgm:presLayoutVars>
          <dgm:chPref val="3"/>
        </dgm:presLayoutVars>
      </dgm:prSet>
      <dgm:spPr/>
    </dgm:pt>
    <dgm:pt modelId="{67351B33-2A6E-4F87-8E54-88E7BABFBE5D}" type="pres">
      <dgm:prSet presAssocID="{49E21BEB-8604-4151-9C63-902FA6CFBC78}" presName="rootConnector" presStyleLbl="node4" presStyleIdx="1" presStyleCnt="2"/>
      <dgm:spPr/>
    </dgm:pt>
    <dgm:pt modelId="{03FF9A93-FB23-4F27-A6C4-D7625739C94D}" type="pres">
      <dgm:prSet presAssocID="{49E21BEB-8604-4151-9C63-902FA6CFBC78}" presName="hierChild4" presStyleCnt="0"/>
      <dgm:spPr/>
    </dgm:pt>
    <dgm:pt modelId="{C7EEA686-94DB-40E6-BB71-654E99BB32AE}" type="pres">
      <dgm:prSet presAssocID="{49E21BEB-8604-4151-9C63-902FA6CFBC78}" presName="hierChild5" presStyleCnt="0"/>
      <dgm:spPr/>
    </dgm:pt>
    <dgm:pt modelId="{0BB97EEC-3780-4D1F-8BC3-3411F67AF9D8}" type="pres">
      <dgm:prSet presAssocID="{F54E014E-3A68-463B-AF4D-6E290A67E457}" presName="hierChild5" presStyleCnt="0"/>
      <dgm:spPr/>
    </dgm:pt>
    <dgm:pt modelId="{1CF52231-4012-4F8A-ACA6-12B751C2C1A0}" type="pres">
      <dgm:prSet presAssocID="{FF611E68-B990-4344-9462-EB33AF54BC8B}" presName="hierChild5" presStyleCnt="0"/>
      <dgm:spPr/>
    </dgm:pt>
    <dgm:pt modelId="{48884410-D367-4CDD-8D0A-3C068E35A6CA}" type="pres">
      <dgm:prSet presAssocID="{97FB7C43-1B69-4B97-AB0E-364BF3CE937F}" presName="hierChild5" presStyleCnt="0"/>
      <dgm:spPr/>
    </dgm:pt>
    <dgm:pt modelId="{050F46C4-9F4C-43BD-8B53-6405EFA9C9AD}" type="pres">
      <dgm:prSet presAssocID="{A76E8019-3176-4FEB-8F33-3D6D16D21679}" presName="hierChild3" presStyleCnt="0"/>
      <dgm:spPr/>
    </dgm:pt>
    <dgm:pt modelId="{F0314045-2F97-43BF-95C2-074326B4D4B1}" type="pres">
      <dgm:prSet presAssocID="{D52D0A79-FB4A-4C26-935C-38061C01167E}" presName="Name111" presStyleLbl="parChTrans1D2" presStyleIdx="3" presStyleCnt="4"/>
      <dgm:spPr/>
    </dgm:pt>
    <dgm:pt modelId="{D6F79835-AC77-4B6F-8C52-12A423EE8D7A}" type="pres">
      <dgm:prSet presAssocID="{65D3E462-E927-4A7B-AA73-DCC3595F1E04}" presName="hierRoot3" presStyleCnt="0">
        <dgm:presLayoutVars>
          <dgm:hierBranch val="init"/>
        </dgm:presLayoutVars>
      </dgm:prSet>
      <dgm:spPr/>
    </dgm:pt>
    <dgm:pt modelId="{C17317B3-0C8A-4111-A2C1-C1CBD4B3A7A1}" type="pres">
      <dgm:prSet presAssocID="{65D3E462-E927-4A7B-AA73-DCC3595F1E04}" presName="rootComposite3" presStyleCnt="0"/>
      <dgm:spPr/>
    </dgm:pt>
    <dgm:pt modelId="{733765D0-6683-482F-B17F-AB24B67932D3}" type="pres">
      <dgm:prSet presAssocID="{65D3E462-E927-4A7B-AA73-DCC3595F1E04}" presName="rootText3" presStyleLbl="asst1" presStyleIdx="0" presStyleCnt="1" custScaleX="135895" custScaleY="38539" custLinFactNeighborX="-22386" custLinFactNeighborY="35956">
        <dgm:presLayoutVars>
          <dgm:chPref val="3"/>
        </dgm:presLayoutVars>
      </dgm:prSet>
      <dgm:spPr/>
    </dgm:pt>
    <dgm:pt modelId="{21C01878-AB2B-4AE0-AD75-4149BF33CC35}" type="pres">
      <dgm:prSet presAssocID="{65D3E462-E927-4A7B-AA73-DCC3595F1E04}" presName="rootConnector3" presStyleLbl="asst1" presStyleIdx="0" presStyleCnt="1"/>
      <dgm:spPr/>
    </dgm:pt>
    <dgm:pt modelId="{6E04FAB0-0B3B-4A66-86CE-9A1BE9CB1C45}" type="pres">
      <dgm:prSet presAssocID="{65D3E462-E927-4A7B-AA73-DCC3595F1E04}" presName="hierChild6" presStyleCnt="0"/>
      <dgm:spPr/>
    </dgm:pt>
    <dgm:pt modelId="{435C841E-30C7-479E-93D1-08D5A4A14BB6}" type="pres">
      <dgm:prSet presAssocID="{65D3E462-E927-4A7B-AA73-DCC3595F1E04}" presName="hierChild7" presStyleCnt="0"/>
      <dgm:spPr/>
    </dgm:pt>
  </dgm:ptLst>
  <dgm:cxnLst>
    <dgm:cxn modelId="{38E05709-E91D-482C-87C9-7B5AC16AB566}" type="presOf" srcId="{A76E8019-3176-4FEB-8F33-3D6D16D21679}" destId="{84B57D72-5959-425D-B162-9752762D2B2F}" srcOrd="1" destOrd="0" presId="urn:microsoft.com/office/officeart/2005/8/layout/orgChart1"/>
    <dgm:cxn modelId="{BFCCF01B-B8EB-4701-A3B2-71AA61F0BF33}" type="presOf" srcId="{F54E014E-3A68-463B-AF4D-6E290A67E457}" destId="{1872D097-188D-4F16-80F9-6D41A6539E9C}" srcOrd="1" destOrd="0" presId="urn:microsoft.com/office/officeart/2005/8/layout/orgChart1"/>
    <dgm:cxn modelId="{49468E1E-B39C-491A-80B0-88046DA7049B}" type="presOf" srcId="{65D3E462-E927-4A7B-AA73-DCC3595F1E04}" destId="{733765D0-6683-482F-B17F-AB24B67932D3}" srcOrd="0" destOrd="0" presId="urn:microsoft.com/office/officeart/2005/8/layout/orgChart1"/>
    <dgm:cxn modelId="{4CDF0121-AA36-4B9C-8847-84918E4A36FB}" type="presOf" srcId="{6C3B3A09-321B-4A1C-ADC2-17F7F289ECD4}" destId="{598E1DA9-75B8-46F0-BF16-FBA614276314}" srcOrd="0" destOrd="0" presId="urn:microsoft.com/office/officeart/2005/8/layout/orgChart1"/>
    <dgm:cxn modelId="{E7DBDD29-177F-40B6-90B2-361614DF1134}" type="presOf" srcId="{65D3E462-E927-4A7B-AA73-DCC3595F1E04}" destId="{21C01878-AB2B-4AE0-AD75-4149BF33CC35}" srcOrd="1" destOrd="0" presId="urn:microsoft.com/office/officeart/2005/8/layout/orgChart1"/>
    <dgm:cxn modelId="{E98E5D37-F6AF-4255-A51B-3EDA4CB8A469}" srcId="{35873836-23CA-460C-9B97-8C0146449218}" destId="{A76E8019-3176-4FEB-8F33-3D6D16D21679}" srcOrd="0" destOrd="0" parTransId="{FA7CD319-69D5-45EC-9B12-3B3BECB2FEBC}" sibTransId="{0E0F78DA-DDCD-4C09-94F4-BA2468E1C3CB}"/>
    <dgm:cxn modelId="{5801523F-2580-4E26-806D-8C52A1070587}" type="presOf" srcId="{FF611E68-B990-4344-9462-EB33AF54BC8B}" destId="{2A35E548-3404-4449-9EBB-470B4208CC6E}" srcOrd="1" destOrd="0" presId="urn:microsoft.com/office/officeart/2005/8/layout/orgChart1"/>
    <dgm:cxn modelId="{DEA8BB5B-8A94-4A9C-899F-03B0A6A61E32}" type="presOf" srcId="{DC4D39E5-83C4-4D62-A2E1-3EA7039AEEC5}" destId="{059ECC47-2F67-49EF-BB4A-AB0FA3A173B1}" srcOrd="0" destOrd="0" presId="urn:microsoft.com/office/officeart/2005/8/layout/orgChart1"/>
    <dgm:cxn modelId="{43134546-5808-4C03-A652-739744C9AA42}" type="presOf" srcId="{48EDBB36-FDD0-49B3-BE82-A640B270B623}" destId="{8E4FFDF1-1FE0-46FB-9F85-A58F355523D5}" srcOrd="1" destOrd="0" presId="urn:microsoft.com/office/officeart/2005/8/layout/orgChart1"/>
    <dgm:cxn modelId="{22C5F06A-086D-4EAE-A6A5-E9A2A42CB784}" type="presOf" srcId="{39403B10-ABBC-45D0-A54E-013EC199FA3F}" destId="{FD4BDAD1-8156-4798-9E07-DD88F0A24414}" srcOrd="0" destOrd="0" presId="urn:microsoft.com/office/officeart/2005/8/layout/orgChart1"/>
    <dgm:cxn modelId="{C359D34C-18CE-48F2-A9BA-71B7065A9C96}" type="presOf" srcId="{35873836-23CA-460C-9B97-8C0146449218}" destId="{737270DB-9E7A-45DF-885C-605BB2E915FD}" srcOrd="0" destOrd="0" presId="urn:microsoft.com/office/officeart/2005/8/layout/orgChart1"/>
    <dgm:cxn modelId="{21146450-13D6-4940-8B75-28866B4C1F1E}" srcId="{A76E8019-3176-4FEB-8F33-3D6D16D21679}" destId="{65D3E462-E927-4A7B-AA73-DCC3595F1E04}" srcOrd="0" destOrd="0" parTransId="{D52D0A79-FB4A-4C26-935C-38061C01167E}" sibTransId="{59725E58-796D-4ACF-9899-885128C26BA3}"/>
    <dgm:cxn modelId="{8BFAEC50-B2AB-49E2-9949-AD767ED0FC4F}" srcId="{FF611E68-B990-4344-9462-EB33AF54BC8B}" destId="{F54E014E-3A68-463B-AF4D-6E290A67E457}" srcOrd="0" destOrd="0" parTransId="{DC4D39E5-83C4-4D62-A2E1-3EA7039AEEC5}" sibTransId="{53254FED-AB63-4446-9DEF-5C8A93059E3E}"/>
    <dgm:cxn modelId="{CD9CAE73-4DF4-48EA-97A3-10ED700D1820}" type="presOf" srcId="{48841426-E82A-417B-BADB-450A4A539A95}" destId="{AE76A048-C7BF-4176-B5A5-CAF9279660A2}" srcOrd="0" destOrd="0" presId="urn:microsoft.com/office/officeart/2005/8/layout/orgChart1"/>
    <dgm:cxn modelId="{68221154-15EE-4193-8FD9-17BEA0CCCFD8}" srcId="{A76E8019-3176-4FEB-8F33-3D6D16D21679}" destId="{97FB7C43-1B69-4B97-AB0E-364BF3CE937F}" srcOrd="3" destOrd="0" parTransId="{48841426-E82A-417B-BADB-450A4A539A95}" sibTransId="{A0EAF83A-976C-4AD1-B4E1-EDE43B51F3DC}"/>
    <dgm:cxn modelId="{8FDD487A-EC51-406E-8CFE-B283CB4710DA}" type="presOf" srcId="{D52D0A79-FB4A-4C26-935C-38061C01167E}" destId="{F0314045-2F97-43BF-95C2-074326B4D4B1}" srcOrd="0" destOrd="0" presId="urn:microsoft.com/office/officeart/2005/8/layout/orgChart1"/>
    <dgm:cxn modelId="{878C2881-BD5E-4B82-A626-4B2923B0543F}" type="presOf" srcId="{48EDBB36-FDD0-49B3-BE82-A640B270B623}" destId="{20B5A261-D746-4BB7-A5F6-2B036DC67EA8}" srcOrd="0" destOrd="0" presId="urn:microsoft.com/office/officeart/2005/8/layout/orgChart1"/>
    <dgm:cxn modelId="{F39BFD86-F436-4E85-9EA0-F390E94C3DC1}" srcId="{A76E8019-3176-4FEB-8F33-3D6D16D21679}" destId="{48EDBB36-FDD0-49B3-BE82-A640B270B623}" srcOrd="2" destOrd="0" parTransId="{E440FD00-1A24-47DC-8601-5E99FFBBA018}" sibTransId="{EBD47FCE-B6AF-447F-9BCA-3DBA5B312052}"/>
    <dgm:cxn modelId="{F2978688-5360-4E87-B39E-B0FEC138FE48}" type="presOf" srcId="{97FB7C43-1B69-4B97-AB0E-364BF3CE937F}" destId="{685F7EEF-2A81-40D1-B959-2E7BB4639FC3}" srcOrd="1" destOrd="0" presId="urn:microsoft.com/office/officeart/2005/8/layout/orgChart1"/>
    <dgm:cxn modelId="{1AF92191-71E3-47B1-9FF0-5FB99794AB30}" type="presOf" srcId="{DF40BD81-D3B6-405B-9E2D-4E97460C67E8}" destId="{EE54D2FA-059D-4437-B5E4-6338358ACB43}" srcOrd="1" destOrd="0" presId="urn:microsoft.com/office/officeart/2005/8/layout/orgChart1"/>
    <dgm:cxn modelId="{AD891E98-AC4A-44C0-949C-66A6434B0503}" type="presOf" srcId="{FF611E68-B990-4344-9462-EB33AF54BC8B}" destId="{307B2DB1-F021-4CDF-B93E-9233812D3BB1}" srcOrd="0" destOrd="0" presId="urn:microsoft.com/office/officeart/2005/8/layout/orgChart1"/>
    <dgm:cxn modelId="{A74036A8-4B0F-4C1A-BAF5-39E0704939F4}" type="presOf" srcId="{97FB7C43-1B69-4B97-AB0E-364BF3CE937F}" destId="{7C883067-BDE7-41A9-8071-EA755578B5FA}" srcOrd="0" destOrd="0" presId="urn:microsoft.com/office/officeart/2005/8/layout/orgChart1"/>
    <dgm:cxn modelId="{6CDE64AA-E8FF-40F4-BA64-5847F6C79C36}" type="presOf" srcId="{E440FD00-1A24-47DC-8601-5E99FFBBA018}" destId="{F301914D-A534-4530-AFB6-AF3879FD1F4B}" srcOrd="0" destOrd="0" presId="urn:microsoft.com/office/officeart/2005/8/layout/orgChart1"/>
    <dgm:cxn modelId="{FC0AD2C0-92CD-4B1D-841B-F62052DDA4C7}" type="presOf" srcId="{49E21BEB-8604-4151-9C63-902FA6CFBC78}" destId="{88752BDA-2278-4771-BDF7-68AEC857A4A9}" srcOrd="0" destOrd="0" presId="urn:microsoft.com/office/officeart/2005/8/layout/orgChart1"/>
    <dgm:cxn modelId="{DCB160C3-ADBC-4A31-B814-1713880ED658}" type="presOf" srcId="{DF40BD81-D3B6-405B-9E2D-4E97460C67E8}" destId="{9544458B-9F61-4F14-BEA8-FFC7E9410C6A}" srcOrd="0" destOrd="0" presId="urn:microsoft.com/office/officeart/2005/8/layout/orgChart1"/>
    <dgm:cxn modelId="{FD75FBCD-993D-4BEB-A8E2-4E1BB6E5A117}" srcId="{A76E8019-3176-4FEB-8F33-3D6D16D21679}" destId="{DF40BD81-D3B6-405B-9E2D-4E97460C67E8}" srcOrd="1" destOrd="0" parTransId="{6003874F-060F-4083-83D6-5799A631A726}" sibTransId="{6224ECB1-686B-40BD-9C92-72FA007DC6C5}"/>
    <dgm:cxn modelId="{EB98BAD2-82B1-40AE-9BF8-CE38C6BCE6EA}" srcId="{97FB7C43-1B69-4B97-AB0E-364BF3CE937F}" destId="{FF611E68-B990-4344-9462-EB33AF54BC8B}" srcOrd="0" destOrd="0" parTransId="{6C3B3A09-321B-4A1C-ADC2-17F7F289ECD4}" sibTransId="{310DAB90-46A0-49FE-838D-E534FEBF6C7A}"/>
    <dgm:cxn modelId="{FEEFF3D6-2591-491E-9D1C-4C6C81CF2927}" type="presOf" srcId="{6003874F-060F-4083-83D6-5799A631A726}" destId="{1D6BCDFA-03DD-49BC-BDA8-36697ED0D1D4}" srcOrd="0" destOrd="0" presId="urn:microsoft.com/office/officeart/2005/8/layout/orgChart1"/>
    <dgm:cxn modelId="{36C165DD-8977-4EBD-90AD-0B1E773B7B57}" type="presOf" srcId="{49E21BEB-8604-4151-9C63-902FA6CFBC78}" destId="{67351B33-2A6E-4F87-8E54-88E7BABFBE5D}" srcOrd="1" destOrd="0" presId="urn:microsoft.com/office/officeart/2005/8/layout/orgChart1"/>
    <dgm:cxn modelId="{E44508F1-347A-468B-8741-7AE59615F767}" srcId="{F54E014E-3A68-463B-AF4D-6E290A67E457}" destId="{49E21BEB-8604-4151-9C63-902FA6CFBC78}" srcOrd="0" destOrd="0" parTransId="{39403B10-ABBC-45D0-A54E-013EC199FA3F}" sibTransId="{8A2E6D66-8D40-4AD9-B3CB-AF61FD112E42}"/>
    <dgm:cxn modelId="{A2A3C1F2-CBB8-4CB7-B482-532B137C809C}" type="presOf" srcId="{A76E8019-3176-4FEB-8F33-3D6D16D21679}" destId="{E491B09E-2940-4ED3-9A4A-3CE0D83AF565}" srcOrd="0" destOrd="0" presId="urn:microsoft.com/office/officeart/2005/8/layout/orgChart1"/>
    <dgm:cxn modelId="{8BFDDFF9-9170-403E-B792-598C5144EB7D}" type="presOf" srcId="{F54E014E-3A68-463B-AF4D-6E290A67E457}" destId="{BE41C042-2572-4C6C-831E-84AD810EB34F}" srcOrd="0" destOrd="0" presId="urn:microsoft.com/office/officeart/2005/8/layout/orgChart1"/>
    <dgm:cxn modelId="{6CA64CE5-053C-4CB7-9171-ACC78A4AE030}" type="presParOf" srcId="{737270DB-9E7A-45DF-885C-605BB2E915FD}" destId="{1EB26868-9A79-4EB8-A954-1DBC7B31B89A}" srcOrd="0" destOrd="0" presId="urn:microsoft.com/office/officeart/2005/8/layout/orgChart1"/>
    <dgm:cxn modelId="{DA45C6FA-E0CC-4250-BD76-3C1413F2C03A}" type="presParOf" srcId="{1EB26868-9A79-4EB8-A954-1DBC7B31B89A}" destId="{C3A232A9-5E6D-42DD-85E1-C5264C4A7C5B}" srcOrd="0" destOrd="0" presId="urn:microsoft.com/office/officeart/2005/8/layout/orgChart1"/>
    <dgm:cxn modelId="{621A9F7F-D16B-49C7-9B04-E3CA74567C86}" type="presParOf" srcId="{C3A232A9-5E6D-42DD-85E1-C5264C4A7C5B}" destId="{E491B09E-2940-4ED3-9A4A-3CE0D83AF565}" srcOrd="0" destOrd="0" presId="urn:microsoft.com/office/officeart/2005/8/layout/orgChart1"/>
    <dgm:cxn modelId="{529EC63B-E2F0-49C1-99B3-2BB6E8375084}" type="presParOf" srcId="{C3A232A9-5E6D-42DD-85E1-C5264C4A7C5B}" destId="{84B57D72-5959-425D-B162-9752762D2B2F}" srcOrd="1" destOrd="0" presId="urn:microsoft.com/office/officeart/2005/8/layout/orgChart1"/>
    <dgm:cxn modelId="{5496CE72-B877-4525-8FBA-F9CF82E3BA4D}" type="presParOf" srcId="{1EB26868-9A79-4EB8-A954-1DBC7B31B89A}" destId="{1CF1E5F0-C996-4654-94A5-E027D18BC666}" srcOrd="1" destOrd="0" presId="urn:microsoft.com/office/officeart/2005/8/layout/orgChart1"/>
    <dgm:cxn modelId="{56B175E8-92FA-49B3-A3DB-230B013116DB}" type="presParOf" srcId="{1CF1E5F0-C996-4654-94A5-E027D18BC666}" destId="{1D6BCDFA-03DD-49BC-BDA8-36697ED0D1D4}" srcOrd="0" destOrd="0" presId="urn:microsoft.com/office/officeart/2005/8/layout/orgChart1"/>
    <dgm:cxn modelId="{58CB2C99-723A-43AD-8B70-7BD001CE5918}" type="presParOf" srcId="{1CF1E5F0-C996-4654-94A5-E027D18BC666}" destId="{E952CD28-0061-4BA0-87E8-D783976143E1}" srcOrd="1" destOrd="0" presId="urn:microsoft.com/office/officeart/2005/8/layout/orgChart1"/>
    <dgm:cxn modelId="{510E5269-B14A-4D06-BEA0-559C7081119D}" type="presParOf" srcId="{E952CD28-0061-4BA0-87E8-D783976143E1}" destId="{553F54AE-815E-4A87-B515-5C883A1C2950}" srcOrd="0" destOrd="0" presId="urn:microsoft.com/office/officeart/2005/8/layout/orgChart1"/>
    <dgm:cxn modelId="{68FF862E-B241-44BD-A706-AD48D4EDF910}" type="presParOf" srcId="{553F54AE-815E-4A87-B515-5C883A1C2950}" destId="{9544458B-9F61-4F14-BEA8-FFC7E9410C6A}" srcOrd="0" destOrd="0" presId="urn:microsoft.com/office/officeart/2005/8/layout/orgChart1"/>
    <dgm:cxn modelId="{2291C827-34D9-47B5-8E76-F062DC395A46}" type="presParOf" srcId="{553F54AE-815E-4A87-B515-5C883A1C2950}" destId="{EE54D2FA-059D-4437-B5E4-6338358ACB43}" srcOrd="1" destOrd="0" presId="urn:microsoft.com/office/officeart/2005/8/layout/orgChart1"/>
    <dgm:cxn modelId="{2A75EB2D-CBFA-4BF2-B0C8-7A7583BC7646}" type="presParOf" srcId="{E952CD28-0061-4BA0-87E8-D783976143E1}" destId="{6DDD5189-1963-497C-A24F-A1F7FB3F384E}" srcOrd="1" destOrd="0" presId="urn:microsoft.com/office/officeart/2005/8/layout/orgChart1"/>
    <dgm:cxn modelId="{AA8C210B-1A69-4247-A1CB-0C5D93FEA0B0}" type="presParOf" srcId="{E952CD28-0061-4BA0-87E8-D783976143E1}" destId="{51F68708-2FA6-4B63-95F5-75AC810134E0}" srcOrd="2" destOrd="0" presId="urn:microsoft.com/office/officeart/2005/8/layout/orgChart1"/>
    <dgm:cxn modelId="{175492EE-FCD3-4BA1-BA88-8F153CEADF19}" type="presParOf" srcId="{1CF1E5F0-C996-4654-94A5-E027D18BC666}" destId="{F301914D-A534-4530-AFB6-AF3879FD1F4B}" srcOrd="2" destOrd="0" presId="urn:microsoft.com/office/officeart/2005/8/layout/orgChart1"/>
    <dgm:cxn modelId="{B4AC9632-DD8A-4767-98BC-7FF01C6E637E}" type="presParOf" srcId="{1CF1E5F0-C996-4654-94A5-E027D18BC666}" destId="{280D85A5-5739-4241-8F5B-B61C2D0E62B0}" srcOrd="3" destOrd="0" presId="urn:microsoft.com/office/officeart/2005/8/layout/orgChart1"/>
    <dgm:cxn modelId="{B7F3E81D-F4CA-4863-8074-1AE616A2676E}" type="presParOf" srcId="{280D85A5-5739-4241-8F5B-B61C2D0E62B0}" destId="{CEBEE41C-F93F-453F-9757-56F369CA4CC1}" srcOrd="0" destOrd="0" presId="urn:microsoft.com/office/officeart/2005/8/layout/orgChart1"/>
    <dgm:cxn modelId="{F46638A8-2511-4300-874B-78D688DF3622}" type="presParOf" srcId="{CEBEE41C-F93F-453F-9757-56F369CA4CC1}" destId="{20B5A261-D746-4BB7-A5F6-2B036DC67EA8}" srcOrd="0" destOrd="0" presId="urn:microsoft.com/office/officeart/2005/8/layout/orgChart1"/>
    <dgm:cxn modelId="{B5C2C690-D341-4354-B468-4EE039809898}" type="presParOf" srcId="{CEBEE41C-F93F-453F-9757-56F369CA4CC1}" destId="{8E4FFDF1-1FE0-46FB-9F85-A58F355523D5}" srcOrd="1" destOrd="0" presId="urn:microsoft.com/office/officeart/2005/8/layout/orgChart1"/>
    <dgm:cxn modelId="{0B715038-F3A1-47F3-9CB3-17048C9EEA0D}" type="presParOf" srcId="{280D85A5-5739-4241-8F5B-B61C2D0E62B0}" destId="{8D9B4064-881F-4A72-979D-C93B0CCE3564}" srcOrd="1" destOrd="0" presId="urn:microsoft.com/office/officeart/2005/8/layout/orgChart1"/>
    <dgm:cxn modelId="{5C759B78-793C-46C3-A91A-9CC3E834DF49}" type="presParOf" srcId="{280D85A5-5739-4241-8F5B-B61C2D0E62B0}" destId="{2683F9D3-1624-484E-AE58-6BA0BD8DFDB7}" srcOrd="2" destOrd="0" presId="urn:microsoft.com/office/officeart/2005/8/layout/orgChart1"/>
    <dgm:cxn modelId="{C4F04B35-BE6A-436B-B49A-CDF1E82A5FF2}" type="presParOf" srcId="{1CF1E5F0-C996-4654-94A5-E027D18BC666}" destId="{AE76A048-C7BF-4176-B5A5-CAF9279660A2}" srcOrd="4" destOrd="0" presId="urn:microsoft.com/office/officeart/2005/8/layout/orgChart1"/>
    <dgm:cxn modelId="{CE3331F8-DB64-46E1-BD1A-4E0D8155F872}" type="presParOf" srcId="{1CF1E5F0-C996-4654-94A5-E027D18BC666}" destId="{5ACA597B-204F-49B1-996F-1AFBEB0781E9}" srcOrd="5" destOrd="0" presId="urn:microsoft.com/office/officeart/2005/8/layout/orgChart1"/>
    <dgm:cxn modelId="{B1D0FD21-53B3-4081-92D1-DE2C3B46A8AA}" type="presParOf" srcId="{5ACA597B-204F-49B1-996F-1AFBEB0781E9}" destId="{CA5EB10A-22D6-4449-B434-B367CF926B12}" srcOrd="0" destOrd="0" presId="urn:microsoft.com/office/officeart/2005/8/layout/orgChart1"/>
    <dgm:cxn modelId="{5C566704-F130-4FE4-9FE5-79AAF30B53D8}" type="presParOf" srcId="{CA5EB10A-22D6-4449-B434-B367CF926B12}" destId="{7C883067-BDE7-41A9-8071-EA755578B5FA}" srcOrd="0" destOrd="0" presId="urn:microsoft.com/office/officeart/2005/8/layout/orgChart1"/>
    <dgm:cxn modelId="{42E20B00-7AF7-454A-ADD4-23019F3F591F}" type="presParOf" srcId="{CA5EB10A-22D6-4449-B434-B367CF926B12}" destId="{685F7EEF-2A81-40D1-B959-2E7BB4639FC3}" srcOrd="1" destOrd="0" presId="urn:microsoft.com/office/officeart/2005/8/layout/orgChart1"/>
    <dgm:cxn modelId="{FF3F297A-F74E-45C2-A23B-06DFC5CDF9DD}" type="presParOf" srcId="{5ACA597B-204F-49B1-996F-1AFBEB0781E9}" destId="{B981BBA8-DC24-460E-80CA-52938D9920F0}" srcOrd="1" destOrd="0" presId="urn:microsoft.com/office/officeart/2005/8/layout/orgChart1"/>
    <dgm:cxn modelId="{1C12B065-8BCD-4D0A-A482-A191607EB270}" type="presParOf" srcId="{B981BBA8-DC24-460E-80CA-52938D9920F0}" destId="{598E1DA9-75B8-46F0-BF16-FBA614276314}" srcOrd="0" destOrd="0" presId="urn:microsoft.com/office/officeart/2005/8/layout/orgChart1"/>
    <dgm:cxn modelId="{86E3AAAC-75CA-40A8-A2E9-DBE09935A463}" type="presParOf" srcId="{B981BBA8-DC24-460E-80CA-52938D9920F0}" destId="{9CDB41F1-6577-4AE6-892F-4356C6927866}" srcOrd="1" destOrd="0" presId="urn:microsoft.com/office/officeart/2005/8/layout/orgChart1"/>
    <dgm:cxn modelId="{390C02D5-A261-4631-B8B9-67843285407A}" type="presParOf" srcId="{9CDB41F1-6577-4AE6-892F-4356C6927866}" destId="{59689D2F-32D7-479B-BF8D-8D18EAAC9D22}" srcOrd="0" destOrd="0" presId="urn:microsoft.com/office/officeart/2005/8/layout/orgChart1"/>
    <dgm:cxn modelId="{F040C338-9DA8-41C1-850E-8766BB5CE6FA}" type="presParOf" srcId="{59689D2F-32D7-479B-BF8D-8D18EAAC9D22}" destId="{307B2DB1-F021-4CDF-B93E-9233812D3BB1}" srcOrd="0" destOrd="0" presId="urn:microsoft.com/office/officeart/2005/8/layout/orgChart1"/>
    <dgm:cxn modelId="{2BDE9F35-344E-4F5C-80F5-5E0EE4D23D8F}" type="presParOf" srcId="{59689D2F-32D7-479B-BF8D-8D18EAAC9D22}" destId="{2A35E548-3404-4449-9EBB-470B4208CC6E}" srcOrd="1" destOrd="0" presId="urn:microsoft.com/office/officeart/2005/8/layout/orgChart1"/>
    <dgm:cxn modelId="{C5AC25E4-D4B2-4B1B-9456-6306E366E5F5}" type="presParOf" srcId="{9CDB41F1-6577-4AE6-892F-4356C6927866}" destId="{621C9CFD-A9ED-4025-925E-A73124119DB5}" srcOrd="1" destOrd="0" presId="urn:microsoft.com/office/officeart/2005/8/layout/orgChart1"/>
    <dgm:cxn modelId="{E1A40390-06A6-440C-91DA-4290EE427C04}" type="presParOf" srcId="{621C9CFD-A9ED-4025-925E-A73124119DB5}" destId="{059ECC47-2F67-49EF-BB4A-AB0FA3A173B1}" srcOrd="0" destOrd="0" presId="urn:microsoft.com/office/officeart/2005/8/layout/orgChart1"/>
    <dgm:cxn modelId="{752E9EBB-6B0E-4B75-ABFE-F7C1A1591C65}" type="presParOf" srcId="{621C9CFD-A9ED-4025-925E-A73124119DB5}" destId="{03B4F5B9-1EC2-4AD4-8CAD-7DDE968D2E2A}" srcOrd="1" destOrd="0" presId="urn:microsoft.com/office/officeart/2005/8/layout/orgChart1"/>
    <dgm:cxn modelId="{2E348AD4-C283-4616-B9D6-BC21DBE13644}" type="presParOf" srcId="{03B4F5B9-1EC2-4AD4-8CAD-7DDE968D2E2A}" destId="{CEDA140F-C9EC-4948-B587-1295B0BCAAB2}" srcOrd="0" destOrd="0" presId="urn:microsoft.com/office/officeart/2005/8/layout/orgChart1"/>
    <dgm:cxn modelId="{F91002B4-1ED0-4625-8239-0C2DCCAC49C1}" type="presParOf" srcId="{CEDA140F-C9EC-4948-B587-1295B0BCAAB2}" destId="{BE41C042-2572-4C6C-831E-84AD810EB34F}" srcOrd="0" destOrd="0" presId="urn:microsoft.com/office/officeart/2005/8/layout/orgChart1"/>
    <dgm:cxn modelId="{B30D7698-515B-4886-AA26-03CC3C665F24}" type="presParOf" srcId="{CEDA140F-C9EC-4948-B587-1295B0BCAAB2}" destId="{1872D097-188D-4F16-80F9-6D41A6539E9C}" srcOrd="1" destOrd="0" presId="urn:microsoft.com/office/officeart/2005/8/layout/orgChart1"/>
    <dgm:cxn modelId="{A1B7CA73-A995-42ED-895D-9CEF080EDDF9}" type="presParOf" srcId="{03B4F5B9-1EC2-4AD4-8CAD-7DDE968D2E2A}" destId="{513A61A7-CC74-405E-B472-EA8399A08B8D}" srcOrd="1" destOrd="0" presId="urn:microsoft.com/office/officeart/2005/8/layout/orgChart1"/>
    <dgm:cxn modelId="{7D97E21B-4B58-4693-8742-23DC31EA212D}" type="presParOf" srcId="{513A61A7-CC74-405E-B472-EA8399A08B8D}" destId="{FD4BDAD1-8156-4798-9E07-DD88F0A24414}" srcOrd="0" destOrd="0" presId="urn:microsoft.com/office/officeart/2005/8/layout/orgChart1"/>
    <dgm:cxn modelId="{1B356F20-1E5C-4066-BE66-0ECC125CC97D}" type="presParOf" srcId="{513A61A7-CC74-405E-B472-EA8399A08B8D}" destId="{4414BA2D-0B67-4DF6-B44B-9C6AEDE6E92A}" srcOrd="1" destOrd="0" presId="urn:microsoft.com/office/officeart/2005/8/layout/orgChart1"/>
    <dgm:cxn modelId="{63D6B70C-A113-4926-A5A1-56034BB90DE9}" type="presParOf" srcId="{4414BA2D-0B67-4DF6-B44B-9C6AEDE6E92A}" destId="{731DF0F5-B4E4-4311-A6A7-F1744DB9E183}" srcOrd="0" destOrd="0" presId="urn:microsoft.com/office/officeart/2005/8/layout/orgChart1"/>
    <dgm:cxn modelId="{156CAD8D-3D8A-481E-9609-9D602A18CEFE}" type="presParOf" srcId="{731DF0F5-B4E4-4311-A6A7-F1744DB9E183}" destId="{88752BDA-2278-4771-BDF7-68AEC857A4A9}" srcOrd="0" destOrd="0" presId="urn:microsoft.com/office/officeart/2005/8/layout/orgChart1"/>
    <dgm:cxn modelId="{C73868C6-1438-4F5B-A73B-4CE710A73732}" type="presParOf" srcId="{731DF0F5-B4E4-4311-A6A7-F1744DB9E183}" destId="{67351B33-2A6E-4F87-8E54-88E7BABFBE5D}" srcOrd="1" destOrd="0" presId="urn:microsoft.com/office/officeart/2005/8/layout/orgChart1"/>
    <dgm:cxn modelId="{3D4B4D3C-3B40-45EB-A8B3-13BB9D87DB74}" type="presParOf" srcId="{4414BA2D-0B67-4DF6-B44B-9C6AEDE6E92A}" destId="{03FF9A93-FB23-4F27-A6C4-D7625739C94D}" srcOrd="1" destOrd="0" presId="urn:microsoft.com/office/officeart/2005/8/layout/orgChart1"/>
    <dgm:cxn modelId="{BFA11A98-6460-453A-8D12-89C0C3202BBB}" type="presParOf" srcId="{4414BA2D-0B67-4DF6-B44B-9C6AEDE6E92A}" destId="{C7EEA686-94DB-40E6-BB71-654E99BB32AE}" srcOrd="2" destOrd="0" presId="urn:microsoft.com/office/officeart/2005/8/layout/orgChart1"/>
    <dgm:cxn modelId="{FAD56E72-75D8-482C-A2F9-DCD06C56CD17}" type="presParOf" srcId="{03B4F5B9-1EC2-4AD4-8CAD-7DDE968D2E2A}" destId="{0BB97EEC-3780-4D1F-8BC3-3411F67AF9D8}" srcOrd="2" destOrd="0" presId="urn:microsoft.com/office/officeart/2005/8/layout/orgChart1"/>
    <dgm:cxn modelId="{ACE127B5-170A-421D-9F1B-204B6F97E7CD}" type="presParOf" srcId="{9CDB41F1-6577-4AE6-892F-4356C6927866}" destId="{1CF52231-4012-4F8A-ACA6-12B751C2C1A0}" srcOrd="2" destOrd="0" presId="urn:microsoft.com/office/officeart/2005/8/layout/orgChart1"/>
    <dgm:cxn modelId="{34D516E0-7416-48F7-9B1D-31BFDABBFE26}" type="presParOf" srcId="{5ACA597B-204F-49B1-996F-1AFBEB0781E9}" destId="{48884410-D367-4CDD-8D0A-3C068E35A6CA}" srcOrd="2" destOrd="0" presId="urn:microsoft.com/office/officeart/2005/8/layout/orgChart1"/>
    <dgm:cxn modelId="{06D313F2-A298-44FA-A546-8A558873D346}" type="presParOf" srcId="{1EB26868-9A79-4EB8-A954-1DBC7B31B89A}" destId="{050F46C4-9F4C-43BD-8B53-6405EFA9C9AD}" srcOrd="2" destOrd="0" presId="urn:microsoft.com/office/officeart/2005/8/layout/orgChart1"/>
    <dgm:cxn modelId="{4CC3334A-D0AE-4F2C-B07C-1276EAF553FB}" type="presParOf" srcId="{050F46C4-9F4C-43BD-8B53-6405EFA9C9AD}" destId="{F0314045-2F97-43BF-95C2-074326B4D4B1}" srcOrd="0" destOrd="0" presId="urn:microsoft.com/office/officeart/2005/8/layout/orgChart1"/>
    <dgm:cxn modelId="{1A5489A1-E29B-4603-B764-9F7EAA1AE7C7}" type="presParOf" srcId="{050F46C4-9F4C-43BD-8B53-6405EFA9C9AD}" destId="{D6F79835-AC77-4B6F-8C52-12A423EE8D7A}" srcOrd="1" destOrd="0" presId="urn:microsoft.com/office/officeart/2005/8/layout/orgChart1"/>
    <dgm:cxn modelId="{8555B295-073D-445E-95A2-19405D3F7FF9}" type="presParOf" srcId="{D6F79835-AC77-4B6F-8C52-12A423EE8D7A}" destId="{C17317B3-0C8A-4111-A2C1-C1CBD4B3A7A1}" srcOrd="0" destOrd="0" presId="urn:microsoft.com/office/officeart/2005/8/layout/orgChart1"/>
    <dgm:cxn modelId="{A91C4EF5-240B-47DB-B740-DD0EBE848CF4}" type="presParOf" srcId="{C17317B3-0C8A-4111-A2C1-C1CBD4B3A7A1}" destId="{733765D0-6683-482F-B17F-AB24B67932D3}" srcOrd="0" destOrd="0" presId="urn:microsoft.com/office/officeart/2005/8/layout/orgChart1"/>
    <dgm:cxn modelId="{37F618B4-11C8-409E-8706-A1D6B075B0DE}" type="presParOf" srcId="{C17317B3-0C8A-4111-A2C1-C1CBD4B3A7A1}" destId="{21C01878-AB2B-4AE0-AD75-4149BF33CC35}" srcOrd="1" destOrd="0" presId="urn:microsoft.com/office/officeart/2005/8/layout/orgChart1"/>
    <dgm:cxn modelId="{2269AB9A-7F01-42DB-ACC7-BE4A6CC13BEF}" type="presParOf" srcId="{D6F79835-AC77-4B6F-8C52-12A423EE8D7A}" destId="{6E04FAB0-0B3B-4A66-86CE-9A1BE9CB1C45}" srcOrd="1" destOrd="0" presId="urn:microsoft.com/office/officeart/2005/8/layout/orgChart1"/>
    <dgm:cxn modelId="{F24D131B-D692-4762-B83D-D1F1E045BDC5}" type="presParOf" srcId="{D6F79835-AC77-4B6F-8C52-12A423EE8D7A}" destId="{435C841E-30C7-479E-93D1-08D5A4A14BB6}" srcOrd="2" destOrd="0" presId="urn:microsoft.com/office/officeart/2005/8/layout/orgChart1"/>
  </dgm:cxnLst>
  <dgm:bg>
    <a:noFill/>
  </dgm:bg>
  <dgm:whole>
    <a:ln>
      <a:noFill/>
    </a:ln>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314045-2F97-43BF-95C2-074326B4D4B1}">
      <dsp:nvSpPr>
        <dsp:cNvPr id="0" name=""/>
        <dsp:cNvSpPr/>
      </dsp:nvSpPr>
      <dsp:spPr>
        <a:xfrm>
          <a:off x="360373" y="147057"/>
          <a:ext cx="91440" cy="91440"/>
        </a:xfrm>
        <a:custGeom>
          <a:avLst/>
          <a:gdLst/>
          <a:ahLst/>
          <a:cxnLst/>
          <a:rect l="0" t="0" r="0" b="0"/>
          <a:pathLst>
            <a:path>
              <a:moveTo>
                <a:pt x="131781" y="45720"/>
              </a:moveTo>
              <a:lnTo>
                <a:pt x="131781" y="94298"/>
              </a:lnTo>
              <a:lnTo>
                <a:pt x="45720" y="94298"/>
              </a:lnTo>
            </a:path>
          </a:pathLst>
        </a:custGeom>
        <a:noFill/>
        <a:ln w="9525" cap="flat" cmpd="sng" algn="ctr">
          <a:solidFill>
            <a:schemeClr val="accent3"/>
          </a:solidFill>
          <a:prstDash val="solid"/>
        </a:ln>
        <a:effectLst/>
      </dsp:spPr>
      <dsp:style>
        <a:lnRef idx="1">
          <a:schemeClr val="accent3"/>
        </a:lnRef>
        <a:fillRef idx="0">
          <a:schemeClr val="accent3"/>
        </a:fillRef>
        <a:effectRef idx="0">
          <a:schemeClr val="accent3"/>
        </a:effectRef>
        <a:fontRef idx="minor">
          <a:schemeClr val="tx1"/>
        </a:fontRef>
      </dsp:style>
    </dsp:sp>
    <dsp:sp modelId="{FD4BDAD1-8156-4798-9E07-DD88F0A24414}">
      <dsp:nvSpPr>
        <dsp:cNvPr id="0" name=""/>
        <dsp:cNvSpPr/>
      </dsp:nvSpPr>
      <dsp:spPr>
        <a:xfrm>
          <a:off x="399036" y="555209"/>
          <a:ext cx="203376" cy="91440"/>
        </a:xfrm>
        <a:custGeom>
          <a:avLst/>
          <a:gdLst/>
          <a:ahLst/>
          <a:cxnLst/>
          <a:rect l="0" t="0" r="0" b="0"/>
          <a:pathLst>
            <a:path>
              <a:moveTo>
                <a:pt x="203376" y="45720"/>
              </a:moveTo>
              <a:lnTo>
                <a:pt x="203376" y="78030"/>
              </a:lnTo>
              <a:lnTo>
                <a:pt x="0" y="78030"/>
              </a:lnTo>
            </a:path>
          </a:pathLst>
        </a:custGeom>
        <a:noFill/>
        <a:ln w="9525" cap="flat" cmpd="sng" algn="ctr">
          <a:solidFill>
            <a:schemeClr val="accent3"/>
          </a:solidFill>
          <a:prstDash val="solid"/>
        </a:ln>
        <a:effectLst/>
      </dsp:spPr>
      <dsp:style>
        <a:lnRef idx="1">
          <a:schemeClr val="accent3"/>
        </a:lnRef>
        <a:fillRef idx="0">
          <a:schemeClr val="accent3"/>
        </a:fillRef>
        <a:effectRef idx="0">
          <a:schemeClr val="accent3"/>
        </a:effectRef>
        <a:fontRef idx="minor">
          <a:schemeClr val="tx1"/>
        </a:fontRef>
      </dsp:style>
    </dsp:sp>
    <dsp:sp modelId="{059ECC47-2F67-49EF-BB4A-AB0FA3A173B1}">
      <dsp:nvSpPr>
        <dsp:cNvPr id="0" name=""/>
        <dsp:cNvSpPr/>
      </dsp:nvSpPr>
      <dsp:spPr>
        <a:xfrm>
          <a:off x="223621" y="469734"/>
          <a:ext cx="477369" cy="91440"/>
        </a:xfrm>
        <a:custGeom>
          <a:avLst/>
          <a:gdLst/>
          <a:ahLst/>
          <a:cxnLst/>
          <a:rect l="0" t="0" r="0" b="0"/>
          <a:pathLst>
            <a:path>
              <a:moveTo>
                <a:pt x="0" y="45720"/>
              </a:moveTo>
              <a:lnTo>
                <a:pt x="477369" y="45720"/>
              </a:lnTo>
              <a:lnTo>
                <a:pt x="477369" y="57536"/>
              </a:lnTo>
            </a:path>
          </a:pathLst>
        </a:custGeom>
        <a:noFill/>
        <a:ln w="9525" cap="flat" cmpd="sng" algn="ctr">
          <a:solidFill>
            <a:schemeClr val="accent3"/>
          </a:solidFill>
          <a:prstDash val="solid"/>
        </a:ln>
        <a:effectLst/>
      </dsp:spPr>
      <dsp:style>
        <a:lnRef idx="1">
          <a:schemeClr val="accent3"/>
        </a:lnRef>
        <a:fillRef idx="0">
          <a:schemeClr val="accent3"/>
        </a:fillRef>
        <a:effectRef idx="0">
          <a:schemeClr val="accent3"/>
        </a:effectRef>
        <a:fontRef idx="minor">
          <a:schemeClr val="tx1"/>
        </a:fontRef>
      </dsp:style>
    </dsp:sp>
    <dsp:sp modelId="{598E1DA9-75B8-46F0-BF16-FBA614276314}">
      <dsp:nvSpPr>
        <dsp:cNvPr id="0" name=""/>
        <dsp:cNvSpPr/>
      </dsp:nvSpPr>
      <dsp:spPr>
        <a:xfrm>
          <a:off x="223621" y="352839"/>
          <a:ext cx="515398" cy="91440"/>
        </a:xfrm>
        <a:custGeom>
          <a:avLst/>
          <a:gdLst/>
          <a:ahLst/>
          <a:cxnLst/>
          <a:rect l="0" t="0" r="0" b="0"/>
          <a:pathLst>
            <a:path>
              <a:moveTo>
                <a:pt x="515398" y="45720"/>
              </a:moveTo>
              <a:lnTo>
                <a:pt x="515398" y="72402"/>
              </a:lnTo>
              <a:lnTo>
                <a:pt x="0" y="72402"/>
              </a:lnTo>
              <a:lnTo>
                <a:pt x="0" y="98140"/>
              </a:lnTo>
            </a:path>
          </a:pathLst>
        </a:custGeom>
        <a:noFill/>
        <a:ln w="9525" cap="flat" cmpd="sng" algn="ctr">
          <a:solidFill>
            <a:schemeClr val="accent3"/>
          </a:solidFill>
          <a:prstDash val="solid"/>
        </a:ln>
        <a:effectLst/>
      </dsp:spPr>
      <dsp:style>
        <a:lnRef idx="1">
          <a:schemeClr val="accent3"/>
        </a:lnRef>
        <a:fillRef idx="0">
          <a:schemeClr val="accent3"/>
        </a:fillRef>
        <a:effectRef idx="0">
          <a:schemeClr val="accent3"/>
        </a:effectRef>
        <a:fontRef idx="minor">
          <a:schemeClr val="tx1"/>
        </a:fontRef>
      </dsp:style>
    </dsp:sp>
    <dsp:sp modelId="{AE76A048-C7BF-4176-B5A5-CAF9279660A2}">
      <dsp:nvSpPr>
        <dsp:cNvPr id="0" name=""/>
        <dsp:cNvSpPr/>
      </dsp:nvSpPr>
      <dsp:spPr>
        <a:xfrm>
          <a:off x="492155" y="192777"/>
          <a:ext cx="246864" cy="117268"/>
        </a:xfrm>
        <a:custGeom>
          <a:avLst/>
          <a:gdLst/>
          <a:ahLst/>
          <a:cxnLst/>
          <a:rect l="0" t="0" r="0" b="0"/>
          <a:pathLst>
            <a:path>
              <a:moveTo>
                <a:pt x="0" y="0"/>
              </a:moveTo>
              <a:lnTo>
                <a:pt x="0" y="91529"/>
              </a:lnTo>
              <a:lnTo>
                <a:pt x="246864" y="91529"/>
              </a:lnTo>
              <a:lnTo>
                <a:pt x="246864" y="117268"/>
              </a:lnTo>
            </a:path>
          </a:pathLst>
        </a:custGeom>
        <a:noFill/>
        <a:ln w="9525" cap="flat" cmpd="sng" algn="ctr">
          <a:solidFill>
            <a:schemeClr val="accent3"/>
          </a:solidFill>
          <a:prstDash val="solid"/>
        </a:ln>
        <a:effectLst/>
      </dsp:spPr>
      <dsp:style>
        <a:lnRef idx="1">
          <a:schemeClr val="accent3"/>
        </a:lnRef>
        <a:fillRef idx="0">
          <a:schemeClr val="accent3"/>
        </a:fillRef>
        <a:effectRef idx="0">
          <a:schemeClr val="accent3"/>
        </a:effectRef>
        <a:fontRef idx="minor">
          <a:schemeClr val="tx1"/>
        </a:fontRef>
      </dsp:style>
    </dsp:sp>
    <dsp:sp modelId="{F301914D-A534-4530-AFB6-AF3879FD1F4B}">
      <dsp:nvSpPr>
        <dsp:cNvPr id="0" name=""/>
        <dsp:cNvSpPr/>
      </dsp:nvSpPr>
      <dsp:spPr>
        <a:xfrm>
          <a:off x="359848" y="192777"/>
          <a:ext cx="91440" cy="115425"/>
        </a:xfrm>
        <a:custGeom>
          <a:avLst/>
          <a:gdLst/>
          <a:ahLst/>
          <a:cxnLst/>
          <a:rect l="0" t="0" r="0" b="0"/>
          <a:pathLst>
            <a:path>
              <a:moveTo>
                <a:pt x="132306" y="0"/>
              </a:moveTo>
              <a:lnTo>
                <a:pt x="132306" y="89687"/>
              </a:lnTo>
              <a:lnTo>
                <a:pt x="45720" y="89687"/>
              </a:lnTo>
              <a:lnTo>
                <a:pt x="45720" y="115425"/>
              </a:lnTo>
            </a:path>
          </a:pathLst>
        </a:custGeom>
        <a:noFill/>
        <a:ln w="9525" cap="flat" cmpd="sng" algn="ctr">
          <a:solidFill>
            <a:schemeClr val="accent3"/>
          </a:solidFill>
          <a:prstDash val="solid"/>
        </a:ln>
        <a:effectLst/>
      </dsp:spPr>
      <dsp:style>
        <a:lnRef idx="1">
          <a:schemeClr val="accent3"/>
        </a:lnRef>
        <a:fillRef idx="0">
          <a:schemeClr val="accent3"/>
        </a:fillRef>
        <a:effectRef idx="0">
          <a:schemeClr val="accent3"/>
        </a:effectRef>
        <a:fontRef idx="minor">
          <a:schemeClr val="tx1"/>
        </a:fontRef>
      </dsp:style>
    </dsp:sp>
    <dsp:sp modelId="{1D6BCDFA-03DD-49BC-BDA8-36697ED0D1D4}">
      <dsp:nvSpPr>
        <dsp:cNvPr id="0" name=""/>
        <dsp:cNvSpPr/>
      </dsp:nvSpPr>
      <dsp:spPr>
        <a:xfrm>
          <a:off x="159603" y="192777"/>
          <a:ext cx="332551" cy="117268"/>
        </a:xfrm>
        <a:custGeom>
          <a:avLst/>
          <a:gdLst/>
          <a:ahLst/>
          <a:cxnLst/>
          <a:rect l="0" t="0" r="0" b="0"/>
          <a:pathLst>
            <a:path>
              <a:moveTo>
                <a:pt x="332551" y="0"/>
              </a:moveTo>
              <a:lnTo>
                <a:pt x="332551" y="91529"/>
              </a:lnTo>
              <a:lnTo>
                <a:pt x="0" y="91529"/>
              </a:lnTo>
              <a:lnTo>
                <a:pt x="0" y="117268"/>
              </a:lnTo>
            </a:path>
          </a:pathLst>
        </a:custGeom>
        <a:noFill/>
        <a:ln w="9525" cap="flat" cmpd="sng" algn="ctr">
          <a:solidFill>
            <a:schemeClr val="accent3"/>
          </a:solidFill>
          <a:prstDash val="solid"/>
        </a:ln>
        <a:effectLst/>
      </dsp:spPr>
      <dsp:style>
        <a:lnRef idx="1">
          <a:schemeClr val="accent3"/>
        </a:lnRef>
        <a:fillRef idx="0">
          <a:schemeClr val="accent3"/>
        </a:fillRef>
        <a:effectRef idx="0">
          <a:schemeClr val="accent3"/>
        </a:effectRef>
        <a:fontRef idx="minor">
          <a:schemeClr val="tx1"/>
        </a:fontRef>
      </dsp:style>
    </dsp:sp>
    <dsp:sp modelId="{E491B09E-2940-4ED3-9A4A-3CE0D83AF565}">
      <dsp:nvSpPr>
        <dsp:cNvPr id="0" name=""/>
        <dsp:cNvSpPr/>
      </dsp:nvSpPr>
      <dsp:spPr>
        <a:xfrm>
          <a:off x="293893" y="108526"/>
          <a:ext cx="396523" cy="84251"/>
        </a:xfrm>
        <a:prstGeom prst="rect">
          <a:avLst/>
        </a:prstGeom>
        <a:solidFill>
          <a:schemeClr val="accent3">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 tIns="1905" rIns="1905" bIns="1905" numCol="1" spcCol="1270" anchor="ctr" anchorCtr="0">
          <a:noAutofit/>
        </a:bodyPr>
        <a:lstStyle/>
        <a:p>
          <a:pPr marL="0" lvl="0" indent="0" algn="ctr" defTabSz="133350">
            <a:lnSpc>
              <a:spcPct val="90000"/>
            </a:lnSpc>
            <a:spcBef>
              <a:spcPct val="0"/>
            </a:spcBef>
            <a:spcAft>
              <a:spcPct val="35000"/>
            </a:spcAft>
            <a:buNone/>
          </a:pPr>
          <a:r>
            <a:rPr lang="en-IN" sz="300" kern="1200" dirty="0">
              <a:latin typeface="Times New Roman" panose="02020603050405020304" pitchFamily="18" charset="0"/>
              <a:cs typeface="Times New Roman" panose="02020603050405020304" pitchFamily="18" charset="0"/>
            </a:rPr>
            <a:t>Executive Director </a:t>
          </a:r>
        </a:p>
      </dsp:txBody>
      <dsp:txXfrm>
        <a:off x="293893" y="108526"/>
        <a:ext cx="396523" cy="84251"/>
      </dsp:txXfrm>
    </dsp:sp>
    <dsp:sp modelId="{9544458B-9F61-4F14-BEA8-FFC7E9410C6A}">
      <dsp:nvSpPr>
        <dsp:cNvPr id="0" name=""/>
        <dsp:cNvSpPr/>
      </dsp:nvSpPr>
      <dsp:spPr>
        <a:xfrm>
          <a:off x="71551" y="310045"/>
          <a:ext cx="176104" cy="98847"/>
        </a:xfrm>
        <a:prstGeom prst="rect">
          <a:avLst/>
        </a:prstGeom>
        <a:solidFill>
          <a:schemeClr val="accent5">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 tIns="1905" rIns="1905" bIns="1905" numCol="1" spcCol="1270" anchor="ctr" anchorCtr="0">
          <a:noAutofit/>
        </a:bodyPr>
        <a:lstStyle/>
        <a:p>
          <a:pPr marL="0" lvl="0" indent="0" algn="ctr" defTabSz="133350">
            <a:lnSpc>
              <a:spcPct val="90000"/>
            </a:lnSpc>
            <a:spcBef>
              <a:spcPct val="0"/>
            </a:spcBef>
            <a:spcAft>
              <a:spcPct val="35000"/>
            </a:spcAft>
            <a:buNone/>
          </a:pPr>
          <a:r>
            <a:rPr lang="en-IN" sz="300" kern="1200" dirty="0">
              <a:latin typeface="Times New Roman" panose="02020603050405020304" pitchFamily="18" charset="0"/>
              <a:cs typeface="Times New Roman" panose="02020603050405020304" pitchFamily="18" charset="0"/>
            </a:rPr>
            <a:t>Executive Director </a:t>
          </a:r>
        </a:p>
      </dsp:txBody>
      <dsp:txXfrm>
        <a:off x="71551" y="310045"/>
        <a:ext cx="176104" cy="98847"/>
      </dsp:txXfrm>
    </dsp:sp>
    <dsp:sp modelId="{20B5A261-D746-4BB7-A5F6-2B036DC67EA8}">
      <dsp:nvSpPr>
        <dsp:cNvPr id="0" name=""/>
        <dsp:cNvSpPr/>
      </dsp:nvSpPr>
      <dsp:spPr>
        <a:xfrm>
          <a:off x="292784" y="308203"/>
          <a:ext cx="225569" cy="82997"/>
        </a:xfrm>
        <a:prstGeom prst="rect">
          <a:avLst/>
        </a:prstGeom>
        <a:solidFill>
          <a:schemeClr val="accent5">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 tIns="1905" rIns="1905" bIns="1905" numCol="1" spcCol="1270" anchor="ctr" anchorCtr="0">
          <a:noAutofit/>
        </a:bodyPr>
        <a:lstStyle/>
        <a:p>
          <a:pPr marL="0" lvl="0" indent="0" algn="ctr" defTabSz="133350">
            <a:lnSpc>
              <a:spcPct val="90000"/>
            </a:lnSpc>
            <a:spcBef>
              <a:spcPct val="0"/>
            </a:spcBef>
            <a:spcAft>
              <a:spcPct val="35000"/>
            </a:spcAft>
            <a:buNone/>
          </a:pPr>
          <a:r>
            <a:rPr lang="en-IN" sz="300" kern="1200" dirty="0">
              <a:latin typeface="Times New Roman" panose="02020603050405020304" pitchFamily="18" charset="0"/>
              <a:cs typeface="Times New Roman" panose="02020603050405020304" pitchFamily="18" charset="0"/>
            </a:rPr>
            <a:t>Management Groups </a:t>
          </a:r>
        </a:p>
      </dsp:txBody>
      <dsp:txXfrm>
        <a:off x="292784" y="308203"/>
        <a:ext cx="225569" cy="82997"/>
      </dsp:txXfrm>
    </dsp:sp>
    <dsp:sp modelId="{7C883067-BDE7-41A9-8071-EA755578B5FA}">
      <dsp:nvSpPr>
        <dsp:cNvPr id="0" name=""/>
        <dsp:cNvSpPr/>
      </dsp:nvSpPr>
      <dsp:spPr>
        <a:xfrm>
          <a:off x="569830" y="310045"/>
          <a:ext cx="338379" cy="88513"/>
        </a:xfrm>
        <a:prstGeom prst="rect">
          <a:avLst/>
        </a:prstGeom>
        <a:solidFill>
          <a:schemeClr val="accent5">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 tIns="1905" rIns="1905" bIns="1905" numCol="1" spcCol="1270" anchor="ctr" anchorCtr="0">
          <a:noAutofit/>
        </a:bodyPr>
        <a:lstStyle/>
        <a:p>
          <a:pPr marL="0" lvl="0" indent="0" algn="ctr" defTabSz="133350">
            <a:lnSpc>
              <a:spcPct val="90000"/>
            </a:lnSpc>
            <a:spcBef>
              <a:spcPct val="0"/>
            </a:spcBef>
            <a:spcAft>
              <a:spcPct val="35000"/>
            </a:spcAft>
            <a:buNone/>
          </a:pPr>
          <a:r>
            <a:rPr lang="en-IN" sz="300" kern="1200" dirty="0">
              <a:latin typeface="Times New Roman" panose="02020603050405020304" pitchFamily="18" charset="0"/>
              <a:cs typeface="Times New Roman" panose="02020603050405020304" pitchFamily="18" charset="0"/>
            </a:rPr>
            <a:t>Thematic Coordinators</a:t>
          </a:r>
        </a:p>
      </dsp:txBody>
      <dsp:txXfrm>
        <a:off x="569830" y="310045"/>
        <a:ext cx="338379" cy="88513"/>
      </dsp:txXfrm>
    </dsp:sp>
    <dsp:sp modelId="{307B2DB1-F021-4CDF-B93E-9233812D3BB1}">
      <dsp:nvSpPr>
        <dsp:cNvPr id="0" name=""/>
        <dsp:cNvSpPr/>
      </dsp:nvSpPr>
      <dsp:spPr>
        <a:xfrm>
          <a:off x="68972" y="450979"/>
          <a:ext cx="309297" cy="64474"/>
        </a:xfrm>
        <a:prstGeom prst="rect">
          <a:avLst/>
        </a:prstGeom>
        <a:solidFill>
          <a:schemeClr val="accent2">
            <a:lumMod val="60000"/>
            <a:lumOff val="40000"/>
          </a:schemeClr>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 tIns="1905" rIns="1905" bIns="1905" numCol="1" spcCol="1270" anchor="ctr" anchorCtr="0">
          <a:noAutofit/>
        </a:bodyPr>
        <a:lstStyle/>
        <a:p>
          <a:pPr marL="0" lvl="0" indent="0" algn="ctr" defTabSz="133350">
            <a:lnSpc>
              <a:spcPct val="90000"/>
            </a:lnSpc>
            <a:spcBef>
              <a:spcPct val="0"/>
            </a:spcBef>
            <a:spcAft>
              <a:spcPct val="35000"/>
            </a:spcAft>
            <a:buNone/>
          </a:pPr>
          <a:r>
            <a:rPr lang="en-IN" sz="300" kern="1200" dirty="0">
              <a:latin typeface="Times New Roman" panose="02020603050405020304" pitchFamily="18" charset="0"/>
              <a:cs typeface="Times New Roman" panose="02020603050405020304" pitchFamily="18" charset="0"/>
            </a:rPr>
            <a:t>Junior Manager </a:t>
          </a:r>
        </a:p>
      </dsp:txBody>
      <dsp:txXfrm>
        <a:off x="68972" y="450979"/>
        <a:ext cx="309297" cy="64474"/>
      </dsp:txXfrm>
    </dsp:sp>
    <dsp:sp modelId="{BE41C042-2572-4C6C-831E-84AD810EB34F}">
      <dsp:nvSpPr>
        <dsp:cNvPr id="0" name=""/>
        <dsp:cNvSpPr/>
      </dsp:nvSpPr>
      <dsp:spPr>
        <a:xfrm>
          <a:off x="577768" y="527271"/>
          <a:ext cx="246444" cy="73658"/>
        </a:xfrm>
        <a:prstGeom prst="rect">
          <a:avLst/>
        </a:prstGeom>
        <a:solidFill>
          <a:schemeClr val="accent1">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 tIns="1905" rIns="1905" bIns="1905" numCol="1" spcCol="1270" anchor="ctr" anchorCtr="0">
          <a:noAutofit/>
        </a:bodyPr>
        <a:lstStyle/>
        <a:p>
          <a:pPr marL="0" lvl="0" indent="0" algn="ctr" defTabSz="133350">
            <a:lnSpc>
              <a:spcPct val="90000"/>
            </a:lnSpc>
            <a:spcBef>
              <a:spcPct val="0"/>
            </a:spcBef>
            <a:spcAft>
              <a:spcPct val="35000"/>
            </a:spcAft>
            <a:buNone/>
          </a:pPr>
          <a:r>
            <a:rPr lang="en-IN" sz="300" kern="1200" dirty="0">
              <a:latin typeface="Times New Roman" panose="02020603050405020304" pitchFamily="18" charset="0"/>
              <a:cs typeface="Times New Roman" panose="02020603050405020304" pitchFamily="18" charset="0"/>
            </a:rPr>
            <a:t>Support Teams</a:t>
          </a:r>
        </a:p>
      </dsp:txBody>
      <dsp:txXfrm>
        <a:off x="577768" y="527271"/>
        <a:ext cx="246444" cy="73658"/>
      </dsp:txXfrm>
    </dsp:sp>
    <dsp:sp modelId="{88752BDA-2278-4771-BDF7-68AEC857A4A9}">
      <dsp:nvSpPr>
        <dsp:cNvPr id="0" name=""/>
        <dsp:cNvSpPr/>
      </dsp:nvSpPr>
      <dsp:spPr>
        <a:xfrm>
          <a:off x="156082" y="601115"/>
          <a:ext cx="242953" cy="64249"/>
        </a:xfrm>
        <a:prstGeom prst="rect">
          <a:avLst/>
        </a:prstGeom>
        <a:solidFill>
          <a:schemeClr val="accent1">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 tIns="1905" rIns="1905" bIns="1905" numCol="1" spcCol="1270" anchor="ctr" anchorCtr="0">
          <a:noAutofit/>
        </a:bodyPr>
        <a:lstStyle/>
        <a:p>
          <a:pPr marL="0" lvl="0" indent="0" algn="ctr" defTabSz="133350">
            <a:lnSpc>
              <a:spcPct val="90000"/>
            </a:lnSpc>
            <a:spcBef>
              <a:spcPct val="0"/>
            </a:spcBef>
            <a:spcAft>
              <a:spcPct val="35000"/>
            </a:spcAft>
            <a:buNone/>
          </a:pPr>
          <a:r>
            <a:rPr lang="en-IN" sz="300" kern="1200" dirty="0">
              <a:latin typeface="Times New Roman" panose="02020603050405020304" pitchFamily="18" charset="0"/>
              <a:cs typeface="Times New Roman" panose="02020603050405020304" pitchFamily="18" charset="0"/>
            </a:rPr>
            <a:t>Field Expert</a:t>
          </a:r>
        </a:p>
      </dsp:txBody>
      <dsp:txXfrm>
        <a:off x="156082" y="601115"/>
        <a:ext cx="242953" cy="64249"/>
      </dsp:txXfrm>
    </dsp:sp>
    <dsp:sp modelId="{733765D0-6683-482F-B17F-AB24B67932D3}">
      <dsp:nvSpPr>
        <dsp:cNvPr id="0" name=""/>
        <dsp:cNvSpPr/>
      </dsp:nvSpPr>
      <dsp:spPr>
        <a:xfrm>
          <a:off x="72976" y="217738"/>
          <a:ext cx="333116" cy="47234"/>
        </a:xfrm>
        <a:prstGeom prst="rect">
          <a:avLst/>
        </a:prstGeom>
        <a:solidFill>
          <a:schemeClr val="accent5">
            <a:hueOff val="0"/>
            <a:satOff val="0"/>
            <a:lumOff val="0"/>
            <a:alphaOff val="0"/>
          </a:schemeClr>
        </a:solid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 tIns="1905" rIns="1905" bIns="1905" numCol="1" spcCol="1270" anchor="ctr" anchorCtr="0">
          <a:noAutofit/>
        </a:bodyPr>
        <a:lstStyle/>
        <a:p>
          <a:pPr marL="0" lvl="0" indent="0" algn="ctr" defTabSz="133350">
            <a:lnSpc>
              <a:spcPct val="90000"/>
            </a:lnSpc>
            <a:spcBef>
              <a:spcPct val="0"/>
            </a:spcBef>
            <a:spcAft>
              <a:spcPct val="35000"/>
            </a:spcAft>
            <a:buNone/>
          </a:pPr>
          <a:r>
            <a:rPr lang="en-IN" sz="300" kern="1200" dirty="0">
              <a:latin typeface="Times New Roman" panose="02020603050405020304" pitchFamily="18" charset="0"/>
              <a:cs typeface="Times New Roman" panose="02020603050405020304" pitchFamily="18" charset="0"/>
            </a:rPr>
            <a:t>District Manager</a:t>
          </a:r>
        </a:p>
      </dsp:txBody>
      <dsp:txXfrm>
        <a:off x="72976" y="217738"/>
        <a:ext cx="333116" cy="4723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31CC9FA9-5916-40DB-B959-D4C5589D3ADE}" type="datetimeFigureOut">
              <a:rPr lang="en-IN" smtClean="0"/>
              <a:t>11-06-2022</a:t>
            </a:fld>
            <a:endParaRPr lang="en-IN"/>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81EEAEC2-7F88-438C-8213-46B717F9973F}" type="slidenum">
              <a:rPr lang="en-IN" smtClean="0"/>
              <a:t>‹#›</a:t>
            </a:fld>
            <a:endParaRPr lang="en-IN"/>
          </a:p>
        </p:txBody>
      </p:sp>
    </p:spTree>
    <p:extLst>
      <p:ext uri="{BB962C8B-B14F-4D97-AF65-F5344CB8AC3E}">
        <p14:creationId xmlns:p14="http://schemas.microsoft.com/office/powerpoint/2010/main" val="164922805"/>
      </p:ext>
    </p:extLst>
  </p:cSld>
  <p:clrMap bg1="lt1" tx1="dk1" bg2="lt2" tx2="dk2" accent1="accent1" accent2="accent2" accent3="accent3" accent4="accent4" accent5="accent5" accent6="accent6" hlink="hlink" folHlink="folHlink"/>
  <p:notesStyle>
    <a:lvl1pPr marL="0" algn="l" defTabSz="307238" rtl="0" eaLnBrk="1" latinLnBrk="0" hangingPunct="1">
      <a:defRPr sz="403" kern="1200">
        <a:solidFill>
          <a:schemeClr val="tx1"/>
        </a:solidFill>
        <a:latin typeface="+mn-lt"/>
        <a:ea typeface="+mn-ea"/>
        <a:cs typeface="+mn-cs"/>
      </a:defRPr>
    </a:lvl1pPr>
    <a:lvl2pPr marL="153619" algn="l" defTabSz="307238" rtl="0" eaLnBrk="1" latinLnBrk="0" hangingPunct="1">
      <a:defRPr sz="403" kern="1200">
        <a:solidFill>
          <a:schemeClr val="tx1"/>
        </a:solidFill>
        <a:latin typeface="+mn-lt"/>
        <a:ea typeface="+mn-ea"/>
        <a:cs typeface="+mn-cs"/>
      </a:defRPr>
    </a:lvl2pPr>
    <a:lvl3pPr marL="307238" algn="l" defTabSz="307238" rtl="0" eaLnBrk="1" latinLnBrk="0" hangingPunct="1">
      <a:defRPr sz="403" kern="1200">
        <a:solidFill>
          <a:schemeClr val="tx1"/>
        </a:solidFill>
        <a:latin typeface="+mn-lt"/>
        <a:ea typeface="+mn-ea"/>
        <a:cs typeface="+mn-cs"/>
      </a:defRPr>
    </a:lvl3pPr>
    <a:lvl4pPr marL="460858" algn="l" defTabSz="307238" rtl="0" eaLnBrk="1" latinLnBrk="0" hangingPunct="1">
      <a:defRPr sz="403" kern="1200">
        <a:solidFill>
          <a:schemeClr val="tx1"/>
        </a:solidFill>
        <a:latin typeface="+mn-lt"/>
        <a:ea typeface="+mn-ea"/>
        <a:cs typeface="+mn-cs"/>
      </a:defRPr>
    </a:lvl4pPr>
    <a:lvl5pPr marL="614477" algn="l" defTabSz="307238" rtl="0" eaLnBrk="1" latinLnBrk="0" hangingPunct="1">
      <a:defRPr sz="403" kern="1200">
        <a:solidFill>
          <a:schemeClr val="tx1"/>
        </a:solidFill>
        <a:latin typeface="+mn-lt"/>
        <a:ea typeface="+mn-ea"/>
        <a:cs typeface="+mn-cs"/>
      </a:defRPr>
    </a:lvl5pPr>
    <a:lvl6pPr marL="768096" algn="l" defTabSz="307238" rtl="0" eaLnBrk="1" latinLnBrk="0" hangingPunct="1">
      <a:defRPr sz="403" kern="1200">
        <a:solidFill>
          <a:schemeClr val="tx1"/>
        </a:solidFill>
        <a:latin typeface="+mn-lt"/>
        <a:ea typeface="+mn-ea"/>
        <a:cs typeface="+mn-cs"/>
      </a:defRPr>
    </a:lvl6pPr>
    <a:lvl7pPr marL="921715" algn="l" defTabSz="307238" rtl="0" eaLnBrk="1" latinLnBrk="0" hangingPunct="1">
      <a:defRPr sz="403" kern="1200">
        <a:solidFill>
          <a:schemeClr val="tx1"/>
        </a:solidFill>
        <a:latin typeface="+mn-lt"/>
        <a:ea typeface="+mn-ea"/>
        <a:cs typeface="+mn-cs"/>
      </a:defRPr>
    </a:lvl7pPr>
    <a:lvl8pPr marL="1075334" algn="l" defTabSz="307238" rtl="0" eaLnBrk="1" latinLnBrk="0" hangingPunct="1">
      <a:defRPr sz="403" kern="1200">
        <a:solidFill>
          <a:schemeClr val="tx1"/>
        </a:solidFill>
        <a:latin typeface="+mn-lt"/>
        <a:ea typeface="+mn-ea"/>
        <a:cs typeface="+mn-cs"/>
      </a:defRPr>
    </a:lvl8pPr>
    <a:lvl9pPr marL="1228954" algn="l" defTabSz="307238" rtl="0" eaLnBrk="1" latinLnBrk="0" hangingPunct="1">
      <a:defRPr sz="40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1EEAEC2-7F88-438C-8213-46B717F9973F}" type="slidenum">
              <a:rPr lang="en-IN" smtClean="0"/>
              <a:t>1</a:t>
            </a:fld>
            <a:endParaRPr lang="en-IN"/>
          </a:p>
        </p:txBody>
      </p:sp>
    </p:spTree>
    <p:extLst>
      <p:ext uri="{BB962C8B-B14F-4D97-AF65-F5344CB8AC3E}">
        <p14:creationId xmlns:p14="http://schemas.microsoft.com/office/powerpoint/2010/main" val="230786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304800"/>
            <a:ext cx="2742486" cy="2133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781079" y="304800"/>
            <a:ext cx="877596" cy="2133600"/>
          </a:xfrm>
          <a:prstGeom prst="rect">
            <a:avLst/>
          </a:prstGeom>
          <a:solidFill>
            <a:srgbClr val="C3C3C3">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20954" y="519379"/>
            <a:ext cx="2194560" cy="1302106"/>
          </a:xfrm>
        </p:spPr>
        <p:txBody>
          <a:bodyPr anchor="b">
            <a:normAutofit/>
          </a:bodyPr>
          <a:lstStyle>
            <a:lvl1pPr algn="l">
              <a:defRPr sz="2160" spc="-4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330004" y="1868098"/>
            <a:ext cx="2194560" cy="365760"/>
          </a:xfrm>
        </p:spPr>
        <p:txBody>
          <a:bodyPr anchor="t">
            <a:normAutofit/>
          </a:bodyPr>
          <a:lstStyle>
            <a:lvl1pPr marL="0" indent="0" algn="l">
              <a:buNone/>
              <a:defRPr sz="800" cap="none" spc="0" baseline="0">
                <a:solidFill>
                  <a:schemeClr val="accent1">
                    <a:lumMod val="20000"/>
                    <a:lumOff val="80000"/>
                  </a:schemeClr>
                </a:solidFill>
              </a:defRPr>
            </a:lvl1pPr>
            <a:lvl2pPr marL="182880" indent="0" algn="ctr">
              <a:buNone/>
              <a:defRPr sz="800"/>
            </a:lvl2pPr>
            <a:lvl3pPr marL="365760" indent="0" algn="ctr">
              <a:buNone/>
              <a:defRPr sz="800"/>
            </a:lvl3pPr>
            <a:lvl4pPr marL="548640" indent="0" algn="ctr">
              <a:buNone/>
              <a:defRPr sz="800"/>
            </a:lvl4pPr>
            <a:lvl5pPr marL="731520" indent="0" algn="ctr">
              <a:buNone/>
              <a:defRPr sz="800"/>
            </a:lvl5pPr>
            <a:lvl6pPr marL="914400" indent="0" algn="ctr">
              <a:buNone/>
              <a:defRPr sz="800"/>
            </a:lvl6pPr>
            <a:lvl7pPr marL="1097280" indent="0" algn="ctr">
              <a:buNone/>
              <a:defRPr sz="800"/>
            </a:lvl7pPr>
            <a:lvl8pPr marL="1280160" indent="0" algn="ctr">
              <a:buNone/>
              <a:defRPr sz="800"/>
            </a:lvl8pPr>
            <a:lvl9pPr marL="1463040" indent="0" algn="ctr">
              <a:buNone/>
              <a:defRPr sz="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ACA9DE0-B764-47DF-A8A9-92B8AB42E79D}"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A18A313-2598-4D46-BE21-5418121D78B1}" type="slidenum">
              <a:rPr lang="en-IN" smtClean="0"/>
              <a:t>‹#›</a:t>
            </a:fld>
            <a:endParaRPr lang="en-IN"/>
          </a:p>
        </p:txBody>
      </p:sp>
    </p:spTree>
    <p:extLst>
      <p:ext uri="{BB962C8B-B14F-4D97-AF65-F5344CB8AC3E}">
        <p14:creationId xmlns:p14="http://schemas.microsoft.com/office/powerpoint/2010/main" val="1798851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ACA9DE0-B764-47DF-A8A9-92B8AB42E79D}" type="datetimeFigureOut">
              <a:rPr lang="en-IN" smtClean="0"/>
              <a:t>11-06-2022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A18A313-2598-4D46-BE21-5418121D78B1}" type="slidenum">
              <a:rPr lang="en-IN" smtClean="0"/>
              <a:t>‹#›</a:t>
            </a:fld>
            <a:endParaRPr lang="en-IN"/>
          </a:p>
        </p:txBody>
      </p:sp>
    </p:spTree>
    <p:extLst>
      <p:ext uri="{BB962C8B-B14F-4D97-AF65-F5344CB8AC3E}">
        <p14:creationId xmlns:p14="http://schemas.microsoft.com/office/powerpoint/2010/main" val="74545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4300" y="396240"/>
            <a:ext cx="845820" cy="1981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60374" y="347472"/>
            <a:ext cx="2194560" cy="204825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ACA9DE0-B764-47DF-A8A9-92B8AB42E79D}" type="datetimeFigureOut">
              <a:rPr lang="en-IN" smtClean="0"/>
              <a:t>11-06-2022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A18A313-2598-4D46-BE21-5418121D78B1}" type="slidenum">
              <a:rPr lang="en-IN" smtClean="0"/>
              <a:t>‹#›</a:t>
            </a:fld>
            <a:endParaRPr lang="en-IN"/>
          </a:p>
        </p:txBody>
      </p:sp>
    </p:spTree>
    <p:extLst>
      <p:ext uri="{BB962C8B-B14F-4D97-AF65-F5344CB8AC3E}">
        <p14:creationId xmlns:p14="http://schemas.microsoft.com/office/powerpoint/2010/main" val="1088685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CA9DE0-B764-47DF-A8A9-92B8AB42E79D}"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A18A313-2598-4D46-BE21-5418121D78B1}" type="slidenum">
              <a:rPr lang="en-IN" smtClean="0"/>
              <a:t>‹#›</a:t>
            </a:fld>
            <a:endParaRPr lang="en-IN"/>
          </a:p>
        </p:txBody>
      </p:sp>
    </p:spTree>
    <p:extLst>
      <p:ext uri="{BB962C8B-B14F-4D97-AF65-F5344CB8AC3E}">
        <p14:creationId xmlns:p14="http://schemas.microsoft.com/office/powerpoint/2010/main" val="2118086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60374" y="519379"/>
            <a:ext cx="2194560" cy="1302106"/>
          </a:xfrm>
        </p:spPr>
        <p:txBody>
          <a:bodyPr anchor="b">
            <a:normAutofit/>
          </a:bodyPr>
          <a:lstStyle>
            <a:lvl1pPr>
              <a:defRPr sz="2160" b="0" spc="-4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165860" y="1869034"/>
            <a:ext cx="2194560" cy="365760"/>
          </a:xfrm>
        </p:spPr>
        <p:txBody>
          <a:bodyPr anchor="t">
            <a:normAutofit/>
          </a:bodyPr>
          <a:lstStyle>
            <a:lvl1pPr marL="0" indent="0">
              <a:buNone/>
              <a:defRPr sz="800" cap="none" spc="0" baseline="0">
                <a:solidFill>
                  <a:schemeClr val="tx1">
                    <a:lumMod val="65000"/>
                    <a:lumOff val="35000"/>
                  </a:schemeClr>
                </a:solidFill>
              </a:defRPr>
            </a:lvl1pPr>
            <a:lvl2pPr marL="182880" indent="0">
              <a:buNone/>
              <a:defRPr sz="720">
                <a:solidFill>
                  <a:schemeClr val="tx1">
                    <a:tint val="75000"/>
                  </a:schemeClr>
                </a:solidFill>
              </a:defRPr>
            </a:lvl2pPr>
            <a:lvl3pPr marL="365760" indent="0">
              <a:buNone/>
              <a:defRPr sz="640">
                <a:solidFill>
                  <a:schemeClr val="tx1">
                    <a:tint val="75000"/>
                  </a:schemeClr>
                </a:solidFill>
              </a:defRPr>
            </a:lvl3pPr>
            <a:lvl4pPr marL="548640" indent="0">
              <a:buNone/>
              <a:defRPr sz="560">
                <a:solidFill>
                  <a:schemeClr val="tx1">
                    <a:tint val="75000"/>
                  </a:schemeClr>
                </a:solidFill>
              </a:defRPr>
            </a:lvl4pPr>
            <a:lvl5pPr marL="731520" indent="0">
              <a:buNone/>
              <a:defRPr sz="560">
                <a:solidFill>
                  <a:schemeClr val="tx1">
                    <a:tint val="75000"/>
                  </a:schemeClr>
                </a:solidFill>
              </a:defRPr>
            </a:lvl5pPr>
            <a:lvl6pPr marL="914400" indent="0">
              <a:buNone/>
              <a:defRPr sz="560">
                <a:solidFill>
                  <a:schemeClr val="tx1">
                    <a:tint val="75000"/>
                  </a:schemeClr>
                </a:solidFill>
              </a:defRPr>
            </a:lvl6pPr>
            <a:lvl7pPr marL="1097280" indent="0">
              <a:buNone/>
              <a:defRPr sz="560">
                <a:solidFill>
                  <a:schemeClr val="tx1">
                    <a:tint val="75000"/>
                  </a:schemeClr>
                </a:solidFill>
              </a:defRPr>
            </a:lvl7pPr>
            <a:lvl8pPr marL="1280160" indent="0">
              <a:buNone/>
              <a:defRPr sz="560">
                <a:solidFill>
                  <a:schemeClr val="tx1">
                    <a:tint val="75000"/>
                  </a:schemeClr>
                </a:solidFill>
              </a:defRPr>
            </a:lvl8pPr>
            <a:lvl9pPr marL="1463040" indent="0">
              <a:buNone/>
              <a:defRPr sz="5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CA9DE0-B764-47DF-A8A9-92B8AB42E79D}"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A18A313-2598-4D46-BE21-5418121D78B1}" type="slidenum">
              <a:rPr lang="en-IN" smtClean="0"/>
              <a:t>‹#›</a:t>
            </a:fld>
            <a:endParaRPr lang="en-IN"/>
          </a:p>
        </p:txBody>
      </p:sp>
    </p:spTree>
    <p:extLst>
      <p:ext uri="{BB962C8B-B14F-4D97-AF65-F5344CB8AC3E}">
        <p14:creationId xmlns:p14="http://schemas.microsoft.com/office/powerpoint/2010/main" val="3929069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60374" y="347472"/>
            <a:ext cx="1042416" cy="2048256"/>
          </a:xfrm>
        </p:spPr>
        <p:txBody>
          <a:bodyPr/>
          <a:lstStyle>
            <a:lvl1pPr>
              <a:defRPr sz="760"/>
            </a:lvl1pPr>
            <a:lvl2pPr>
              <a:defRPr sz="680"/>
            </a:lvl2pPr>
            <a:lvl3pPr>
              <a:defRPr sz="600"/>
            </a:lvl3pPr>
            <a:lvl4pPr>
              <a:defRPr sz="520"/>
            </a:lvl4pPr>
            <a:lvl5pPr>
              <a:defRPr sz="520"/>
            </a:lvl5pPr>
            <a:lvl6pPr>
              <a:defRPr sz="520"/>
            </a:lvl6pPr>
            <a:lvl7pPr>
              <a:defRPr sz="520"/>
            </a:lvl7pPr>
            <a:lvl8pPr>
              <a:defRPr sz="520"/>
            </a:lvl8pPr>
            <a:lvl9pPr>
              <a:defRPr sz="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345436" y="347472"/>
            <a:ext cx="1042416" cy="2048256"/>
          </a:xfrm>
        </p:spPr>
        <p:txBody>
          <a:bodyPr/>
          <a:lstStyle>
            <a:lvl1pPr>
              <a:defRPr sz="760"/>
            </a:lvl1pPr>
            <a:lvl2pPr>
              <a:defRPr sz="680"/>
            </a:lvl2pPr>
            <a:lvl3pPr>
              <a:defRPr sz="600"/>
            </a:lvl3pPr>
            <a:lvl4pPr>
              <a:defRPr sz="520"/>
            </a:lvl4pPr>
            <a:lvl5pPr>
              <a:defRPr sz="520"/>
            </a:lvl5pPr>
            <a:lvl6pPr>
              <a:defRPr sz="520"/>
            </a:lvl6pPr>
            <a:lvl7pPr>
              <a:defRPr sz="520"/>
            </a:lvl7pPr>
            <a:lvl8pPr>
              <a:defRPr sz="520"/>
            </a:lvl8pPr>
            <a:lvl9pPr>
              <a:defRPr sz="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3ACA9DE0-B764-47DF-A8A9-92B8AB42E79D}" type="datetimeFigureOut">
              <a:rPr lang="en-IN" smtClean="0"/>
              <a:t>11-06-2022</a:t>
            </a:fld>
            <a:endParaRPr lang="en-IN"/>
          </a:p>
        </p:txBody>
      </p:sp>
      <p:sp>
        <p:nvSpPr>
          <p:cNvPr id="9" name="Footer Placeholder 8"/>
          <p:cNvSpPr>
            <a:spLocks noGrp="1"/>
          </p:cNvSpPr>
          <p:nvPr>
            <p:ph type="ftr" sz="quarter" idx="11"/>
          </p:nvPr>
        </p:nvSpPr>
        <p:spPr/>
        <p:txBody>
          <a:bodyPr/>
          <a:lstStyle/>
          <a:p>
            <a:endParaRPr lang="en-IN"/>
          </a:p>
        </p:txBody>
      </p:sp>
      <p:sp>
        <p:nvSpPr>
          <p:cNvPr id="10" name="Slide Number Placeholder 9"/>
          <p:cNvSpPr>
            <a:spLocks noGrp="1"/>
          </p:cNvSpPr>
          <p:nvPr>
            <p:ph type="sldNum" sz="quarter" idx="12"/>
          </p:nvPr>
        </p:nvSpPr>
        <p:spPr/>
        <p:txBody>
          <a:bodyPr/>
          <a:lstStyle/>
          <a:p>
            <a:fld id="{0A18A313-2598-4D46-BE21-5418121D78B1}" type="slidenum">
              <a:rPr lang="en-IN" smtClean="0"/>
              <a:t>‹#›</a:t>
            </a:fld>
            <a:endParaRPr lang="en-IN"/>
          </a:p>
        </p:txBody>
      </p:sp>
    </p:spTree>
    <p:extLst>
      <p:ext uri="{BB962C8B-B14F-4D97-AF65-F5344CB8AC3E}">
        <p14:creationId xmlns:p14="http://schemas.microsoft.com/office/powerpoint/2010/main" val="901731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60374" y="409434"/>
            <a:ext cx="1042416" cy="323088"/>
          </a:xfrm>
        </p:spPr>
        <p:txBody>
          <a:bodyPr anchor="b">
            <a:normAutofit/>
          </a:bodyPr>
          <a:lstStyle>
            <a:lvl1pPr marL="0" indent="0">
              <a:spcBef>
                <a:spcPts val="0"/>
              </a:spcBef>
              <a:buNone/>
              <a:defRPr sz="760" b="1">
                <a:solidFill>
                  <a:schemeClr val="tx1">
                    <a:lumMod val="65000"/>
                    <a:lumOff val="35000"/>
                  </a:schemeClr>
                </a:solidFill>
              </a:defRPr>
            </a:lvl1pPr>
            <a:lvl2pPr marL="182880" indent="0">
              <a:buNone/>
              <a:defRPr sz="760" b="1"/>
            </a:lvl2pPr>
            <a:lvl3pPr marL="365760" indent="0">
              <a:buNone/>
              <a:defRPr sz="720" b="1"/>
            </a:lvl3pPr>
            <a:lvl4pPr marL="548640" indent="0">
              <a:buNone/>
              <a:defRPr sz="640" b="1"/>
            </a:lvl4pPr>
            <a:lvl5pPr marL="731520" indent="0">
              <a:buNone/>
              <a:defRPr sz="640" b="1"/>
            </a:lvl5pPr>
            <a:lvl6pPr marL="914400" indent="0">
              <a:buNone/>
              <a:defRPr sz="640" b="1"/>
            </a:lvl6pPr>
            <a:lvl7pPr marL="1097280" indent="0">
              <a:buNone/>
              <a:defRPr sz="640" b="1"/>
            </a:lvl7pPr>
            <a:lvl8pPr marL="1280160" indent="0">
              <a:buNone/>
              <a:defRPr sz="640" b="1"/>
            </a:lvl8pPr>
            <a:lvl9pPr marL="1463040" indent="0">
              <a:buNone/>
              <a:defRPr sz="640" b="1"/>
            </a:lvl9pPr>
          </a:lstStyle>
          <a:p>
            <a:pPr lvl="0"/>
            <a:r>
              <a:rPr lang="en-US"/>
              <a:t>Click to edit Master text styles</a:t>
            </a:r>
          </a:p>
        </p:txBody>
      </p:sp>
      <p:sp>
        <p:nvSpPr>
          <p:cNvPr id="4" name="Content Placeholder 3"/>
          <p:cNvSpPr>
            <a:spLocks noGrp="1"/>
          </p:cNvSpPr>
          <p:nvPr>
            <p:ph sz="half" idx="2"/>
          </p:nvPr>
        </p:nvSpPr>
        <p:spPr>
          <a:xfrm>
            <a:off x="1160374" y="772374"/>
            <a:ext cx="1042416" cy="1609344"/>
          </a:xfrm>
        </p:spPr>
        <p:txBody>
          <a:bodyPr/>
          <a:lstStyle>
            <a:lvl1pPr>
              <a:defRPr sz="760"/>
            </a:lvl1pPr>
            <a:lvl2pPr>
              <a:defRPr sz="680"/>
            </a:lvl2pPr>
            <a:lvl3pPr>
              <a:defRPr sz="600"/>
            </a:lvl3pPr>
            <a:lvl4pPr>
              <a:defRPr sz="520"/>
            </a:lvl4pPr>
            <a:lvl5pPr>
              <a:defRPr sz="520"/>
            </a:lvl5pPr>
            <a:lvl6pPr>
              <a:defRPr sz="520"/>
            </a:lvl6pPr>
            <a:lvl7pPr>
              <a:defRPr sz="520"/>
            </a:lvl7pPr>
            <a:lvl8pPr>
              <a:defRPr sz="520"/>
            </a:lvl8pPr>
            <a:lvl9pPr>
              <a:defRPr sz="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345539" y="409435"/>
            <a:ext cx="1042416" cy="325268"/>
          </a:xfrm>
        </p:spPr>
        <p:txBody>
          <a:bodyPr anchor="b">
            <a:normAutofit/>
          </a:bodyPr>
          <a:lstStyle>
            <a:lvl1pPr marL="0" indent="0">
              <a:spcBef>
                <a:spcPts val="0"/>
              </a:spcBef>
              <a:buNone/>
              <a:defRPr sz="760" b="1">
                <a:solidFill>
                  <a:schemeClr val="tx1">
                    <a:lumMod val="65000"/>
                    <a:lumOff val="35000"/>
                  </a:schemeClr>
                </a:solidFill>
              </a:defRPr>
            </a:lvl1pPr>
            <a:lvl2pPr marL="182880" indent="0">
              <a:buNone/>
              <a:defRPr sz="760" b="1"/>
            </a:lvl2pPr>
            <a:lvl3pPr marL="365760" indent="0">
              <a:buNone/>
              <a:defRPr sz="720" b="1"/>
            </a:lvl3pPr>
            <a:lvl4pPr marL="548640" indent="0">
              <a:buNone/>
              <a:defRPr sz="640" b="1"/>
            </a:lvl4pPr>
            <a:lvl5pPr marL="731520" indent="0">
              <a:buNone/>
              <a:defRPr sz="640" b="1"/>
            </a:lvl5pPr>
            <a:lvl6pPr marL="914400" indent="0">
              <a:buNone/>
              <a:defRPr sz="640" b="1"/>
            </a:lvl6pPr>
            <a:lvl7pPr marL="1097280" indent="0">
              <a:buNone/>
              <a:defRPr sz="640" b="1"/>
            </a:lvl7pPr>
            <a:lvl8pPr marL="1280160" indent="0">
              <a:buNone/>
              <a:defRPr sz="640" b="1"/>
            </a:lvl8pPr>
            <a:lvl9pPr marL="1463040" indent="0">
              <a:buNone/>
              <a:defRPr sz="640" b="1"/>
            </a:lvl9pPr>
          </a:lstStyle>
          <a:p>
            <a:pPr lvl="0"/>
            <a:r>
              <a:rPr lang="en-US"/>
              <a:t>Click to edit Master text styles</a:t>
            </a:r>
          </a:p>
        </p:txBody>
      </p:sp>
      <p:sp>
        <p:nvSpPr>
          <p:cNvPr id="6" name="Content Placeholder 5"/>
          <p:cNvSpPr>
            <a:spLocks noGrp="1"/>
          </p:cNvSpPr>
          <p:nvPr>
            <p:ph sz="quarter" idx="4"/>
          </p:nvPr>
        </p:nvSpPr>
        <p:spPr>
          <a:xfrm>
            <a:off x="2345539" y="772374"/>
            <a:ext cx="1042416" cy="1609344"/>
          </a:xfrm>
        </p:spPr>
        <p:txBody>
          <a:bodyPr/>
          <a:lstStyle>
            <a:lvl1pPr>
              <a:defRPr sz="760"/>
            </a:lvl1pPr>
            <a:lvl2pPr>
              <a:defRPr sz="680"/>
            </a:lvl2pPr>
            <a:lvl3pPr>
              <a:defRPr sz="600"/>
            </a:lvl3pPr>
            <a:lvl4pPr>
              <a:defRPr sz="520"/>
            </a:lvl4pPr>
            <a:lvl5pPr>
              <a:defRPr sz="520"/>
            </a:lvl5pPr>
            <a:lvl6pPr>
              <a:defRPr sz="520"/>
            </a:lvl6pPr>
            <a:lvl7pPr>
              <a:defRPr sz="520"/>
            </a:lvl7pPr>
            <a:lvl8pPr>
              <a:defRPr sz="520"/>
            </a:lvl8pPr>
            <a:lvl9pPr>
              <a:defRPr sz="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3ACA9DE0-B764-47DF-A8A9-92B8AB42E79D}" type="datetimeFigureOut">
              <a:rPr lang="en-IN" smtClean="0"/>
              <a:t>11-06-2022</a:t>
            </a:fld>
            <a:endParaRPr lang="en-IN"/>
          </a:p>
        </p:txBody>
      </p:sp>
      <p:sp>
        <p:nvSpPr>
          <p:cNvPr id="11" name="Footer Placeholder 10"/>
          <p:cNvSpPr>
            <a:spLocks noGrp="1"/>
          </p:cNvSpPr>
          <p:nvPr>
            <p:ph type="ftr" sz="quarter" idx="11"/>
          </p:nvPr>
        </p:nvSpPr>
        <p:spPr/>
        <p:txBody>
          <a:bodyPr/>
          <a:lstStyle/>
          <a:p>
            <a:endParaRPr lang="en-IN"/>
          </a:p>
        </p:txBody>
      </p:sp>
      <p:sp>
        <p:nvSpPr>
          <p:cNvPr id="12" name="Slide Number Placeholder 11"/>
          <p:cNvSpPr>
            <a:spLocks noGrp="1"/>
          </p:cNvSpPr>
          <p:nvPr>
            <p:ph type="sldNum" sz="quarter" idx="12"/>
          </p:nvPr>
        </p:nvSpPr>
        <p:spPr/>
        <p:txBody>
          <a:bodyPr/>
          <a:lstStyle/>
          <a:p>
            <a:fld id="{0A18A313-2598-4D46-BE21-5418121D78B1}" type="slidenum">
              <a:rPr lang="en-IN" smtClean="0"/>
              <a:t>‹#›</a:t>
            </a:fld>
            <a:endParaRPr lang="en-IN"/>
          </a:p>
        </p:txBody>
      </p:sp>
    </p:spTree>
    <p:extLst>
      <p:ext uri="{BB962C8B-B14F-4D97-AF65-F5344CB8AC3E}">
        <p14:creationId xmlns:p14="http://schemas.microsoft.com/office/powerpoint/2010/main" val="1288669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3ACA9DE0-B764-47DF-A8A9-92B8AB42E79D}" type="datetimeFigureOut">
              <a:rPr lang="en-IN" smtClean="0"/>
              <a:t>11-06-2022</a:t>
            </a:fld>
            <a:endParaRPr lang="en-IN"/>
          </a:p>
        </p:txBody>
      </p:sp>
      <p:sp>
        <p:nvSpPr>
          <p:cNvPr id="7" name="Footer Placeholder 6"/>
          <p:cNvSpPr>
            <a:spLocks noGrp="1"/>
          </p:cNvSpPr>
          <p:nvPr>
            <p:ph type="ftr" sz="quarter" idx="11"/>
          </p:nvPr>
        </p:nvSpPr>
        <p:spPr/>
        <p:txBody>
          <a:bodyPr/>
          <a:lstStyle/>
          <a:p>
            <a:endParaRPr lang="en-IN"/>
          </a:p>
        </p:txBody>
      </p:sp>
      <p:sp>
        <p:nvSpPr>
          <p:cNvPr id="8" name="Slide Number Placeholder 7"/>
          <p:cNvSpPr>
            <a:spLocks noGrp="1"/>
          </p:cNvSpPr>
          <p:nvPr>
            <p:ph type="sldNum" sz="quarter" idx="12"/>
          </p:nvPr>
        </p:nvSpPr>
        <p:spPr/>
        <p:txBody>
          <a:bodyPr/>
          <a:lstStyle/>
          <a:p>
            <a:fld id="{0A18A313-2598-4D46-BE21-5418121D78B1}" type="slidenum">
              <a:rPr lang="en-IN" smtClean="0"/>
              <a:t>‹#›</a:t>
            </a:fld>
            <a:endParaRPr lang="en-IN"/>
          </a:p>
        </p:txBody>
      </p:sp>
    </p:spTree>
    <p:extLst>
      <p:ext uri="{BB962C8B-B14F-4D97-AF65-F5344CB8AC3E}">
        <p14:creationId xmlns:p14="http://schemas.microsoft.com/office/powerpoint/2010/main" val="3891267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ACA9DE0-B764-47DF-A8A9-92B8AB42E79D}"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A18A313-2598-4D46-BE21-5418121D78B1}" type="slidenum">
              <a:rPr lang="en-IN" smtClean="0"/>
              <a:t>‹#›</a:t>
            </a:fld>
            <a:endParaRPr lang="en-IN"/>
          </a:p>
        </p:txBody>
      </p:sp>
    </p:spTree>
    <p:extLst>
      <p:ext uri="{BB962C8B-B14F-4D97-AF65-F5344CB8AC3E}">
        <p14:creationId xmlns:p14="http://schemas.microsoft.com/office/powerpoint/2010/main" val="895539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810" y="457200"/>
            <a:ext cx="850392" cy="877824"/>
          </a:xfrm>
        </p:spPr>
        <p:txBody>
          <a:bodyPr anchor="b">
            <a:normAutofit/>
          </a:bodyPr>
          <a:lstStyle>
            <a:lvl1pPr>
              <a:defRPr sz="1120" b="0" baseline="0"/>
            </a:lvl1pPr>
          </a:lstStyle>
          <a:p>
            <a:r>
              <a:rPr lang="en-US"/>
              <a:t>Click to edit Master title style</a:t>
            </a:r>
            <a:endParaRPr lang="en-US" dirty="0"/>
          </a:p>
        </p:txBody>
      </p:sp>
      <p:sp>
        <p:nvSpPr>
          <p:cNvPr id="3" name="Content Placeholder 2"/>
          <p:cNvSpPr>
            <a:spLocks noGrp="1"/>
          </p:cNvSpPr>
          <p:nvPr>
            <p:ph idx="1"/>
          </p:nvPr>
        </p:nvSpPr>
        <p:spPr>
          <a:xfrm>
            <a:off x="1160374" y="347472"/>
            <a:ext cx="2194560" cy="2048256"/>
          </a:xfrm>
        </p:spPr>
        <p:txBody>
          <a:bodyPr/>
          <a:lstStyle>
            <a:lvl1pPr>
              <a:defRPr sz="800"/>
            </a:lvl1pPr>
            <a:lvl2pPr>
              <a:defRPr sz="720"/>
            </a:lvl2pPr>
            <a:lvl3pPr>
              <a:defRPr sz="640"/>
            </a:lvl3pPr>
            <a:lvl4pPr>
              <a:defRPr sz="560"/>
            </a:lvl4pPr>
            <a:lvl5pPr>
              <a:defRPr sz="560"/>
            </a:lvl5pPr>
            <a:lvl6pPr>
              <a:defRPr sz="560"/>
            </a:lvl6pPr>
            <a:lvl7pPr>
              <a:defRPr sz="560"/>
            </a:lvl7pPr>
            <a:lvl8pPr>
              <a:defRPr sz="560"/>
            </a:lvl8pPr>
            <a:lvl9pPr>
              <a:defRPr sz="5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810" y="1335024"/>
            <a:ext cx="850392" cy="1024128"/>
          </a:xfrm>
        </p:spPr>
        <p:txBody>
          <a:bodyPr anchor="t">
            <a:normAutofit/>
          </a:bodyPr>
          <a:lstStyle>
            <a:lvl1pPr marL="0" indent="0">
              <a:lnSpc>
                <a:spcPct val="100000"/>
              </a:lnSpc>
              <a:spcBef>
                <a:spcPts val="320"/>
              </a:spcBef>
              <a:buNone/>
              <a:defRPr sz="500">
                <a:solidFill>
                  <a:srgbClr val="FFFFFF"/>
                </a:solidFill>
              </a:defRPr>
            </a:lvl1pPr>
            <a:lvl2pPr marL="182880" indent="0">
              <a:buNone/>
              <a:defRPr sz="480"/>
            </a:lvl2pPr>
            <a:lvl3pPr marL="365760" indent="0">
              <a:buNone/>
              <a:defRPr sz="400"/>
            </a:lvl3pPr>
            <a:lvl4pPr marL="548640" indent="0">
              <a:buNone/>
              <a:defRPr sz="360"/>
            </a:lvl4pPr>
            <a:lvl5pPr marL="731520" indent="0">
              <a:buNone/>
              <a:defRPr sz="360"/>
            </a:lvl5pPr>
            <a:lvl6pPr marL="914400" indent="0">
              <a:buNone/>
              <a:defRPr sz="360"/>
            </a:lvl6pPr>
            <a:lvl7pPr marL="1097280" indent="0">
              <a:buNone/>
              <a:defRPr sz="360"/>
            </a:lvl7pPr>
            <a:lvl8pPr marL="1280160" indent="0">
              <a:buNone/>
              <a:defRPr sz="360"/>
            </a:lvl8pPr>
            <a:lvl9pPr marL="1463040" indent="0">
              <a:buNone/>
              <a:defRPr sz="360"/>
            </a:lvl9pPr>
          </a:lstStyle>
          <a:p>
            <a:pPr lvl="0"/>
            <a:r>
              <a:rPr lang="en-US"/>
              <a:t>Click to edit Master text styles</a:t>
            </a:r>
          </a:p>
        </p:txBody>
      </p:sp>
      <p:sp>
        <p:nvSpPr>
          <p:cNvPr id="8" name="Date Placeholder 7"/>
          <p:cNvSpPr>
            <a:spLocks noGrp="1"/>
          </p:cNvSpPr>
          <p:nvPr>
            <p:ph type="dt" sz="half" idx="10"/>
          </p:nvPr>
        </p:nvSpPr>
        <p:spPr/>
        <p:txBody>
          <a:bodyPr/>
          <a:lstStyle/>
          <a:p>
            <a:fld id="{3ACA9DE0-B764-47DF-A8A9-92B8AB42E79D}" type="datetimeFigureOut">
              <a:rPr lang="en-IN" smtClean="0"/>
              <a:t>11-06-2022</a:t>
            </a:fld>
            <a:endParaRPr lang="en-IN"/>
          </a:p>
        </p:txBody>
      </p:sp>
      <p:sp>
        <p:nvSpPr>
          <p:cNvPr id="9" name="Footer Placeholder 8"/>
          <p:cNvSpPr>
            <a:spLocks noGrp="1"/>
          </p:cNvSpPr>
          <p:nvPr>
            <p:ph type="ftr" sz="quarter" idx="11"/>
          </p:nvPr>
        </p:nvSpPr>
        <p:spPr/>
        <p:txBody>
          <a:bodyPr/>
          <a:lstStyle/>
          <a:p>
            <a:endParaRPr lang="en-IN"/>
          </a:p>
        </p:txBody>
      </p:sp>
      <p:sp>
        <p:nvSpPr>
          <p:cNvPr id="10" name="Slide Number Placeholder 9"/>
          <p:cNvSpPr>
            <a:spLocks noGrp="1"/>
          </p:cNvSpPr>
          <p:nvPr>
            <p:ph type="sldNum" sz="quarter" idx="12"/>
          </p:nvPr>
        </p:nvSpPr>
        <p:spPr/>
        <p:txBody>
          <a:bodyPr/>
          <a:lstStyle/>
          <a:p>
            <a:fld id="{0A18A313-2598-4D46-BE21-5418121D78B1}" type="slidenum">
              <a:rPr lang="en-IN" smtClean="0"/>
              <a:t>‹#›</a:t>
            </a:fld>
            <a:endParaRPr lang="en-IN"/>
          </a:p>
        </p:txBody>
      </p:sp>
    </p:spTree>
    <p:extLst>
      <p:ext uri="{BB962C8B-B14F-4D97-AF65-F5344CB8AC3E}">
        <p14:creationId xmlns:p14="http://schemas.microsoft.com/office/powerpoint/2010/main" val="2698177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810" y="457200"/>
            <a:ext cx="850392" cy="877824"/>
          </a:xfrm>
        </p:spPr>
        <p:txBody>
          <a:bodyPr anchor="b">
            <a:normAutofit/>
          </a:bodyPr>
          <a:lstStyle>
            <a:lvl1pPr>
              <a:defRPr sz="112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71194" y="306968"/>
            <a:ext cx="2434569" cy="2132381"/>
          </a:xfrm>
          <a:solidFill>
            <a:schemeClr val="bg1">
              <a:lumMod val="75000"/>
            </a:schemeClr>
          </a:solidFill>
        </p:spPr>
        <p:txBody>
          <a:bodyPr anchor="t"/>
          <a:lstStyle>
            <a:lvl1pPr marL="0" indent="0">
              <a:buNone/>
              <a:defRPr sz="1280"/>
            </a:lvl1pPr>
            <a:lvl2pPr marL="182880" indent="0">
              <a:buNone/>
              <a:defRPr sz="1120"/>
            </a:lvl2pPr>
            <a:lvl3pPr marL="365760" indent="0">
              <a:buNone/>
              <a:defRPr sz="960"/>
            </a:lvl3pPr>
            <a:lvl4pPr marL="548640" indent="0">
              <a:buNone/>
              <a:defRPr sz="800"/>
            </a:lvl4pPr>
            <a:lvl5pPr marL="731520" indent="0">
              <a:buNone/>
              <a:defRPr sz="800"/>
            </a:lvl5pPr>
            <a:lvl6pPr marL="914400" indent="0">
              <a:buNone/>
              <a:defRPr sz="800"/>
            </a:lvl6pPr>
            <a:lvl7pPr marL="1097280" indent="0">
              <a:buNone/>
              <a:defRPr sz="800"/>
            </a:lvl7pPr>
            <a:lvl8pPr marL="1280160" indent="0">
              <a:buNone/>
              <a:defRPr sz="800"/>
            </a:lvl8pPr>
            <a:lvl9pPr marL="1463040" indent="0">
              <a:buNone/>
              <a:defRPr sz="800"/>
            </a:lvl9pPr>
          </a:lstStyle>
          <a:p>
            <a:r>
              <a:rPr lang="en-US"/>
              <a:t>Click icon to add picture</a:t>
            </a:r>
            <a:endParaRPr lang="en-US" dirty="0"/>
          </a:p>
        </p:txBody>
      </p:sp>
      <p:sp>
        <p:nvSpPr>
          <p:cNvPr id="4" name="Text Placeholder 3"/>
          <p:cNvSpPr>
            <a:spLocks noGrp="1"/>
          </p:cNvSpPr>
          <p:nvPr>
            <p:ph type="body" sz="half" idx="2"/>
          </p:nvPr>
        </p:nvSpPr>
        <p:spPr>
          <a:xfrm>
            <a:off x="76810" y="1336241"/>
            <a:ext cx="850392" cy="1024128"/>
          </a:xfrm>
        </p:spPr>
        <p:txBody>
          <a:bodyPr anchor="t">
            <a:normAutofit/>
          </a:bodyPr>
          <a:lstStyle>
            <a:lvl1pPr marL="0" indent="0">
              <a:lnSpc>
                <a:spcPct val="100000"/>
              </a:lnSpc>
              <a:spcBef>
                <a:spcPts val="320"/>
              </a:spcBef>
              <a:buNone/>
              <a:defRPr sz="500">
                <a:solidFill>
                  <a:srgbClr val="FFFFFF"/>
                </a:solidFill>
              </a:defRPr>
            </a:lvl1pPr>
            <a:lvl2pPr marL="182880" indent="0">
              <a:buNone/>
              <a:defRPr sz="480"/>
            </a:lvl2pPr>
            <a:lvl3pPr marL="365760" indent="0">
              <a:buNone/>
              <a:defRPr sz="400"/>
            </a:lvl3pPr>
            <a:lvl4pPr marL="548640" indent="0">
              <a:buNone/>
              <a:defRPr sz="360"/>
            </a:lvl4pPr>
            <a:lvl5pPr marL="731520" indent="0">
              <a:buNone/>
              <a:defRPr sz="360"/>
            </a:lvl5pPr>
            <a:lvl6pPr marL="914400" indent="0">
              <a:buNone/>
              <a:defRPr sz="360"/>
            </a:lvl6pPr>
            <a:lvl7pPr marL="1097280" indent="0">
              <a:buNone/>
              <a:defRPr sz="360"/>
            </a:lvl7pPr>
            <a:lvl8pPr marL="1280160" indent="0">
              <a:buNone/>
              <a:defRPr sz="360"/>
            </a:lvl8pPr>
            <a:lvl9pPr marL="1463040" indent="0">
              <a:buNone/>
              <a:defRPr sz="360"/>
            </a:lvl9pPr>
          </a:lstStyle>
          <a:p>
            <a:pPr lvl="0"/>
            <a:r>
              <a:rPr lang="en-US"/>
              <a:t>Click to edit Master text styles</a:t>
            </a:r>
          </a:p>
        </p:txBody>
      </p:sp>
      <p:sp>
        <p:nvSpPr>
          <p:cNvPr id="8" name="Date Placeholder 7"/>
          <p:cNvSpPr>
            <a:spLocks noGrp="1"/>
          </p:cNvSpPr>
          <p:nvPr>
            <p:ph type="dt" sz="half" idx="10"/>
          </p:nvPr>
        </p:nvSpPr>
        <p:spPr/>
        <p:txBody>
          <a:bodyPr/>
          <a:lstStyle/>
          <a:p>
            <a:fld id="{3ACA9DE0-B764-47DF-A8A9-92B8AB42E79D}" type="datetimeFigureOut">
              <a:rPr lang="en-IN" smtClean="0"/>
              <a:t>11-06-2022</a:t>
            </a:fld>
            <a:endParaRPr lang="en-IN"/>
          </a:p>
        </p:txBody>
      </p:sp>
      <p:sp>
        <p:nvSpPr>
          <p:cNvPr id="9" name="Footer Placeholder 8"/>
          <p:cNvSpPr>
            <a:spLocks noGrp="1"/>
          </p:cNvSpPr>
          <p:nvPr>
            <p:ph type="ftr" sz="quarter" idx="11"/>
          </p:nvPr>
        </p:nvSpPr>
        <p:spPr>
          <a:xfrm>
            <a:off x="1049731" y="2542541"/>
            <a:ext cx="1773455" cy="146050"/>
          </a:xfrm>
        </p:spPr>
        <p:txBody>
          <a:bodyPr/>
          <a:lstStyle/>
          <a:p>
            <a:endParaRPr lang="en-IN"/>
          </a:p>
        </p:txBody>
      </p:sp>
      <p:sp>
        <p:nvSpPr>
          <p:cNvPr id="10" name="Slide Number Placeholder 9"/>
          <p:cNvSpPr>
            <a:spLocks noGrp="1"/>
          </p:cNvSpPr>
          <p:nvPr>
            <p:ph type="sldNum" sz="quarter" idx="12"/>
          </p:nvPr>
        </p:nvSpPr>
        <p:spPr/>
        <p:txBody>
          <a:bodyPr/>
          <a:lstStyle/>
          <a:p>
            <a:fld id="{0A18A313-2598-4D46-BE21-5418121D78B1}" type="slidenum">
              <a:rPr lang="en-IN" smtClean="0"/>
              <a:t>‹#›</a:t>
            </a:fld>
            <a:endParaRPr lang="en-IN"/>
          </a:p>
        </p:txBody>
      </p:sp>
    </p:spTree>
    <p:extLst>
      <p:ext uri="{BB962C8B-B14F-4D97-AF65-F5344CB8AC3E}">
        <p14:creationId xmlns:p14="http://schemas.microsoft.com/office/powerpoint/2010/main" val="1247817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303581"/>
            <a:ext cx="1033077" cy="21323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75876" y="449536"/>
            <a:ext cx="884245" cy="184047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3544759" y="303581"/>
            <a:ext cx="115214" cy="213238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1160780" y="345643"/>
            <a:ext cx="2194560" cy="2048256"/>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740" y="2542541"/>
            <a:ext cx="822960" cy="146050"/>
          </a:xfrm>
          <a:prstGeom prst="rect">
            <a:avLst/>
          </a:prstGeom>
        </p:spPr>
        <p:txBody>
          <a:bodyPr vert="horz" lIns="91440" tIns="45720" rIns="91440" bIns="45720" rtlCol="0" anchor="ctr"/>
          <a:lstStyle>
            <a:lvl1pPr algn="l">
              <a:defRPr sz="400">
                <a:solidFill>
                  <a:schemeClr val="tx1">
                    <a:lumMod val="50000"/>
                    <a:lumOff val="50000"/>
                  </a:schemeClr>
                </a:solidFill>
              </a:defRPr>
            </a:lvl1pPr>
          </a:lstStyle>
          <a:p>
            <a:fld id="{3ACA9DE0-B764-47DF-A8A9-92B8AB42E79D}" type="datetimeFigureOut">
              <a:rPr lang="en-IN" smtClean="0"/>
              <a:t>11-06-2022</a:t>
            </a:fld>
            <a:endParaRPr lang="en-IN"/>
          </a:p>
        </p:txBody>
      </p:sp>
      <p:sp>
        <p:nvSpPr>
          <p:cNvPr id="5" name="Footer Placeholder 4"/>
          <p:cNvSpPr>
            <a:spLocks noGrp="1"/>
          </p:cNvSpPr>
          <p:nvPr>
            <p:ph type="ftr" sz="quarter" idx="3"/>
          </p:nvPr>
        </p:nvSpPr>
        <p:spPr>
          <a:xfrm>
            <a:off x="1160781" y="2542541"/>
            <a:ext cx="1773455" cy="146050"/>
          </a:xfrm>
          <a:prstGeom prst="rect">
            <a:avLst/>
          </a:prstGeom>
        </p:spPr>
        <p:txBody>
          <a:bodyPr vert="horz" lIns="91440" tIns="45720" rIns="91440" bIns="45720" rtlCol="0" anchor="ctr"/>
          <a:lstStyle>
            <a:lvl1pPr algn="l">
              <a:defRPr sz="400">
                <a:solidFill>
                  <a:schemeClr val="tx1">
                    <a:lumMod val="50000"/>
                    <a:lumOff val="50000"/>
                  </a:schemeClr>
                </a:solidFill>
              </a:defRPr>
            </a:lvl1pPr>
          </a:lstStyle>
          <a:p>
            <a:endParaRPr lang="en-IN"/>
          </a:p>
        </p:txBody>
      </p:sp>
      <p:sp>
        <p:nvSpPr>
          <p:cNvPr id="6" name="Slide Number Placeholder 5"/>
          <p:cNvSpPr>
            <a:spLocks noGrp="1"/>
          </p:cNvSpPr>
          <p:nvPr>
            <p:ph type="sldNum" sz="quarter" idx="4"/>
          </p:nvPr>
        </p:nvSpPr>
        <p:spPr>
          <a:xfrm>
            <a:off x="3190241" y="2542541"/>
            <a:ext cx="459278" cy="146050"/>
          </a:xfrm>
          <a:prstGeom prst="rect">
            <a:avLst/>
          </a:prstGeom>
        </p:spPr>
        <p:txBody>
          <a:bodyPr vert="horz" lIns="91440" tIns="45720" rIns="91440" bIns="45720" rtlCol="0" anchor="ctr"/>
          <a:lstStyle>
            <a:lvl1pPr algn="r">
              <a:defRPr sz="440" b="1">
                <a:solidFill>
                  <a:schemeClr val="accent1"/>
                </a:solidFill>
              </a:defRPr>
            </a:lvl1pPr>
          </a:lstStyle>
          <a:p>
            <a:fld id="{0A18A313-2598-4D46-BE21-5418121D78B1}" type="slidenum">
              <a:rPr lang="en-IN" smtClean="0"/>
              <a:t>‹#›</a:t>
            </a:fld>
            <a:endParaRPr lang="en-IN"/>
          </a:p>
        </p:txBody>
      </p:sp>
    </p:spTree>
    <p:extLst>
      <p:ext uri="{BB962C8B-B14F-4D97-AF65-F5344CB8AC3E}">
        <p14:creationId xmlns:p14="http://schemas.microsoft.com/office/powerpoint/2010/main" val="3420289282"/>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xStyles>
    <p:titleStyle>
      <a:lvl1pPr algn="l" defTabSz="365760" rtl="0" eaLnBrk="1" latinLnBrk="0" hangingPunct="1">
        <a:lnSpc>
          <a:spcPct val="90000"/>
        </a:lnSpc>
        <a:spcBef>
          <a:spcPct val="0"/>
        </a:spcBef>
        <a:buNone/>
        <a:defRPr sz="1200" kern="1200" spc="-24" baseline="0">
          <a:solidFill>
            <a:srgbClr val="FFFFFF"/>
          </a:solidFill>
          <a:latin typeface="+mj-lt"/>
          <a:ea typeface="+mj-ea"/>
          <a:cs typeface="+mj-cs"/>
        </a:defRPr>
      </a:lvl1pPr>
    </p:titleStyle>
    <p:bodyStyle>
      <a:lvl1pPr marL="73152" indent="-73152" algn="l" defTabSz="365760" rtl="0" eaLnBrk="1" latinLnBrk="0" hangingPunct="1">
        <a:lnSpc>
          <a:spcPct val="90000"/>
        </a:lnSpc>
        <a:spcBef>
          <a:spcPts val="480"/>
        </a:spcBef>
        <a:buClr>
          <a:schemeClr val="accent1"/>
        </a:buClr>
        <a:buFont typeface="Wingdings 2" pitchFamily="18" charset="2"/>
        <a:buChar char=""/>
        <a:defRPr sz="760" kern="1200">
          <a:solidFill>
            <a:schemeClr val="tx1">
              <a:lumMod val="65000"/>
              <a:lumOff val="35000"/>
            </a:schemeClr>
          </a:solidFill>
          <a:latin typeface="+mn-lt"/>
          <a:ea typeface="+mn-ea"/>
          <a:cs typeface="+mn-cs"/>
        </a:defRPr>
      </a:lvl1pPr>
      <a:lvl2pPr marL="274320" indent="-73152" algn="l" defTabSz="365760" rtl="0" eaLnBrk="1" latinLnBrk="0" hangingPunct="1">
        <a:lnSpc>
          <a:spcPct val="90000"/>
        </a:lnSpc>
        <a:spcBef>
          <a:spcPts val="100"/>
        </a:spcBef>
        <a:spcAft>
          <a:spcPts val="100"/>
        </a:spcAft>
        <a:buClr>
          <a:schemeClr val="accent1"/>
        </a:buClr>
        <a:buFont typeface="Wingdings 2" pitchFamily="18" charset="2"/>
        <a:buChar char=""/>
        <a:defRPr sz="680" kern="1200">
          <a:solidFill>
            <a:schemeClr val="tx1">
              <a:lumMod val="65000"/>
              <a:lumOff val="35000"/>
            </a:schemeClr>
          </a:solidFill>
          <a:latin typeface="+mn-lt"/>
          <a:ea typeface="+mn-ea"/>
          <a:cs typeface="+mn-cs"/>
        </a:defRPr>
      </a:lvl2pPr>
      <a:lvl3pPr marL="457200" indent="-73152" algn="l" defTabSz="365760" rtl="0" eaLnBrk="1" latinLnBrk="0" hangingPunct="1">
        <a:lnSpc>
          <a:spcPct val="90000"/>
        </a:lnSpc>
        <a:spcBef>
          <a:spcPts val="100"/>
        </a:spcBef>
        <a:spcAft>
          <a:spcPts val="100"/>
        </a:spcAft>
        <a:buClr>
          <a:schemeClr val="accent1"/>
        </a:buClr>
        <a:buFont typeface="Wingdings 2" pitchFamily="18" charset="2"/>
        <a:buChar char=""/>
        <a:defRPr sz="600" kern="1200">
          <a:solidFill>
            <a:schemeClr val="tx1">
              <a:lumMod val="65000"/>
              <a:lumOff val="35000"/>
            </a:schemeClr>
          </a:solidFill>
          <a:latin typeface="+mn-lt"/>
          <a:ea typeface="+mn-ea"/>
          <a:cs typeface="+mn-cs"/>
        </a:defRPr>
      </a:lvl3pPr>
      <a:lvl4pPr marL="640080" indent="-73152" algn="l" defTabSz="365760" rtl="0" eaLnBrk="1" latinLnBrk="0" hangingPunct="1">
        <a:lnSpc>
          <a:spcPct val="90000"/>
        </a:lnSpc>
        <a:spcBef>
          <a:spcPts val="100"/>
        </a:spcBef>
        <a:spcAft>
          <a:spcPts val="100"/>
        </a:spcAft>
        <a:buClr>
          <a:schemeClr val="accent1"/>
        </a:buClr>
        <a:buFont typeface="Wingdings 2" pitchFamily="18" charset="2"/>
        <a:buChar char=""/>
        <a:defRPr sz="520" kern="1200">
          <a:solidFill>
            <a:schemeClr val="tx1">
              <a:lumMod val="65000"/>
              <a:lumOff val="35000"/>
            </a:schemeClr>
          </a:solidFill>
          <a:latin typeface="+mn-lt"/>
          <a:ea typeface="+mn-ea"/>
          <a:cs typeface="+mn-cs"/>
        </a:defRPr>
      </a:lvl4pPr>
      <a:lvl5pPr marL="822960" indent="-73152" algn="l" defTabSz="365760" rtl="0" eaLnBrk="1" latinLnBrk="0" hangingPunct="1">
        <a:lnSpc>
          <a:spcPct val="90000"/>
        </a:lnSpc>
        <a:spcBef>
          <a:spcPts val="100"/>
        </a:spcBef>
        <a:spcAft>
          <a:spcPts val="100"/>
        </a:spcAft>
        <a:buClr>
          <a:schemeClr val="accent1"/>
        </a:buClr>
        <a:buFont typeface="Wingdings 2" pitchFamily="18" charset="2"/>
        <a:buChar char=""/>
        <a:defRPr sz="520" kern="1200">
          <a:solidFill>
            <a:schemeClr val="tx1">
              <a:lumMod val="65000"/>
              <a:lumOff val="35000"/>
            </a:schemeClr>
          </a:solidFill>
          <a:latin typeface="+mn-lt"/>
          <a:ea typeface="+mn-ea"/>
          <a:cs typeface="+mn-cs"/>
        </a:defRPr>
      </a:lvl5pPr>
      <a:lvl6pPr marL="1005840" indent="-91440" algn="l" defTabSz="365760" rtl="0" eaLnBrk="1" latinLnBrk="0" hangingPunct="1">
        <a:lnSpc>
          <a:spcPct val="90000"/>
        </a:lnSpc>
        <a:spcBef>
          <a:spcPts val="100"/>
        </a:spcBef>
        <a:spcAft>
          <a:spcPts val="100"/>
        </a:spcAft>
        <a:buClr>
          <a:schemeClr val="accent1"/>
        </a:buClr>
        <a:buFont typeface="Wingdings 2" pitchFamily="18" charset="2"/>
        <a:buChar char=""/>
        <a:defRPr sz="520" kern="1200">
          <a:solidFill>
            <a:schemeClr val="tx1">
              <a:lumMod val="65000"/>
              <a:lumOff val="35000"/>
            </a:schemeClr>
          </a:solidFill>
          <a:latin typeface="+mn-lt"/>
          <a:ea typeface="+mn-ea"/>
          <a:cs typeface="+mn-cs"/>
        </a:defRPr>
      </a:lvl6pPr>
      <a:lvl7pPr marL="1188720" indent="-91440" algn="l" defTabSz="365760" rtl="0" eaLnBrk="1" latinLnBrk="0" hangingPunct="1">
        <a:lnSpc>
          <a:spcPct val="90000"/>
        </a:lnSpc>
        <a:spcBef>
          <a:spcPts val="100"/>
        </a:spcBef>
        <a:spcAft>
          <a:spcPts val="100"/>
        </a:spcAft>
        <a:buClr>
          <a:schemeClr val="accent1"/>
        </a:buClr>
        <a:buFont typeface="Wingdings 2" pitchFamily="18" charset="2"/>
        <a:buChar char=""/>
        <a:defRPr sz="520" kern="1200">
          <a:solidFill>
            <a:schemeClr val="tx1">
              <a:lumMod val="65000"/>
              <a:lumOff val="35000"/>
            </a:schemeClr>
          </a:solidFill>
          <a:latin typeface="+mn-lt"/>
          <a:ea typeface="+mn-ea"/>
          <a:cs typeface="+mn-cs"/>
        </a:defRPr>
      </a:lvl7pPr>
      <a:lvl8pPr marL="1371600" indent="-91440" algn="l" defTabSz="365760" rtl="0" eaLnBrk="1" latinLnBrk="0" hangingPunct="1">
        <a:lnSpc>
          <a:spcPct val="90000"/>
        </a:lnSpc>
        <a:spcBef>
          <a:spcPts val="100"/>
        </a:spcBef>
        <a:spcAft>
          <a:spcPts val="100"/>
        </a:spcAft>
        <a:buClr>
          <a:schemeClr val="accent1"/>
        </a:buClr>
        <a:buFont typeface="Wingdings 2" pitchFamily="18" charset="2"/>
        <a:buChar char=""/>
        <a:defRPr sz="520" kern="1200">
          <a:solidFill>
            <a:schemeClr val="tx1">
              <a:lumMod val="65000"/>
              <a:lumOff val="35000"/>
            </a:schemeClr>
          </a:solidFill>
          <a:latin typeface="+mn-lt"/>
          <a:ea typeface="+mn-ea"/>
          <a:cs typeface="+mn-cs"/>
        </a:defRPr>
      </a:lvl8pPr>
      <a:lvl9pPr marL="1554480" indent="-91440" algn="l" defTabSz="365760" rtl="0" eaLnBrk="1" latinLnBrk="0" hangingPunct="1">
        <a:lnSpc>
          <a:spcPct val="90000"/>
        </a:lnSpc>
        <a:spcBef>
          <a:spcPts val="100"/>
        </a:spcBef>
        <a:spcAft>
          <a:spcPts val="100"/>
        </a:spcAft>
        <a:buClr>
          <a:schemeClr val="accent1"/>
        </a:buClr>
        <a:buFont typeface="Wingdings 2" pitchFamily="18" charset="2"/>
        <a:buChar char=""/>
        <a:defRPr sz="520" kern="1200">
          <a:solidFill>
            <a:schemeClr val="tx1">
              <a:lumMod val="65000"/>
              <a:lumOff val="35000"/>
            </a:schemeClr>
          </a:solidFill>
          <a:latin typeface="+mn-lt"/>
          <a:ea typeface="+mn-ea"/>
          <a:cs typeface="+mn-cs"/>
        </a:defRPr>
      </a:lvl9pPr>
    </p:bodyStyle>
    <p:otherStyle>
      <a:defPPr>
        <a:defRPr lang="en-US"/>
      </a:defPPr>
      <a:lvl1pPr marL="0" algn="l" defTabSz="365760" rtl="0" eaLnBrk="1" latinLnBrk="0" hangingPunct="1">
        <a:defRPr sz="720" kern="1200">
          <a:solidFill>
            <a:schemeClr val="tx1"/>
          </a:solidFill>
          <a:latin typeface="+mn-lt"/>
          <a:ea typeface="+mn-ea"/>
          <a:cs typeface="+mn-cs"/>
        </a:defRPr>
      </a:lvl1pPr>
      <a:lvl2pPr marL="182880" algn="l" defTabSz="365760" rtl="0" eaLnBrk="1" latinLnBrk="0" hangingPunct="1">
        <a:defRPr sz="720" kern="1200">
          <a:solidFill>
            <a:schemeClr val="tx1"/>
          </a:solidFill>
          <a:latin typeface="+mn-lt"/>
          <a:ea typeface="+mn-ea"/>
          <a:cs typeface="+mn-cs"/>
        </a:defRPr>
      </a:lvl2pPr>
      <a:lvl3pPr marL="365760" algn="l" defTabSz="365760" rtl="0" eaLnBrk="1" latinLnBrk="0" hangingPunct="1">
        <a:defRPr sz="720" kern="1200">
          <a:solidFill>
            <a:schemeClr val="tx1"/>
          </a:solidFill>
          <a:latin typeface="+mn-lt"/>
          <a:ea typeface="+mn-ea"/>
          <a:cs typeface="+mn-cs"/>
        </a:defRPr>
      </a:lvl3pPr>
      <a:lvl4pPr marL="548640" algn="l" defTabSz="365760" rtl="0" eaLnBrk="1" latinLnBrk="0" hangingPunct="1">
        <a:defRPr sz="720" kern="1200">
          <a:solidFill>
            <a:schemeClr val="tx1"/>
          </a:solidFill>
          <a:latin typeface="+mn-lt"/>
          <a:ea typeface="+mn-ea"/>
          <a:cs typeface="+mn-cs"/>
        </a:defRPr>
      </a:lvl4pPr>
      <a:lvl5pPr marL="731520" algn="l" defTabSz="365760" rtl="0" eaLnBrk="1" latinLnBrk="0" hangingPunct="1">
        <a:defRPr sz="720" kern="1200">
          <a:solidFill>
            <a:schemeClr val="tx1"/>
          </a:solidFill>
          <a:latin typeface="+mn-lt"/>
          <a:ea typeface="+mn-ea"/>
          <a:cs typeface="+mn-cs"/>
        </a:defRPr>
      </a:lvl5pPr>
      <a:lvl6pPr marL="914400" algn="l" defTabSz="365760" rtl="0" eaLnBrk="1" latinLnBrk="0" hangingPunct="1">
        <a:defRPr sz="720" kern="1200">
          <a:solidFill>
            <a:schemeClr val="tx1"/>
          </a:solidFill>
          <a:latin typeface="+mn-lt"/>
          <a:ea typeface="+mn-ea"/>
          <a:cs typeface="+mn-cs"/>
        </a:defRPr>
      </a:lvl6pPr>
      <a:lvl7pPr marL="1097280" algn="l" defTabSz="365760" rtl="0" eaLnBrk="1" latinLnBrk="0" hangingPunct="1">
        <a:defRPr sz="720" kern="1200">
          <a:solidFill>
            <a:schemeClr val="tx1"/>
          </a:solidFill>
          <a:latin typeface="+mn-lt"/>
          <a:ea typeface="+mn-ea"/>
          <a:cs typeface="+mn-cs"/>
        </a:defRPr>
      </a:lvl7pPr>
      <a:lvl8pPr marL="1280160" algn="l" defTabSz="365760" rtl="0" eaLnBrk="1" latinLnBrk="0" hangingPunct="1">
        <a:defRPr sz="720" kern="1200">
          <a:solidFill>
            <a:schemeClr val="tx1"/>
          </a:solidFill>
          <a:latin typeface="+mn-lt"/>
          <a:ea typeface="+mn-ea"/>
          <a:cs typeface="+mn-cs"/>
        </a:defRPr>
      </a:lvl8pPr>
      <a:lvl9pPr marL="1463040" algn="l" defTabSz="365760" rtl="0" eaLnBrk="1" latinLnBrk="0" hangingPunct="1">
        <a:defRPr sz="7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13"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diagramColors" Target="../diagrams/colors1.xml"/><Relationship Id="rId2" Type="http://schemas.openxmlformats.org/officeDocument/2006/relationships/notesSlide" Target="../notesSlides/notesSlide1.xml"/><Relationship Id="rId16" Type="http://schemas.openxmlformats.org/officeDocument/2006/relationships/image" Target="../media/image9.jpg"/><Relationship Id="rId1" Type="http://schemas.openxmlformats.org/officeDocument/2006/relationships/slideLayout" Target="../slideLayouts/slideLayout7.xml"/><Relationship Id="rId6" Type="http://schemas.openxmlformats.org/officeDocument/2006/relationships/image" Target="../media/image4.jpg"/><Relationship Id="rId11" Type="http://schemas.openxmlformats.org/officeDocument/2006/relationships/diagramQuickStyle" Target="../diagrams/quickStyle1.xml"/><Relationship Id="rId5" Type="http://schemas.openxmlformats.org/officeDocument/2006/relationships/image" Target="../media/image3.png"/><Relationship Id="rId15" Type="http://schemas.openxmlformats.org/officeDocument/2006/relationships/image" Target="../media/image8.jpeg"/><Relationship Id="rId10" Type="http://schemas.openxmlformats.org/officeDocument/2006/relationships/diagramLayout" Target="../diagrams/layout1.xml"/><Relationship Id="rId4" Type="http://schemas.openxmlformats.org/officeDocument/2006/relationships/image" Target="../media/image2.jpg"/><Relationship Id="rId9" Type="http://schemas.openxmlformats.org/officeDocument/2006/relationships/diagramData" Target="../diagrams/data1.xml"/><Relationship Id="rId1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08990A-30C5-4DF7-8ACB-5CF96755DCA6}"/>
              </a:ext>
            </a:extLst>
          </p:cNvPr>
          <p:cNvSpPr/>
          <p:nvPr/>
        </p:nvSpPr>
        <p:spPr>
          <a:xfrm>
            <a:off x="1366838" y="64585"/>
            <a:ext cx="2192020" cy="465132"/>
          </a:xfrm>
          <a:prstGeom prst="rect">
            <a:avLst/>
          </a:prstGeom>
          <a:ln w="3175"/>
        </p:spPr>
        <p:style>
          <a:lnRef idx="2">
            <a:schemeClr val="accent2"/>
          </a:lnRef>
          <a:fillRef idx="1">
            <a:schemeClr val="lt1"/>
          </a:fillRef>
          <a:effectRef idx="0">
            <a:schemeClr val="accent2"/>
          </a:effectRef>
          <a:fontRef idx="minor">
            <a:schemeClr val="dk1"/>
          </a:fontRef>
        </p:style>
        <p:txBody>
          <a:bodyPr rtlCol="0" anchor="ctr"/>
          <a:lstStyle/>
          <a:p>
            <a:pPr algn="ctr"/>
            <a:r>
              <a:rPr lang="en-US" sz="400" b="1" dirty="0">
                <a:solidFill>
                  <a:schemeClr val="tx1"/>
                </a:solidFill>
                <a:latin typeface="Times New Roman" panose="02020603050405020304" pitchFamily="18" charset="0"/>
                <a:cs typeface="Times New Roman" panose="02020603050405020304" pitchFamily="18" charset="0"/>
              </a:rPr>
              <a:t>WOTR (Watershed Organization Trust)</a:t>
            </a:r>
          </a:p>
          <a:p>
            <a:r>
              <a:rPr lang="en-US" sz="300" dirty="0">
                <a:solidFill>
                  <a:schemeClr val="tx1"/>
                </a:solidFill>
                <a:latin typeface="Times New Roman" panose="02020603050405020304" pitchFamily="18" charset="0"/>
                <a:cs typeface="Times New Roman" panose="02020603050405020304" pitchFamily="18" charset="0"/>
              </a:rPr>
              <a:t>E</a:t>
            </a:r>
            <a:r>
              <a:rPr lang="en-US" sz="300" cap="none" dirty="0">
                <a:solidFill>
                  <a:schemeClr val="tx1"/>
                </a:solidFill>
                <a:latin typeface="Times New Roman" panose="02020603050405020304" pitchFamily="18" charset="0"/>
                <a:cs typeface="Times New Roman" panose="02020603050405020304" pitchFamily="18" charset="0"/>
              </a:rPr>
              <a:t>stablished 1993, WOTR ( Watershed Organization Trust) is a   non – profit organization that engages at the intersection of practice, knowledge and policy across scales and in collaboration with various stakeholders across sectors.</a:t>
            </a:r>
          </a:p>
          <a:p>
            <a:pPr marL="0" indent="0">
              <a:buNone/>
            </a:pPr>
            <a:r>
              <a:rPr lang="en-IN" sz="3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Vision - </a:t>
            </a:r>
            <a:r>
              <a:rPr lang="en-IN" sz="3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Communities, especially the poor within, are empowered to live in dignity and secure their livelihood in sustainable ecosystems. </a:t>
            </a:r>
            <a:endParaRPr lang="en-IN" sz="300" dirty="0">
              <a:solidFill>
                <a:schemeClr val="tx1"/>
              </a:solidFill>
              <a:latin typeface="Times New Roman" panose="02020603050405020304" pitchFamily="18" charset="0"/>
              <a:cs typeface="Times New Roman" panose="02020603050405020304" pitchFamily="18" charset="0"/>
            </a:endParaRPr>
          </a:p>
          <a:p>
            <a:pPr marL="0" indent="0">
              <a:buNone/>
            </a:pPr>
            <a:r>
              <a:rPr lang="en-IN" sz="3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Mission </a:t>
            </a:r>
            <a:r>
              <a:rPr lang="en-IN" sz="3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To provide committed development support that motivates, energizes and empowers individuals, groups, communities and other organizations to undertake integrated ecosystems development for enhancement of well-being on a sustainable basis.</a:t>
            </a:r>
            <a:endParaRPr lang="en-IN" sz="300" dirty="0">
              <a:solidFill>
                <a:schemeClr val="tx1"/>
              </a:solidFill>
              <a:latin typeface="Times New Roman" panose="02020603050405020304" pitchFamily="18" charset="0"/>
              <a:cs typeface="Times New Roman" panose="02020603050405020304" pitchFamily="18" charset="0"/>
            </a:endParaRPr>
          </a:p>
          <a:p>
            <a:pPr marL="0" indent="0">
              <a:buNone/>
            </a:pPr>
            <a:r>
              <a:rPr lang="en-IN" sz="3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Goal - </a:t>
            </a:r>
            <a:r>
              <a:rPr lang="en-IN" sz="3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 ensure food, water, livelihood, and income security together with a growing quality of life to vulnerable and disadvantaged communities on a sustainable and equitable basis.</a:t>
            </a:r>
            <a:endParaRPr lang="en-US" sz="300" cap="none" dirty="0">
              <a:solidFill>
                <a:schemeClr val="tx1"/>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CFE2B08E-4AB0-4D0D-A657-6C107CEF44A1}"/>
              </a:ext>
            </a:extLst>
          </p:cNvPr>
          <p:cNvSpPr/>
          <p:nvPr/>
        </p:nvSpPr>
        <p:spPr>
          <a:xfrm>
            <a:off x="1363564" y="800986"/>
            <a:ext cx="1100925" cy="296536"/>
          </a:xfrm>
          <a:prstGeom prst="rect">
            <a:avLst/>
          </a:prstGeom>
          <a:ln w="3175"/>
        </p:spPr>
        <p:style>
          <a:lnRef idx="2">
            <a:schemeClr val="dk1"/>
          </a:lnRef>
          <a:fillRef idx="1">
            <a:schemeClr val="lt1"/>
          </a:fillRef>
          <a:effectRef idx="0">
            <a:schemeClr val="dk1"/>
          </a:effectRef>
          <a:fontRef idx="minor">
            <a:schemeClr val="dk1"/>
          </a:fontRef>
        </p:style>
        <p:txBody>
          <a:bodyPr rtlCol="0" anchor="ctr"/>
          <a:lstStyle/>
          <a:p>
            <a:pPr marR="0" lvl="0" algn="ctr">
              <a:lnSpc>
                <a:spcPct val="107000"/>
              </a:lnSpc>
              <a:spcBef>
                <a:spcPts val="0"/>
              </a:spcBef>
              <a:spcAft>
                <a:spcPts val="0"/>
              </a:spcAft>
            </a:pPr>
            <a:r>
              <a:rPr lang="en-IN" sz="300" b="1" cap="none"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Challenges faced during this Internship </a:t>
            </a:r>
            <a:endParaRPr lang="en-IN" sz="300" cap="none" dirty="0">
              <a:effectLst/>
              <a:latin typeface="Times New Roman" panose="02020603050405020304" pitchFamily="18" charset="0"/>
              <a:ea typeface="Calibri" panose="020F0502020204030204" pitchFamily="34" charset="0"/>
              <a:cs typeface="Times New Roman" panose="02020603050405020304" pitchFamily="18" charset="0"/>
            </a:endParaRPr>
          </a:p>
          <a:p>
            <a:pPr marL="57150" indent="-57150">
              <a:lnSpc>
                <a:spcPct val="107000"/>
              </a:lnSpc>
              <a:spcBef>
                <a:spcPts val="0"/>
              </a:spcBef>
              <a:buFont typeface="Wingdings" panose="05000000000000000000" pitchFamily="2" charset="2"/>
              <a:buChar char="Ø"/>
            </a:pPr>
            <a:r>
              <a:rPr lang="en-IN" sz="3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Gathering villager’s for the meeting.</a:t>
            </a:r>
          </a:p>
          <a:p>
            <a:pPr marL="57150" indent="-57150">
              <a:lnSpc>
                <a:spcPct val="107000"/>
              </a:lnSpc>
              <a:spcBef>
                <a:spcPts val="0"/>
              </a:spcBef>
              <a:buFont typeface="Wingdings" panose="05000000000000000000" pitchFamily="2" charset="2"/>
              <a:buChar char="Ø"/>
            </a:pPr>
            <a:r>
              <a:rPr lang="en-IN" sz="300" cap="none"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Communication and interaction with villager’s.</a:t>
            </a:r>
          </a:p>
          <a:p>
            <a:pPr marL="57150" indent="-57150">
              <a:lnSpc>
                <a:spcPct val="107000"/>
              </a:lnSpc>
              <a:spcBef>
                <a:spcPts val="0"/>
              </a:spcBef>
              <a:buFont typeface="Wingdings" panose="05000000000000000000" pitchFamily="2" charset="2"/>
              <a:buChar char="Ø"/>
            </a:pPr>
            <a:r>
              <a:rPr lang="en-IN" sz="3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Language problem. </a:t>
            </a:r>
            <a:endParaRPr lang="en-IN" sz="300" cap="none"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Rectangle 11">
            <a:extLst>
              <a:ext uri="{FF2B5EF4-FFF2-40B4-BE49-F238E27FC236}">
                <a16:creationId xmlns:a16="http://schemas.microsoft.com/office/drawing/2014/main" id="{713A91F5-D960-453D-A0E4-92E00EA9D352}"/>
              </a:ext>
            </a:extLst>
          </p:cNvPr>
          <p:cNvSpPr/>
          <p:nvPr/>
        </p:nvSpPr>
        <p:spPr>
          <a:xfrm>
            <a:off x="2500313" y="806118"/>
            <a:ext cx="1058545" cy="293798"/>
          </a:xfrm>
          <a:prstGeom prst="rect">
            <a:avLst/>
          </a:prstGeom>
          <a:ln w="3175"/>
        </p:spPr>
        <p:style>
          <a:lnRef idx="2">
            <a:schemeClr val="accent6"/>
          </a:lnRef>
          <a:fillRef idx="1">
            <a:schemeClr val="lt1"/>
          </a:fillRef>
          <a:effectRef idx="0">
            <a:schemeClr val="accent6"/>
          </a:effectRef>
          <a:fontRef idx="minor">
            <a:schemeClr val="dk1"/>
          </a:fontRef>
        </p:style>
        <p:txBody>
          <a:bodyPr rtlCol="0" anchor="ctr"/>
          <a:lstStyle/>
          <a:p>
            <a:pPr marR="0" lvl="0" algn="ctr">
              <a:lnSpc>
                <a:spcPct val="107000"/>
              </a:lnSpc>
              <a:spcBef>
                <a:spcPts val="0"/>
              </a:spcBef>
              <a:spcAft>
                <a:spcPts val="0"/>
              </a:spcAft>
            </a:pPr>
            <a:r>
              <a:rPr lang="en-US" sz="300" b="1" cap="none"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Learning and Value Addition</a:t>
            </a:r>
          </a:p>
          <a:p>
            <a:pPr marL="57150" marR="0" lvl="0" indent="-57150">
              <a:lnSpc>
                <a:spcPct val="107000"/>
              </a:lnSpc>
              <a:spcBef>
                <a:spcPts val="0"/>
              </a:spcBef>
              <a:spcAft>
                <a:spcPts val="0"/>
              </a:spcAft>
              <a:buFont typeface="Wingdings" panose="05000000000000000000" pitchFamily="2" charset="2"/>
              <a:buChar char="Ø"/>
            </a:pPr>
            <a:r>
              <a:rPr lang="en-US" sz="3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Understand the </a:t>
            </a:r>
            <a:r>
              <a:rPr lang="en-US" sz="300" cap="none"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water harvesting and project</a:t>
            </a:r>
            <a:r>
              <a:rPr lang="hi-IN" sz="300" cap="none"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300" cap="none"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Jiwi Daah Hasa)</a:t>
            </a:r>
            <a:r>
              <a:rPr lang="en-US" sz="300" cap="none"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IN" sz="300" cap="none" dirty="0">
              <a:effectLst/>
              <a:latin typeface="Times New Roman" panose="02020603050405020304" pitchFamily="18" charset="0"/>
              <a:ea typeface="Calibri" panose="020F0502020204030204" pitchFamily="34" charset="0"/>
              <a:cs typeface="Times New Roman" panose="02020603050405020304" pitchFamily="18" charset="0"/>
            </a:endParaRPr>
          </a:p>
          <a:p>
            <a:pPr marL="57150" marR="0" lvl="0" indent="-57150">
              <a:lnSpc>
                <a:spcPct val="107000"/>
              </a:lnSpc>
              <a:spcBef>
                <a:spcPts val="0"/>
              </a:spcBef>
              <a:spcAft>
                <a:spcPts val="0"/>
              </a:spcAft>
              <a:buFont typeface="Wingdings" panose="05000000000000000000" pitchFamily="2" charset="2"/>
              <a:buChar char="Ø"/>
            </a:pPr>
            <a:r>
              <a:rPr lang="en-US" sz="3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Understand the</a:t>
            </a:r>
            <a:r>
              <a:rPr lang="en-US" sz="300" cap="none" dirty="0">
                <a:solidFill>
                  <a:srgbClr val="0D0D0D"/>
                </a:solidFill>
                <a:effectLst/>
                <a:latin typeface="Times New Roman" panose="02020603050405020304" pitchFamily="18" charset="0"/>
                <a:ea typeface="Calibri" panose="020F0502020204030204" pitchFamily="34" charset="0"/>
                <a:cs typeface="Times New Roman" panose="02020603050405020304" pitchFamily="18" charset="0"/>
              </a:rPr>
              <a:t> livelihoods of the villager’s.</a:t>
            </a:r>
          </a:p>
          <a:p>
            <a:pPr marL="57150" marR="0" lvl="0" indent="-57150">
              <a:lnSpc>
                <a:spcPct val="107000"/>
              </a:lnSpc>
              <a:spcBef>
                <a:spcPts val="0"/>
              </a:spcBef>
              <a:spcAft>
                <a:spcPts val="0"/>
              </a:spcAft>
              <a:buFont typeface="Wingdings" panose="05000000000000000000" pitchFamily="2" charset="2"/>
              <a:buChar char="Ø"/>
            </a:pPr>
            <a:r>
              <a:rPr lang="en-US" sz="300"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Explored the new research topic.</a:t>
            </a:r>
            <a:endParaRPr lang="en-IN" sz="300" cap="none"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76606473-4C8D-4653-A90F-A6E4CC272167}"/>
              </a:ext>
            </a:extLst>
          </p:cNvPr>
          <p:cNvSpPr/>
          <p:nvPr/>
        </p:nvSpPr>
        <p:spPr>
          <a:xfrm>
            <a:off x="80965" y="559985"/>
            <a:ext cx="593800" cy="543842"/>
          </a:xfrm>
          <a:prstGeom prst="rect">
            <a:avLst/>
          </a:prstGeom>
          <a:ln w="3175"/>
        </p:spPr>
        <p:style>
          <a:lnRef idx="2">
            <a:schemeClr val="accent1"/>
          </a:lnRef>
          <a:fillRef idx="1">
            <a:schemeClr val="lt1"/>
          </a:fillRef>
          <a:effectRef idx="0">
            <a:schemeClr val="accent1"/>
          </a:effectRef>
          <a:fontRef idx="minor">
            <a:schemeClr val="dk1"/>
          </a:fontRef>
        </p:style>
        <p:txBody>
          <a:bodyPr rtlCol="0" anchor="ctr"/>
          <a:lstStyle/>
          <a:p>
            <a:pPr marR="0" lvl="0">
              <a:lnSpc>
                <a:spcPct val="115000"/>
              </a:lnSpc>
              <a:spcBef>
                <a:spcPts val="500"/>
              </a:spcBef>
              <a:spcAft>
                <a:spcPts val="0"/>
              </a:spcAft>
            </a:pPr>
            <a:r>
              <a:rPr lang="en-IN" sz="300" b="1"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rPr>
              <a:t>Theoretical work </a:t>
            </a:r>
          </a:p>
          <a:p>
            <a:pPr marL="57150" marR="0" lvl="0" indent="-57150">
              <a:lnSpc>
                <a:spcPct val="115000"/>
              </a:lnSpc>
              <a:spcBef>
                <a:spcPts val="500"/>
              </a:spcBef>
              <a:spcAft>
                <a:spcPts val="0"/>
              </a:spcAft>
              <a:buFont typeface="Wingdings" panose="05000000000000000000" pitchFamily="2" charset="2"/>
              <a:buChar char="Ø"/>
            </a:pPr>
            <a:r>
              <a:rPr lang="en-IN" sz="3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rPr>
              <a:t>Panchayati Raj Institution Training (PRI)</a:t>
            </a:r>
          </a:p>
          <a:p>
            <a:pPr marL="57150" marR="0" lvl="0" indent="-57150">
              <a:lnSpc>
                <a:spcPct val="115000"/>
              </a:lnSpc>
              <a:spcBef>
                <a:spcPts val="0"/>
              </a:spcBef>
              <a:spcAft>
                <a:spcPts val="0"/>
              </a:spcAft>
              <a:buFont typeface="Wingdings" panose="05000000000000000000" pitchFamily="2" charset="2"/>
              <a:buChar char="Ø"/>
            </a:pPr>
            <a:r>
              <a:rPr lang="en-IN" sz="3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rPr>
              <a:t>Detail Project Report Participation (DPR). </a:t>
            </a:r>
          </a:p>
          <a:p>
            <a:pPr marL="57150" marR="0" lvl="0" indent="-57150">
              <a:lnSpc>
                <a:spcPct val="115000"/>
              </a:lnSpc>
              <a:spcBef>
                <a:spcPts val="0"/>
              </a:spcBef>
              <a:spcAft>
                <a:spcPts val="1000"/>
              </a:spcAft>
              <a:buFont typeface="Wingdings" panose="05000000000000000000" pitchFamily="2" charset="2"/>
              <a:buChar char="Ø"/>
            </a:pPr>
            <a:r>
              <a:rPr lang="en-IN" sz="3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rPr>
              <a:t>Gram Sabha Approval </a:t>
            </a:r>
          </a:p>
        </p:txBody>
      </p:sp>
      <p:sp>
        <p:nvSpPr>
          <p:cNvPr id="14" name="Rectangle 13">
            <a:extLst>
              <a:ext uri="{FF2B5EF4-FFF2-40B4-BE49-F238E27FC236}">
                <a16:creationId xmlns:a16="http://schemas.microsoft.com/office/drawing/2014/main" id="{5F5D2999-B9FE-4B64-BCBB-CA2BE9653CDD}"/>
              </a:ext>
            </a:extLst>
          </p:cNvPr>
          <p:cNvSpPr/>
          <p:nvPr/>
        </p:nvSpPr>
        <p:spPr>
          <a:xfrm>
            <a:off x="80964" y="1148750"/>
            <a:ext cx="934821" cy="1218214"/>
          </a:xfrm>
          <a:prstGeom prst="rect">
            <a:avLst/>
          </a:prstGeom>
          <a:ln w="3175"/>
        </p:spPr>
        <p:style>
          <a:lnRef idx="2">
            <a:schemeClr val="accent3"/>
          </a:lnRef>
          <a:fillRef idx="1">
            <a:schemeClr val="lt1"/>
          </a:fillRef>
          <a:effectRef idx="0">
            <a:schemeClr val="accent3"/>
          </a:effectRef>
          <a:fontRef idx="minor">
            <a:schemeClr val="dk1"/>
          </a:fontRef>
        </p:style>
        <p:txBody>
          <a:bodyPr rtlCol="0" anchor="ctr"/>
          <a:lstStyle/>
          <a:p>
            <a:pPr algn="ctr"/>
            <a:endParaRPr lang="en-IN"/>
          </a:p>
        </p:txBody>
      </p:sp>
      <p:sp>
        <p:nvSpPr>
          <p:cNvPr id="15" name="Rectangle 14">
            <a:extLst>
              <a:ext uri="{FF2B5EF4-FFF2-40B4-BE49-F238E27FC236}">
                <a16:creationId xmlns:a16="http://schemas.microsoft.com/office/drawing/2014/main" id="{D39CC356-839D-48FC-B5BD-A3995DDBE391}"/>
              </a:ext>
            </a:extLst>
          </p:cNvPr>
          <p:cNvSpPr/>
          <p:nvPr/>
        </p:nvSpPr>
        <p:spPr>
          <a:xfrm>
            <a:off x="2678781" y="1127255"/>
            <a:ext cx="880077" cy="736212"/>
          </a:xfrm>
          <a:prstGeom prst="rect">
            <a:avLst/>
          </a:prstGeom>
          <a:ln w="3175"/>
        </p:spPr>
        <p:style>
          <a:lnRef idx="2">
            <a:schemeClr val="accent5"/>
          </a:lnRef>
          <a:fillRef idx="1">
            <a:schemeClr val="lt1"/>
          </a:fillRef>
          <a:effectRef idx="0">
            <a:schemeClr val="accent5"/>
          </a:effectRef>
          <a:fontRef idx="minor">
            <a:schemeClr val="dk1"/>
          </a:fontRef>
        </p:style>
        <p:txBody>
          <a:bodyPr rtlCol="0" anchor="ctr"/>
          <a:lstStyle/>
          <a:p>
            <a:pPr algn="ctr"/>
            <a:endParaRPr lang="en-IN">
              <a:solidFill>
                <a:schemeClr val="tx1"/>
              </a:solidFill>
            </a:endParaRPr>
          </a:p>
        </p:txBody>
      </p:sp>
      <p:sp>
        <p:nvSpPr>
          <p:cNvPr id="16" name="Rectangle 15">
            <a:extLst>
              <a:ext uri="{FF2B5EF4-FFF2-40B4-BE49-F238E27FC236}">
                <a16:creationId xmlns:a16="http://schemas.microsoft.com/office/drawing/2014/main" id="{41BA30CE-3C51-42D4-BF63-C641F46A2547}"/>
              </a:ext>
            </a:extLst>
          </p:cNvPr>
          <p:cNvSpPr/>
          <p:nvPr/>
        </p:nvSpPr>
        <p:spPr>
          <a:xfrm>
            <a:off x="80964" y="2419350"/>
            <a:ext cx="3477894" cy="25926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US" sz="300" b="1" dirty="0">
                <a:latin typeface="Times New Roman" panose="02020603050405020304" pitchFamily="18" charset="0"/>
                <a:cs typeface="Times New Roman" panose="02020603050405020304" pitchFamily="18" charset="0"/>
              </a:rPr>
              <a:t>Name  – DHARMENDER LAGURI</a:t>
            </a:r>
          </a:p>
          <a:p>
            <a:r>
              <a:rPr lang="en-US" sz="300" b="1" dirty="0">
                <a:latin typeface="Times New Roman" panose="02020603050405020304" pitchFamily="18" charset="0"/>
                <a:cs typeface="Times New Roman" panose="02020603050405020304" pitchFamily="18" charset="0"/>
              </a:rPr>
              <a:t>Roll No – IIHMR-U/10/2021-23/0004</a:t>
            </a:r>
          </a:p>
          <a:p>
            <a:r>
              <a:rPr lang="en-US" sz="300" b="1" dirty="0">
                <a:latin typeface="Times New Roman" panose="02020603050405020304" pitchFamily="18" charset="0"/>
                <a:cs typeface="Times New Roman" panose="02020603050405020304" pitchFamily="18" charset="0"/>
              </a:rPr>
              <a:t>Organization Mentor Name – Miss </a:t>
            </a:r>
            <a:r>
              <a:rPr lang="en-US" sz="300" b="1" dirty="0" err="1">
                <a:latin typeface="Times New Roman" panose="02020603050405020304" pitchFamily="18" charset="0"/>
                <a:cs typeface="Times New Roman" panose="02020603050405020304" pitchFamily="18" charset="0"/>
              </a:rPr>
              <a:t>Hanski</a:t>
            </a:r>
            <a:r>
              <a:rPr lang="en-US" sz="300" b="1" dirty="0">
                <a:latin typeface="Times New Roman" panose="02020603050405020304" pitchFamily="18" charset="0"/>
                <a:cs typeface="Times New Roman" panose="02020603050405020304" pitchFamily="18" charset="0"/>
              </a:rPr>
              <a:t> Kumari (Social Development Officer)</a:t>
            </a:r>
          </a:p>
          <a:p>
            <a:r>
              <a:rPr lang="en-US" sz="300" b="1" dirty="0">
                <a:latin typeface="Times New Roman" panose="02020603050405020304" pitchFamily="18" charset="0"/>
                <a:cs typeface="Times New Roman" panose="02020603050405020304" pitchFamily="18" charset="0"/>
              </a:rPr>
              <a:t>Faculty Mentor Name – Dr. </a:t>
            </a:r>
            <a:r>
              <a:rPr lang="en-US" sz="300" b="1" dirty="0" err="1">
                <a:latin typeface="Times New Roman" panose="02020603050405020304" pitchFamily="18" charset="0"/>
                <a:cs typeface="Times New Roman" panose="02020603050405020304" pitchFamily="18" charset="0"/>
              </a:rPr>
              <a:t>Tripti</a:t>
            </a:r>
            <a:r>
              <a:rPr lang="en-US" sz="300" b="1" dirty="0">
                <a:latin typeface="Times New Roman" panose="02020603050405020304" pitchFamily="18" charset="0"/>
                <a:cs typeface="Times New Roman" panose="02020603050405020304" pitchFamily="18" charset="0"/>
              </a:rPr>
              <a:t> </a:t>
            </a:r>
            <a:r>
              <a:rPr lang="en-US" sz="300" b="1" dirty="0" err="1">
                <a:latin typeface="Times New Roman" panose="02020603050405020304" pitchFamily="18" charset="0"/>
                <a:cs typeface="Times New Roman" panose="02020603050405020304" pitchFamily="18" charset="0"/>
              </a:rPr>
              <a:t>Bisawa</a:t>
            </a:r>
            <a:endParaRPr lang="en-US" sz="300" b="1" dirty="0">
              <a:latin typeface="Times New Roman" panose="02020603050405020304" pitchFamily="18" charset="0"/>
              <a:cs typeface="Times New Roman" panose="02020603050405020304" pitchFamily="18" charset="0"/>
            </a:endParaRPr>
          </a:p>
        </p:txBody>
      </p:sp>
      <p:pic>
        <p:nvPicPr>
          <p:cNvPr id="17" name="Picture 2" descr="IIHMR University | Top Indian University | Top ranked university in India |  IIHMR">
            <a:extLst>
              <a:ext uri="{FF2B5EF4-FFF2-40B4-BE49-F238E27FC236}">
                <a16:creationId xmlns:a16="http://schemas.microsoft.com/office/drawing/2014/main" id="{016CA44D-AB0A-48A1-B82E-14FEE680425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494" b="21623"/>
          <a:stretch/>
        </p:blipFill>
        <p:spPr bwMode="auto">
          <a:xfrm>
            <a:off x="2571121" y="2447643"/>
            <a:ext cx="908680" cy="158752"/>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E05F16CE-BF3F-4253-B87C-8712493628E0}"/>
              </a:ext>
            </a:extLst>
          </p:cNvPr>
          <p:cNvSpPr txBox="1"/>
          <p:nvPr/>
        </p:nvSpPr>
        <p:spPr>
          <a:xfrm>
            <a:off x="2609221" y="2564131"/>
            <a:ext cx="940429" cy="138499"/>
          </a:xfrm>
          <a:prstGeom prst="rect">
            <a:avLst/>
          </a:prstGeom>
          <a:noFill/>
        </p:spPr>
        <p:txBody>
          <a:bodyPr wrap="square" rtlCol="0">
            <a:spAutoFit/>
          </a:bodyPr>
          <a:lstStyle/>
          <a:p>
            <a:r>
              <a:rPr lang="en-US" sz="300" dirty="0">
                <a:latin typeface="Agency FB" panose="020B0503020202020204" pitchFamily="34" charset="0"/>
              </a:rPr>
              <a:t>MBA Development Management, IIHMR University, Jaipur</a:t>
            </a:r>
          </a:p>
        </p:txBody>
      </p:sp>
      <p:pic>
        <p:nvPicPr>
          <p:cNvPr id="19" name="Picture 18">
            <a:extLst>
              <a:ext uri="{FF2B5EF4-FFF2-40B4-BE49-F238E27FC236}">
                <a16:creationId xmlns:a16="http://schemas.microsoft.com/office/drawing/2014/main" id="{545AAC57-DB06-4808-92BB-80F712F4CA8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1973" b="8781"/>
          <a:stretch/>
        </p:blipFill>
        <p:spPr bwMode="auto">
          <a:xfrm>
            <a:off x="1028769" y="1131640"/>
            <a:ext cx="620112" cy="373354"/>
          </a:xfrm>
          <a:prstGeom prst="rect">
            <a:avLst/>
          </a:prstGeom>
          <a:ln>
            <a:noFill/>
          </a:ln>
          <a:effectLst/>
          <a:extLst>
            <a:ext uri="{53640926-AAD7-44D8-BBD7-CCE9431645EC}">
              <a14:shadowObscured xmlns:a14="http://schemas.microsoft.com/office/drawing/2010/main"/>
            </a:ext>
          </a:extLst>
        </p:spPr>
      </p:pic>
      <p:pic>
        <p:nvPicPr>
          <p:cNvPr id="21" name="Picture 20">
            <a:extLst>
              <a:ext uri="{FF2B5EF4-FFF2-40B4-BE49-F238E27FC236}">
                <a16:creationId xmlns:a16="http://schemas.microsoft.com/office/drawing/2014/main" id="{C403C6AF-B008-41FB-8509-57D95F3F021C}"/>
              </a:ext>
            </a:extLst>
          </p:cNvPr>
          <p:cNvPicPr>
            <a:picLocks noChangeAspect="1"/>
          </p:cNvPicPr>
          <p:nvPr/>
        </p:nvPicPr>
        <p:blipFill>
          <a:blip r:embed="rId5"/>
          <a:stretch>
            <a:fillRect/>
          </a:stretch>
        </p:blipFill>
        <p:spPr>
          <a:xfrm>
            <a:off x="1031081" y="1939366"/>
            <a:ext cx="613666" cy="434885"/>
          </a:xfrm>
          <a:prstGeom prst="rect">
            <a:avLst/>
          </a:prstGeom>
          <a:ln>
            <a:noFill/>
          </a:ln>
          <a:effectLst/>
        </p:spPr>
      </p:pic>
      <p:pic>
        <p:nvPicPr>
          <p:cNvPr id="22" name="Picture 21">
            <a:extLst>
              <a:ext uri="{FF2B5EF4-FFF2-40B4-BE49-F238E27FC236}">
                <a16:creationId xmlns:a16="http://schemas.microsoft.com/office/drawing/2014/main" id="{2893509D-1E4B-4970-AA92-1B55736AC5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flipV="1">
            <a:off x="1027753" y="1527633"/>
            <a:ext cx="614841" cy="389093"/>
          </a:xfrm>
          <a:prstGeom prst="rect">
            <a:avLst/>
          </a:prstGeom>
          <a:ln>
            <a:noFill/>
          </a:ln>
          <a:effectLst/>
        </p:spPr>
      </p:pic>
      <p:pic>
        <p:nvPicPr>
          <p:cNvPr id="23" name="Picture 22">
            <a:extLst>
              <a:ext uri="{FF2B5EF4-FFF2-40B4-BE49-F238E27FC236}">
                <a16:creationId xmlns:a16="http://schemas.microsoft.com/office/drawing/2014/main" id="{B89733C9-9765-4D8D-8209-C6DD681EE449}"/>
              </a:ext>
            </a:extLst>
          </p:cNvPr>
          <p:cNvPicPr>
            <a:picLocks noChangeAspect="1"/>
          </p:cNvPicPr>
          <p:nvPr/>
        </p:nvPicPr>
        <p:blipFill>
          <a:blip r:embed="rId7"/>
          <a:stretch>
            <a:fillRect/>
          </a:stretch>
        </p:blipFill>
        <p:spPr>
          <a:xfrm>
            <a:off x="2759091" y="1902372"/>
            <a:ext cx="803021" cy="471879"/>
          </a:xfrm>
          <a:prstGeom prst="rect">
            <a:avLst/>
          </a:prstGeom>
          <a:ln>
            <a:noFill/>
          </a:ln>
          <a:effectLst/>
        </p:spPr>
      </p:pic>
      <p:pic>
        <p:nvPicPr>
          <p:cNvPr id="24" name="Picture 23">
            <a:extLst>
              <a:ext uri="{FF2B5EF4-FFF2-40B4-BE49-F238E27FC236}">
                <a16:creationId xmlns:a16="http://schemas.microsoft.com/office/drawing/2014/main" id="{EA31871E-A6F2-423B-86F8-DFB390892A97}"/>
              </a:ext>
            </a:extLst>
          </p:cNvPr>
          <p:cNvPicPr>
            <a:picLocks noChangeAspect="1"/>
          </p:cNvPicPr>
          <p:nvPr/>
        </p:nvPicPr>
        <p:blipFill rotWithShape="1">
          <a:blip r:embed="rId8">
            <a:extLst>
              <a:ext uri="{28A0092B-C50C-407E-A947-70E740481C1C}">
                <a14:useLocalDpi xmlns:a14="http://schemas.microsoft.com/office/drawing/2010/main" val="0"/>
              </a:ext>
            </a:extLst>
          </a:blip>
          <a:srcRect t="39887" b="18518"/>
          <a:stretch/>
        </p:blipFill>
        <p:spPr bwMode="auto">
          <a:xfrm rot="10800000" flipV="1">
            <a:off x="1662113" y="1594231"/>
            <a:ext cx="995058" cy="243706"/>
          </a:xfrm>
          <a:prstGeom prst="rect">
            <a:avLst/>
          </a:prstGeom>
          <a:ln>
            <a:noFill/>
          </a:ln>
          <a:effectLst/>
          <a:extLst>
            <a:ext uri="{53640926-AAD7-44D8-BBD7-CCE9431645EC}">
              <a14:shadowObscured xmlns:a14="http://schemas.microsoft.com/office/drawing/2010/main"/>
            </a:ext>
          </a:extLst>
        </p:spPr>
      </p:pic>
      <p:graphicFrame>
        <p:nvGraphicFramePr>
          <p:cNvPr id="25" name="Table 25">
            <a:extLst>
              <a:ext uri="{FF2B5EF4-FFF2-40B4-BE49-F238E27FC236}">
                <a16:creationId xmlns:a16="http://schemas.microsoft.com/office/drawing/2014/main" id="{94B468E4-C84E-4198-AB7E-E0ADDB1D4F1A}"/>
              </a:ext>
            </a:extLst>
          </p:cNvPr>
          <p:cNvGraphicFramePr>
            <a:graphicFrameLocks noGrp="1"/>
          </p:cNvGraphicFramePr>
          <p:nvPr>
            <p:extLst>
              <p:ext uri="{D42A27DB-BD31-4B8C-83A1-F6EECF244321}">
                <p14:modId xmlns:p14="http://schemas.microsoft.com/office/powerpoint/2010/main" val="1096001520"/>
              </p:ext>
            </p:extLst>
          </p:nvPr>
        </p:nvGraphicFramePr>
        <p:xfrm>
          <a:off x="83931" y="1136700"/>
          <a:ext cx="928886" cy="1239748"/>
        </p:xfrm>
        <a:graphic>
          <a:graphicData uri="http://schemas.openxmlformats.org/drawingml/2006/table">
            <a:tbl>
              <a:tblPr firstRow="1" bandRow="1">
                <a:tableStyleId>{5940675A-B579-460E-94D1-54222C63F5DA}</a:tableStyleId>
              </a:tblPr>
              <a:tblGrid>
                <a:gridCol w="464443">
                  <a:extLst>
                    <a:ext uri="{9D8B030D-6E8A-4147-A177-3AD203B41FA5}">
                      <a16:colId xmlns:a16="http://schemas.microsoft.com/office/drawing/2014/main" val="3494749581"/>
                    </a:ext>
                  </a:extLst>
                </a:gridCol>
                <a:gridCol w="464443">
                  <a:extLst>
                    <a:ext uri="{9D8B030D-6E8A-4147-A177-3AD203B41FA5}">
                      <a16:colId xmlns:a16="http://schemas.microsoft.com/office/drawing/2014/main" val="3259748966"/>
                    </a:ext>
                  </a:extLst>
                </a:gridCol>
              </a:tblGrid>
              <a:tr h="139782">
                <a:tc gridSpan="2">
                  <a:txBody>
                    <a:bodyPr/>
                    <a:lstStyle/>
                    <a:p>
                      <a:pPr algn="ctr"/>
                      <a:r>
                        <a:rPr lang="en-IN" sz="400" b="1" dirty="0">
                          <a:solidFill>
                            <a:schemeClr val="tx1"/>
                          </a:solidFill>
                          <a:latin typeface="Times New Roman" panose="02020603050405020304" pitchFamily="18" charset="0"/>
                          <a:cs typeface="Times New Roman" panose="02020603050405020304" pitchFamily="18" charset="0"/>
                        </a:rPr>
                        <a:t>SOWT Analysis</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N" dirty="0"/>
                    </a:p>
                  </a:txBody>
                  <a:tcP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7683112"/>
                  </a:ext>
                </a:extLst>
              </a:tr>
              <a:tr h="125804">
                <a:tc>
                  <a:txBody>
                    <a:bodyPr/>
                    <a:lstStyle/>
                    <a:p>
                      <a:pPr algn="ctr"/>
                      <a:r>
                        <a:rPr lang="en-IN" sz="300" b="1" dirty="0">
                          <a:solidFill>
                            <a:schemeClr val="tx1"/>
                          </a:solidFill>
                          <a:latin typeface="Times New Roman" panose="02020603050405020304" pitchFamily="18" charset="0"/>
                          <a:cs typeface="Times New Roman" panose="02020603050405020304" pitchFamily="18" charset="0"/>
                        </a:rPr>
                        <a:t>Strength</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p>
                      <a:pPr algn="ctr"/>
                      <a:r>
                        <a:rPr lang="en-IN" sz="300" b="1" dirty="0">
                          <a:solidFill>
                            <a:schemeClr val="tx1"/>
                          </a:solidFill>
                          <a:latin typeface="Times New Roman" panose="02020603050405020304" pitchFamily="18" charset="0"/>
                          <a:cs typeface="Times New Roman" panose="02020603050405020304" pitchFamily="18" charset="0"/>
                        </a:rPr>
                        <a:t>Weakness</a:t>
                      </a:r>
                      <a:endParaRPr lang="en-IN" sz="400" b="1" dirty="0">
                        <a:solidFill>
                          <a:schemeClr val="tx1"/>
                        </a:solidFill>
                        <a:latin typeface="Times New Roman" panose="02020603050405020304" pitchFamily="18" charset="0"/>
                        <a:cs typeface="Times New Roman" panose="02020603050405020304" pitchFamily="18"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3538016030"/>
                  </a:ext>
                </a:extLst>
              </a:tr>
              <a:tr h="377412">
                <a:tc>
                  <a:txBody>
                    <a:bodyPr/>
                    <a:lstStyle/>
                    <a:p>
                      <a:pPr marL="57150" indent="-57150" algn="l">
                        <a:buFont typeface="Wingdings" panose="05000000000000000000" pitchFamily="2" charset="2"/>
                        <a:buChar char="Ø"/>
                      </a:pPr>
                      <a:r>
                        <a:rPr lang="en-IN" sz="300" b="0" dirty="0">
                          <a:solidFill>
                            <a:schemeClr val="tx1"/>
                          </a:solidFill>
                          <a:latin typeface="Times New Roman" panose="02020603050405020304" pitchFamily="18" charset="0"/>
                          <a:cs typeface="Times New Roman" panose="02020603050405020304" pitchFamily="18" charset="0"/>
                        </a:rPr>
                        <a:t>Economic,</a:t>
                      </a:r>
                    </a:p>
                    <a:p>
                      <a:pPr marL="57150" indent="-57150" algn="l">
                        <a:buFont typeface="Wingdings" panose="05000000000000000000" pitchFamily="2" charset="2"/>
                        <a:buChar char="Ø"/>
                      </a:pPr>
                      <a:r>
                        <a:rPr lang="en-IN" sz="300" b="0" dirty="0">
                          <a:solidFill>
                            <a:schemeClr val="tx1"/>
                          </a:solidFill>
                          <a:latin typeface="Times New Roman" panose="02020603050405020304" pitchFamily="18" charset="0"/>
                          <a:cs typeface="Times New Roman" panose="02020603050405020304" pitchFamily="18" charset="0"/>
                        </a:rPr>
                        <a:t>New Technik to reduce the land erosion,</a:t>
                      </a:r>
                    </a:p>
                    <a:p>
                      <a:pPr marL="57150" indent="-57150" algn="l">
                        <a:buFont typeface="Wingdings" panose="05000000000000000000" pitchFamily="2" charset="2"/>
                        <a:buChar char="Ø"/>
                      </a:pPr>
                      <a:r>
                        <a:rPr lang="en-IN" sz="300" b="0" dirty="0">
                          <a:solidFill>
                            <a:schemeClr val="tx1"/>
                          </a:solidFill>
                          <a:latin typeface="Times New Roman" panose="02020603050405020304" pitchFamily="18" charset="0"/>
                          <a:cs typeface="Times New Roman" panose="02020603050405020304" pitchFamily="18" charset="0"/>
                        </a:rPr>
                        <a:t>Direct benefit to landowners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7150" indent="-57150" algn="l">
                        <a:buFont typeface="Wingdings" panose="05000000000000000000" pitchFamily="2" charset="2"/>
                        <a:buChar char="Ø"/>
                      </a:pPr>
                      <a:r>
                        <a:rPr lang="en-IN" sz="300" b="0" dirty="0">
                          <a:solidFill>
                            <a:schemeClr val="tx1"/>
                          </a:solidFill>
                          <a:latin typeface="Times New Roman" panose="02020603050405020304" pitchFamily="18" charset="0"/>
                          <a:cs typeface="Times New Roman" panose="02020603050405020304" pitchFamily="18" charset="0"/>
                        </a:rPr>
                        <a:t>Dilly in implantation, </a:t>
                      </a:r>
                    </a:p>
                    <a:p>
                      <a:pPr marL="57150" indent="-57150" algn="l">
                        <a:buFont typeface="Wingdings" panose="05000000000000000000" pitchFamily="2" charset="2"/>
                        <a:buChar char="Ø"/>
                      </a:pPr>
                      <a:r>
                        <a:rPr lang="en-IN" sz="300" b="0" dirty="0">
                          <a:solidFill>
                            <a:schemeClr val="tx1"/>
                          </a:solidFill>
                          <a:latin typeface="Times New Roman" panose="02020603050405020304" pitchFamily="18" charset="0"/>
                          <a:cs typeface="Times New Roman" panose="02020603050405020304" pitchFamily="18" charset="0"/>
                        </a:rPr>
                        <a:t>Laziness in field work,</a:t>
                      </a:r>
                    </a:p>
                    <a:p>
                      <a:pPr marL="57150" indent="-57150" algn="l">
                        <a:buFont typeface="Wingdings" panose="05000000000000000000" pitchFamily="2" charset="2"/>
                        <a:buChar char="Ø"/>
                      </a:pPr>
                      <a:r>
                        <a:rPr lang="en-IN" sz="300" b="0" dirty="0">
                          <a:solidFill>
                            <a:schemeClr val="tx1"/>
                          </a:solidFill>
                          <a:latin typeface="Times New Roman" panose="02020603050405020304" pitchFamily="18" charset="0"/>
                          <a:cs typeface="Times New Roman" panose="02020603050405020304" pitchFamily="18" charset="0"/>
                        </a:rPr>
                        <a:t>Decision making.</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7845022"/>
                  </a:ext>
                </a:extLst>
              </a:tr>
              <a:tr h="139782">
                <a:tc>
                  <a:txBody>
                    <a:bodyPr/>
                    <a:lstStyle/>
                    <a:p>
                      <a:pPr algn="ctr"/>
                      <a:r>
                        <a:rPr lang="en-IN" sz="300" b="1" dirty="0">
                          <a:solidFill>
                            <a:schemeClr val="tx1"/>
                          </a:solidFill>
                          <a:latin typeface="Times New Roman" panose="02020603050405020304" pitchFamily="18" charset="0"/>
                          <a:cs typeface="Times New Roman" panose="02020603050405020304" pitchFamily="18" charset="0"/>
                        </a:rPr>
                        <a:t>Opportunity</a:t>
                      </a:r>
                      <a:r>
                        <a:rPr lang="en-IN" sz="400" b="1" dirty="0">
                          <a:solidFill>
                            <a:schemeClr val="tx1"/>
                          </a:solidFill>
                          <a:latin typeface="Times New Roman" panose="02020603050405020304" pitchFamily="18" charset="0"/>
                          <a:cs typeface="Times New Roman" panose="02020603050405020304" pitchFamily="18" charset="0"/>
                        </a:rPr>
                        <a:t> </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ctr"/>
                      <a:r>
                        <a:rPr lang="en-IN" sz="300" b="1" dirty="0">
                          <a:solidFill>
                            <a:schemeClr val="tx1"/>
                          </a:solidFill>
                          <a:latin typeface="Times New Roman" panose="02020603050405020304" pitchFamily="18" charset="0"/>
                          <a:cs typeface="Times New Roman" panose="02020603050405020304" pitchFamily="18" charset="0"/>
                        </a:rPr>
                        <a:t>Threats</a:t>
                      </a:r>
                      <a:endParaRPr lang="en-IN" sz="400" b="1" dirty="0">
                        <a:solidFill>
                          <a:schemeClr val="tx1"/>
                        </a:solidFill>
                        <a:latin typeface="Times New Roman" panose="02020603050405020304" pitchFamily="18" charset="0"/>
                        <a:cs typeface="Times New Roman" panose="02020603050405020304" pitchFamily="18" charset="0"/>
                      </a:endParaRP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030A0"/>
                    </a:solidFill>
                  </a:tcPr>
                </a:tc>
                <a:extLst>
                  <a:ext uri="{0D108BD9-81ED-4DB2-BD59-A6C34878D82A}">
                    <a16:rowId xmlns:a16="http://schemas.microsoft.com/office/drawing/2014/main" val="4040922097"/>
                  </a:ext>
                </a:extLst>
              </a:tr>
              <a:tr h="420376">
                <a:tc>
                  <a:txBody>
                    <a:bodyPr/>
                    <a:lstStyle/>
                    <a:p>
                      <a:pPr marL="57150" indent="-57150" algn="l">
                        <a:buFont typeface="Wingdings" panose="05000000000000000000" pitchFamily="2" charset="2"/>
                        <a:buChar char="Ø"/>
                      </a:pPr>
                      <a:r>
                        <a:rPr lang="en-IN" sz="300" b="0" dirty="0">
                          <a:solidFill>
                            <a:schemeClr val="tx1"/>
                          </a:solidFill>
                          <a:latin typeface="Times New Roman" panose="02020603050405020304" pitchFamily="18" charset="0"/>
                          <a:cs typeface="Times New Roman" panose="02020603050405020304" pitchFamily="18" charset="0"/>
                        </a:rPr>
                        <a:t>Employment, </a:t>
                      </a:r>
                    </a:p>
                    <a:p>
                      <a:pPr marL="57150" indent="-57150" algn="l">
                        <a:buFont typeface="Wingdings" panose="05000000000000000000" pitchFamily="2" charset="2"/>
                        <a:buChar char="Ø"/>
                      </a:pPr>
                      <a:r>
                        <a:rPr lang="en-IN" sz="300" b="0" dirty="0">
                          <a:solidFill>
                            <a:schemeClr val="tx1"/>
                          </a:solidFill>
                          <a:latin typeface="Times New Roman" panose="02020603050405020304" pitchFamily="18" charset="0"/>
                          <a:cs typeface="Times New Roman" panose="02020603050405020304" pitchFamily="18" charset="0"/>
                        </a:rPr>
                        <a:t>Livelihood security,</a:t>
                      </a:r>
                    </a:p>
                    <a:p>
                      <a:pPr marL="57150" indent="-57150" algn="l">
                        <a:buFont typeface="Wingdings" panose="05000000000000000000" pitchFamily="2" charset="2"/>
                        <a:buChar char="Ø"/>
                      </a:pPr>
                      <a:r>
                        <a:rPr lang="en-IN" sz="300" b="0" dirty="0">
                          <a:solidFill>
                            <a:schemeClr val="tx1"/>
                          </a:solidFill>
                          <a:latin typeface="Times New Roman" panose="02020603050405020304" pitchFamily="18" charset="0"/>
                          <a:cs typeface="Times New Roman" panose="02020603050405020304" pitchFamily="18" charset="0"/>
                        </a:rPr>
                        <a:t>Promote the agriculture.</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7150" indent="-57150" algn="l">
                        <a:buFont typeface="Wingdings" panose="05000000000000000000" pitchFamily="2" charset="2"/>
                        <a:buChar char="Ø"/>
                      </a:pPr>
                      <a:r>
                        <a:rPr lang="en-IN" sz="300" b="0" dirty="0">
                          <a:solidFill>
                            <a:schemeClr val="tx1"/>
                          </a:solidFill>
                          <a:latin typeface="Times New Roman" panose="02020603050405020304" pitchFamily="18" charset="0"/>
                          <a:cs typeface="Times New Roman" panose="02020603050405020304" pitchFamily="18" charset="0"/>
                        </a:rPr>
                        <a:t>Lake of participation from field expert,</a:t>
                      </a:r>
                    </a:p>
                    <a:p>
                      <a:pPr marL="57150" indent="-57150" algn="l">
                        <a:buFont typeface="Wingdings" panose="05000000000000000000" pitchFamily="2" charset="2"/>
                        <a:buChar char="Ø"/>
                      </a:pPr>
                      <a:r>
                        <a:rPr lang="en-IN" sz="300" b="0" dirty="0">
                          <a:solidFill>
                            <a:schemeClr val="tx1"/>
                          </a:solidFill>
                          <a:latin typeface="Times New Roman" panose="02020603050405020304" pitchFamily="18" charset="0"/>
                          <a:cs typeface="Times New Roman" panose="02020603050405020304" pitchFamily="18" charset="0"/>
                        </a:rPr>
                        <a:t>Poor management.</a:t>
                      </a:r>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4882074"/>
                  </a:ext>
                </a:extLst>
              </a:tr>
            </a:tbl>
          </a:graphicData>
        </a:graphic>
      </p:graphicFrame>
      <p:sp>
        <p:nvSpPr>
          <p:cNvPr id="29" name="Rectangle 28">
            <a:extLst>
              <a:ext uri="{FF2B5EF4-FFF2-40B4-BE49-F238E27FC236}">
                <a16:creationId xmlns:a16="http://schemas.microsoft.com/office/drawing/2014/main" id="{7B0D1F9B-D8E6-478F-90E7-9C928FF00606}"/>
              </a:ext>
            </a:extLst>
          </p:cNvPr>
          <p:cNvSpPr/>
          <p:nvPr/>
        </p:nvSpPr>
        <p:spPr>
          <a:xfrm>
            <a:off x="1656383" y="2129438"/>
            <a:ext cx="1086107" cy="246030"/>
          </a:xfrm>
          <a:prstGeom prst="rect">
            <a:avLst/>
          </a:prstGeom>
          <a:ln w="3175"/>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300" b="1" dirty="0">
                <a:solidFill>
                  <a:schemeClr val="tx1"/>
                </a:solidFill>
                <a:latin typeface="Times New Roman" panose="02020603050405020304" pitchFamily="18" charset="0"/>
                <a:cs typeface="Times New Roman" panose="02020603050405020304" pitchFamily="18" charset="0"/>
              </a:rPr>
              <a:t>Suggestion</a:t>
            </a:r>
            <a:r>
              <a:rPr lang="en-US" sz="400" b="1" dirty="0">
                <a:solidFill>
                  <a:schemeClr val="tx1"/>
                </a:solidFill>
                <a:latin typeface="Times New Roman" panose="02020603050405020304" pitchFamily="18" charset="0"/>
                <a:cs typeface="Times New Roman" panose="02020603050405020304" pitchFamily="18" charset="0"/>
              </a:rPr>
              <a:t> </a:t>
            </a:r>
          </a:p>
          <a:p>
            <a:pPr lvl="0"/>
            <a:r>
              <a:rPr lang="en-US" sz="300" baseline="0" dirty="0">
                <a:solidFill>
                  <a:schemeClr val="tx1"/>
                </a:solidFill>
                <a:latin typeface="Times New Roman" panose="02020603050405020304" pitchFamily="18" charset="0"/>
                <a:cs typeface="Times New Roman" panose="02020603050405020304" pitchFamily="18" charset="0"/>
              </a:rPr>
              <a:t>For better implementation the project, we must make people</a:t>
            </a:r>
            <a:r>
              <a:rPr lang="en-US" sz="300" dirty="0">
                <a:solidFill>
                  <a:schemeClr val="tx1"/>
                </a:solidFill>
                <a:latin typeface="Times New Roman" panose="02020603050405020304" pitchFamily="18" charset="0"/>
                <a:cs typeface="Times New Roman" panose="02020603050405020304" pitchFamily="18" charset="0"/>
              </a:rPr>
              <a:t> </a:t>
            </a:r>
            <a:r>
              <a:rPr lang="en-US" sz="300" baseline="0" dirty="0">
                <a:solidFill>
                  <a:schemeClr val="tx1"/>
                </a:solidFill>
                <a:latin typeface="Times New Roman" panose="02020603050405020304" pitchFamily="18" charset="0"/>
                <a:cs typeface="Times New Roman" panose="02020603050405020304" pitchFamily="18" charset="0"/>
              </a:rPr>
              <a:t>aware, about MGNAREGA because the villagers are not aware of the benefit of MGNAREGA. And that way they not participating </a:t>
            </a:r>
            <a:r>
              <a:rPr lang="en-US" sz="300" dirty="0">
                <a:solidFill>
                  <a:schemeClr val="tx1"/>
                </a:solidFill>
                <a:latin typeface="Times New Roman" panose="02020603050405020304" pitchFamily="18" charset="0"/>
                <a:cs typeface="Times New Roman" panose="02020603050405020304" pitchFamily="18" charset="0"/>
              </a:rPr>
              <a:t>on</a:t>
            </a:r>
            <a:r>
              <a:rPr lang="en-US" sz="300" baseline="0" dirty="0">
                <a:solidFill>
                  <a:schemeClr val="tx1"/>
                </a:solidFill>
                <a:latin typeface="Times New Roman" panose="02020603050405020304" pitchFamily="18" charset="0"/>
                <a:cs typeface="Times New Roman" panose="02020603050405020304" pitchFamily="18" charset="0"/>
              </a:rPr>
              <a:t> this project.</a:t>
            </a:r>
            <a:endParaRPr lang="en-IN" sz="300" dirty="0">
              <a:solidFill>
                <a:schemeClr val="tx1"/>
              </a:solidFill>
              <a:latin typeface="Times New Roman" panose="02020603050405020304" pitchFamily="18" charset="0"/>
              <a:cs typeface="Times New Roman" panose="02020603050405020304" pitchFamily="18" charset="0"/>
            </a:endParaRPr>
          </a:p>
        </p:txBody>
      </p:sp>
      <p:sp>
        <p:nvSpPr>
          <p:cNvPr id="30" name="Rectangle 29">
            <a:extLst>
              <a:ext uri="{FF2B5EF4-FFF2-40B4-BE49-F238E27FC236}">
                <a16:creationId xmlns:a16="http://schemas.microsoft.com/office/drawing/2014/main" id="{342156CF-BA06-4809-86B3-76A85571F1E9}"/>
              </a:ext>
            </a:extLst>
          </p:cNvPr>
          <p:cNvSpPr/>
          <p:nvPr/>
        </p:nvSpPr>
        <p:spPr>
          <a:xfrm>
            <a:off x="710745" y="561975"/>
            <a:ext cx="620112" cy="536064"/>
          </a:xfrm>
          <a:prstGeom prst="rect">
            <a:avLst/>
          </a:prstGeom>
          <a:ln w="3175"/>
        </p:spPr>
        <p:style>
          <a:lnRef idx="2">
            <a:schemeClr val="accent1"/>
          </a:lnRef>
          <a:fillRef idx="1">
            <a:schemeClr val="lt1"/>
          </a:fillRef>
          <a:effectRef idx="0">
            <a:schemeClr val="accent1"/>
          </a:effectRef>
          <a:fontRef idx="minor">
            <a:schemeClr val="dk1"/>
          </a:fontRef>
        </p:style>
        <p:txBody>
          <a:bodyPr rtlCol="0" anchor="ctr"/>
          <a:lstStyle/>
          <a:p>
            <a:pPr marR="0" lvl="0" algn="ctr">
              <a:lnSpc>
                <a:spcPct val="0"/>
              </a:lnSpc>
              <a:spcBef>
                <a:spcPts val="500"/>
              </a:spcBef>
              <a:spcAft>
                <a:spcPts val="0"/>
              </a:spcAft>
            </a:pPr>
            <a:endParaRPr lang="en-IN" sz="300" dirty="0">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p:txBody>
      </p:sp>
      <p:sp>
        <p:nvSpPr>
          <p:cNvPr id="31" name="TextBox 30">
            <a:extLst>
              <a:ext uri="{FF2B5EF4-FFF2-40B4-BE49-F238E27FC236}">
                <a16:creationId xmlns:a16="http://schemas.microsoft.com/office/drawing/2014/main" id="{D44F8E2B-1E89-41CC-8BD9-E4510F8ED325}"/>
              </a:ext>
            </a:extLst>
          </p:cNvPr>
          <p:cNvSpPr txBox="1"/>
          <p:nvPr/>
        </p:nvSpPr>
        <p:spPr>
          <a:xfrm>
            <a:off x="1493208" y="2413562"/>
            <a:ext cx="1106805" cy="230832"/>
          </a:xfrm>
          <a:prstGeom prst="rect">
            <a:avLst/>
          </a:prstGeom>
          <a:noFill/>
        </p:spPr>
        <p:txBody>
          <a:bodyPr wrap="square" rtlCol="0">
            <a:spAutoFit/>
          </a:bodyPr>
          <a:lstStyle/>
          <a:p>
            <a:pPr algn="ctr"/>
            <a:r>
              <a:rPr lang="en-IN" sz="300" b="1" dirty="0">
                <a:latin typeface="Times New Roman" panose="02020603050405020304" pitchFamily="18" charset="0"/>
                <a:cs typeface="Times New Roman" panose="02020603050405020304" pitchFamily="18" charset="0"/>
              </a:rPr>
              <a:t>Organization Name –  </a:t>
            </a:r>
            <a:r>
              <a:rPr lang="en-IN" sz="300" dirty="0">
                <a:latin typeface="Times New Roman" panose="02020603050405020304" pitchFamily="18" charset="0"/>
                <a:cs typeface="Times New Roman" panose="02020603050405020304" pitchFamily="18" charset="0"/>
              </a:rPr>
              <a:t>Watershed Organization Trust (WOTR)</a:t>
            </a:r>
          </a:p>
          <a:p>
            <a:pPr algn="ctr"/>
            <a:r>
              <a:rPr lang="en-IN" sz="300" b="1" dirty="0">
                <a:latin typeface="Times New Roman" panose="02020603050405020304" pitchFamily="18" charset="0"/>
                <a:cs typeface="Times New Roman" panose="02020603050405020304" pitchFamily="18" charset="0"/>
              </a:rPr>
              <a:t>Title of the Poster </a:t>
            </a:r>
            <a:r>
              <a:rPr lang="en-IN" sz="300" dirty="0"/>
              <a:t>– </a:t>
            </a:r>
            <a:r>
              <a:rPr lang="en-IN" sz="300" dirty="0">
                <a:latin typeface="Times New Roman" panose="02020603050405020304" pitchFamily="18" charset="0"/>
                <a:cs typeface="Times New Roman" panose="02020603050405020304" pitchFamily="18" charset="0"/>
              </a:rPr>
              <a:t>My experience with WOTR </a:t>
            </a:r>
            <a:endParaRPr lang="en-IN" sz="300" dirty="0"/>
          </a:p>
        </p:txBody>
      </p:sp>
      <p:sp>
        <p:nvSpPr>
          <p:cNvPr id="32" name="TextBox 31">
            <a:extLst>
              <a:ext uri="{FF2B5EF4-FFF2-40B4-BE49-F238E27FC236}">
                <a16:creationId xmlns:a16="http://schemas.microsoft.com/office/drawing/2014/main" id="{438D1656-A67B-4103-83CE-752AD5DABD13}"/>
              </a:ext>
            </a:extLst>
          </p:cNvPr>
          <p:cNvSpPr txBox="1"/>
          <p:nvPr/>
        </p:nvSpPr>
        <p:spPr>
          <a:xfrm>
            <a:off x="674764" y="577368"/>
            <a:ext cx="647985" cy="553998"/>
          </a:xfrm>
          <a:prstGeom prst="rect">
            <a:avLst/>
          </a:prstGeom>
          <a:noFill/>
        </p:spPr>
        <p:txBody>
          <a:bodyPr wrap="square" rtlCol="0">
            <a:spAutoFit/>
          </a:bodyPr>
          <a:lstStyle/>
          <a:p>
            <a:r>
              <a:rPr lang="en-IN" sz="300" b="1" dirty="0">
                <a:latin typeface="Times New Roman" panose="02020603050405020304" pitchFamily="18" charset="0"/>
                <a:cs typeface="Times New Roman" panose="02020603050405020304" pitchFamily="18" charset="0"/>
              </a:rPr>
              <a:t>Practical Work </a:t>
            </a:r>
          </a:p>
          <a:p>
            <a:endParaRPr lang="en-IN" sz="300" b="1" dirty="0">
              <a:latin typeface="Times New Roman" panose="02020603050405020304" pitchFamily="18" charset="0"/>
              <a:cs typeface="Times New Roman" panose="02020603050405020304" pitchFamily="18" charset="0"/>
            </a:endParaRPr>
          </a:p>
          <a:p>
            <a:pPr marL="57150" indent="-57150">
              <a:buFont typeface="Wingdings" panose="05000000000000000000" pitchFamily="2" charset="2"/>
              <a:buChar char="Ø"/>
            </a:pPr>
            <a:r>
              <a:rPr lang="en-IN" sz="300" dirty="0">
                <a:latin typeface="Times New Roman" panose="02020603050405020304" pitchFamily="18" charset="0"/>
                <a:cs typeface="Times New Roman" panose="02020603050405020304" pitchFamily="18" charset="0"/>
              </a:rPr>
              <a:t>Gram Sabha </a:t>
            </a:r>
          </a:p>
          <a:p>
            <a:pPr marL="57150" indent="-57150">
              <a:buFont typeface="Wingdings" panose="05000000000000000000" pitchFamily="2" charset="2"/>
              <a:buChar char="Ø"/>
            </a:pPr>
            <a:r>
              <a:rPr lang="en-IN" sz="300" dirty="0">
                <a:latin typeface="Times New Roman" panose="02020603050405020304" pitchFamily="18" charset="0"/>
                <a:cs typeface="Times New Roman" panose="02020603050405020304" pitchFamily="18" charset="0"/>
              </a:rPr>
              <a:t>E-PRA</a:t>
            </a:r>
          </a:p>
          <a:p>
            <a:pPr marL="57150" indent="-57150">
              <a:buFont typeface="Wingdings" panose="05000000000000000000" pitchFamily="2" charset="2"/>
              <a:buChar char="Ø"/>
            </a:pPr>
            <a:r>
              <a:rPr lang="en-IN" sz="300" dirty="0">
                <a:latin typeface="Times New Roman" panose="02020603050405020304" pitchFamily="18" charset="0"/>
                <a:cs typeface="Times New Roman" panose="02020603050405020304" pitchFamily="18" charset="0"/>
              </a:rPr>
              <a:t>ODK</a:t>
            </a:r>
            <a:endParaRPr lang="en-IN" sz="200" dirty="0">
              <a:latin typeface="Times New Roman" panose="02020603050405020304" pitchFamily="18" charset="0"/>
              <a:cs typeface="Times New Roman" panose="02020603050405020304" pitchFamily="18" charset="0"/>
            </a:endParaRPr>
          </a:p>
          <a:p>
            <a:pPr marL="57150" indent="-57150">
              <a:buFont typeface="Wingdings" panose="05000000000000000000" pitchFamily="2" charset="2"/>
              <a:buChar char="Ø"/>
            </a:pPr>
            <a:r>
              <a:rPr lang="en-IN" sz="300" dirty="0">
                <a:latin typeface="Times New Roman" panose="02020603050405020304" pitchFamily="18" charset="0"/>
                <a:cs typeface="Times New Roman" panose="02020603050405020304" pitchFamily="18" charset="0"/>
              </a:rPr>
              <a:t>PNP (participatory Net Planning)</a:t>
            </a:r>
          </a:p>
          <a:p>
            <a:pPr marL="57150" indent="-57150">
              <a:buFont typeface="Wingdings" panose="05000000000000000000" pitchFamily="2" charset="2"/>
              <a:buChar char="Ø"/>
            </a:pPr>
            <a:r>
              <a:rPr lang="en-IN" sz="300" dirty="0">
                <a:latin typeface="Times New Roman" panose="02020603050405020304" pitchFamily="18" charset="0"/>
                <a:cs typeface="Times New Roman" panose="02020603050405020304" pitchFamily="18" charset="0"/>
              </a:rPr>
              <a:t>Well Inventory </a:t>
            </a:r>
          </a:p>
          <a:p>
            <a:pPr marL="57150" indent="-57150">
              <a:buFont typeface="Wingdings" panose="05000000000000000000" pitchFamily="2" charset="2"/>
              <a:buChar char="Ø"/>
            </a:pPr>
            <a:r>
              <a:rPr lang="en-IN" sz="300" dirty="0">
                <a:latin typeface="Times New Roman" panose="02020603050405020304" pitchFamily="18" charset="0"/>
                <a:cs typeface="Times New Roman" panose="02020603050405020304" pitchFamily="18" charset="0"/>
              </a:rPr>
              <a:t>Reengage Monitoring </a:t>
            </a:r>
          </a:p>
          <a:p>
            <a:pPr marL="57150" indent="-57150">
              <a:buFont typeface="Wingdings" panose="05000000000000000000" pitchFamily="2" charset="2"/>
              <a:buChar char="Ø"/>
            </a:pPr>
            <a:endParaRPr lang="en-IN" sz="300" dirty="0">
              <a:latin typeface="Times New Roman" panose="02020603050405020304" pitchFamily="18" charset="0"/>
              <a:cs typeface="Times New Roman" panose="02020603050405020304" pitchFamily="18" charset="0"/>
            </a:endParaRPr>
          </a:p>
        </p:txBody>
      </p:sp>
      <p:graphicFrame>
        <p:nvGraphicFramePr>
          <p:cNvPr id="34" name="Diagram 33">
            <a:extLst>
              <a:ext uri="{FF2B5EF4-FFF2-40B4-BE49-F238E27FC236}">
                <a16:creationId xmlns:a16="http://schemas.microsoft.com/office/drawing/2014/main" id="{AC229641-B6D1-4962-817B-C3F42006968D}"/>
              </a:ext>
            </a:extLst>
          </p:cNvPr>
          <p:cNvGraphicFramePr/>
          <p:nvPr>
            <p:extLst>
              <p:ext uri="{D42A27DB-BD31-4B8C-83A1-F6EECF244321}">
                <p14:modId xmlns:p14="http://schemas.microsoft.com/office/powerpoint/2010/main" val="1676766806"/>
              </p:ext>
            </p:extLst>
          </p:nvPr>
        </p:nvGraphicFramePr>
        <p:xfrm>
          <a:off x="2626036" y="1139942"/>
          <a:ext cx="985565" cy="75564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5" name="TextBox 34">
            <a:extLst>
              <a:ext uri="{FF2B5EF4-FFF2-40B4-BE49-F238E27FC236}">
                <a16:creationId xmlns:a16="http://schemas.microsoft.com/office/drawing/2014/main" id="{B0366C9D-CB53-449E-8C5A-30B313E588A1}"/>
              </a:ext>
            </a:extLst>
          </p:cNvPr>
          <p:cNvSpPr txBox="1"/>
          <p:nvPr/>
        </p:nvSpPr>
        <p:spPr>
          <a:xfrm>
            <a:off x="2891631" y="1126558"/>
            <a:ext cx="630586" cy="138499"/>
          </a:xfrm>
          <a:prstGeom prst="rect">
            <a:avLst/>
          </a:prstGeom>
          <a:noFill/>
        </p:spPr>
        <p:txBody>
          <a:bodyPr wrap="square" rtlCol="0">
            <a:spAutoFit/>
          </a:bodyPr>
          <a:lstStyle/>
          <a:p>
            <a:r>
              <a:rPr lang="en-IN" sz="300" b="1" dirty="0">
                <a:latin typeface="Times New Roman" panose="02020603050405020304" pitchFamily="18" charset="0"/>
                <a:cs typeface="Times New Roman" panose="02020603050405020304" pitchFamily="18" charset="0"/>
              </a:rPr>
              <a:t>WOTR Structure </a:t>
            </a:r>
          </a:p>
        </p:txBody>
      </p:sp>
      <p:sp>
        <p:nvSpPr>
          <p:cNvPr id="36" name="Rectangle 35">
            <a:extLst>
              <a:ext uri="{FF2B5EF4-FFF2-40B4-BE49-F238E27FC236}">
                <a16:creationId xmlns:a16="http://schemas.microsoft.com/office/drawing/2014/main" id="{7C0001DA-C8C3-49AE-A109-F9644D768B1C}"/>
              </a:ext>
            </a:extLst>
          </p:cNvPr>
          <p:cNvSpPr/>
          <p:nvPr/>
        </p:nvSpPr>
        <p:spPr>
          <a:xfrm>
            <a:off x="1657019" y="1853133"/>
            <a:ext cx="1086106" cy="276305"/>
          </a:xfrm>
          <a:prstGeom prst="rect">
            <a:avLst/>
          </a:prstGeom>
          <a:ln w="3175"/>
        </p:spPr>
        <p:style>
          <a:lnRef idx="2">
            <a:schemeClr val="accent3"/>
          </a:lnRef>
          <a:fillRef idx="1">
            <a:schemeClr val="lt1"/>
          </a:fillRef>
          <a:effectRef idx="0">
            <a:schemeClr val="accent3"/>
          </a:effectRef>
          <a:fontRef idx="minor">
            <a:schemeClr val="dk1"/>
          </a:fontRef>
        </p:style>
        <p:txBody>
          <a:bodyPr rtlCol="0" anchor="ctr"/>
          <a:lstStyle/>
          <a:p>
            <a:pPr algn="ctr"/>
            <a:r>
              <a:rPr lang="en-IN" sz="300" b="1" dirty="0">
                <a:latin typeface="Times New Roman" panose="02020603050405020304" pitchFamily="18" charset="0"/>
                <a:cs typeface="Times New Roman" panose="02020603050405020304" pitchFamily="18" charset="0"/>
              </a:rPr>
              <a:t>Usefulness of internship </a:t>
            </a:r>
          </a:p>
          <a:p>
            <a:pPr marL="57150" indent="-57150">
              <a:buFont typeface="Wingdings" panose="05000000000000000000" pitchFamily="2" charset="2"/>
              <a:buChar char="Ø"/>
            </a:pPr>
            <a:r>
              <a:rPr lang="en-IN" sz="300" dirty="0">
                <a:effectLst/>
                <a:latin typeface="Times New Roman" panose="02020603050405020304" pitchFamily="18" charset="0"/>
                <a:ea typeface="Times New Roman" panose="02020603050405020304" pitchFamily="18" charset="0"/>
                <a:cs typeface="Mangal" panose="02040503050203030202" pitchFamily="18" charset="0"/>
              </a:rPr>
              <a:t>I have experienced the villager’s life, where people have paced so many challenges in their livelihood, and interacting with them is my prosperity.</a:t>
            </a:r>
          </a:p>
          <a:p>
            <a:pPr marL="57150" indent="-57150">
              <a:buFont typeface="Wingdings" panose="05000000000000000000" pitchFamily="2" charset="2"/>
              <a:buChar char="Ø"/>
            </a:pPr>
            <a:r>
              <a:rPr lang="en-IN" sz="300" dirty="0">
                <a:latin typeface="Times New Roman" panose="02020603050405020304" pitchFamily="18" charset="0"/>
                <a:cs typeface="Mangal" panose="02040503050203030202" pitchFamily="18" charset="0"/>
              </a:rPr>
              <a:t>I learned the farmer’s and his importance toward the farming .</a:t>
            </a:r>
            <a:endParaRPr lang="en-IN" sz="300" dirty="0">
              <a:latin typeface="Times New Roman" panose="02020603050405020304" pitchFamily="18" charset="0"/>
              <a:cs typeface="Times New Roman" panose="02020603050405020304" pitchFamily="18" charset="0"/>
            </a:endParaRPr>
          </a:p>
        </p:txBody>
      </p:sp>
      <p:sp>
        <p:nvSpPr>
          <p:cNvPr id="37" name="Rectangle 36">
            <a:extLst>
              <a:ext uri="{FF2B5EF4-FFF2-40B4-BE49-F238E27FC236}">
                <a16:creationId xmlns:a16="http://schemas.microsoft.com/office/drawing/2014/main" id="{CCF8E7AC-7C1D-46A0-8F5B-701BEEBCC6D0}"/>
              </a:ext>
            </a:extLst>
          </p:cNvPr>
          <p:cNvSpPr/>
          <p:nvPr/>
        </p:nvSpPr>
        <p:spPr>
          <a:xfrm>
            <a:off x="1770232" y="545307"/>
            <a:ext cx="1788625" cy="239935"/>
          </a:xfrm>
          <a:prstGeom prst="rect">
            <a:avLst/>
          </a:prstGeom>
          <a:ln w="3175"/>
        </p:spPr>
        <p:style>
          <a:lnRef idx="2">
            <a:schemeClr val="accent5"/>
          </a:lnRef>
          <a:fillRef idx="1">
            <a:schemeClr val="lt1"/>
          </a:fillRef>
          <a:effectRef idx="0">
            <a:schemeClr val="accent5"/>
          </a:effectRef>
          <a:fontRef idx="minor">
            <a:schemeClr val="dk1"/>
          </a:fontRef>
        </p:style>
        <p:txBody>
          <a:bodyPr rtlCol="0" anchor="ctr"/>
          <a:lstStyle/>
          <a:p>
            <a:pPr algn="ctr"/>
            <a:r>
              <a:rPr lang="en-IN" sz="300" b="1" dirty="0">
                <a:latin typeface="Times New Roman" panose="02020603050405020304" pitchFamily="18" charset="0"/>
                <a:cs typeface="Times New Roman" panose="02020603050405020304" pitchFamily="18" charset="0"/>
              </a:rPr>
              <a:t>Brief Description about the project (Jiwi Daah Hasa)</a:t>
            </a:r>
          </a:p>
          <a:p>
            <a:r>
              <a:rPr lang="en-IN" sz="300" dirty="0">
                <a:latin typeface="Times New Roman" panose="02020603050405020304" pitchFamily="18" charset="0"/>
                <a:cs typeface="Times New Roman" panose="02020603050405020304" pitchFamily="18" charset="0"/>
              </a:rPr>
              <a:t>Jiwi Daah Hasa project is about revitalise life in earth resources and livelihoods in the most deprived geographies of Jharkhand. The project attempts to build capacities of Gram Panchayats in planning and implementation of MGNREGA for a comprehensive eco-system revival based on watershed development principal.</a:t>
            </a:r>
          </a:p>
        </p:txBody>
      </p:sp>
      <p:sp>
        <p:nvSpPr>
          <p:cNvPr id="40" name="Rectangle 39">
            <a:extLst>
              <a:ext uri="{FF2B5EF4-FFF2-40B4-BE49-F238E27FC236}">
                <a16:creationId xmlns:a16="http://schemas.microsoft.com/office/drawing/2014/main" id="{43D0BDC8-FDBA-4152-A211-CA8117E252EC}"/>
              </a:ext>
            </a:extLst>
          </p:cNvPr>
          <p:cNvSpPr/>
          <p:nvPr/>
        </p:nvSpPr>
        <p:spPr>
          <a:xfrm>
            <a:off x="1366836" y="545307"/>
            <a:ext cx="403395" cy="239934"/>
          </a:xfrm>
          <a:prstGeom prst="rect">
            <a:avLst/>
          </a:prstGeom>
          <a:ln w="3175"/>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pic>
        <p:nvPicPr>
          <p:cNvPr id="41" name="Picture 40">
            <a:extLst>
              <a:ext uri="{FF2B5EF4-FFF2-40B4-BE49-F238E27FC236}">
                <a16:creationId xmlns:a16="http://schemas.microsoft.com/office/drawing/2014/main" id="{49ADB244-EA27-4D55-A7CC-0C7DC8DE98F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74945" y="559243"/>
            <a:ext cx="387180" cy="190779"/>
          </a:xfrm>
          <a:prstGeom prst="rect">
            <a:avLst/>
          </a:prstGeom>
        </p:spPr>
      </p:pic>
      <p:sp>
        <p:nvSpPr>
          <p:cNvPr id="42" name="Rectangle 41">
            <a:extLst>
              <a:ext uri="{FF2B5EF4-FFF2-40B4-BE49-F238E27FC236}">
                <a16:creationId xmlns:a16="http://schemas.microsoft.com/office/drawing/2014/main" id="{F59A0D9E-7E42-4407-BBB6-51797577E279}"/>
              </a:ext>
            </a:extLst>
          </p:cNvPr>
          <p:cNvSpPr/>
          <p:nvPr/>
        </p:nvSpPr>
        <p:spPr>
          <a:xfrm>
            <a:off x="80964" y="67703"/>
            <a:ext cx="1249893" cy="478608"/>
          </a:xfrm>
          <a:prstGeom prst="rect">
            <a:avLst/>
          </a:prstGeom>
          <a:ln w="3175"/>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300" b="1" dirty="0">
              <a:solidFill>
                <a:schemeClr val="tx1"/>
              </a:solidFill>
              <a:latin typeface="Times New Roman" panose="02020603050405020304" pitchFamily="18" charset="0"/>
              <a:cs typeface="Times New Roman" panose="02020603050405020304" pitchFamily="18" charset="0"/>
            </a:endParaRPr>
          </a:p>
        </p:txBody>
      </p:sp>
      <p:pic>
        <p:nvPicPr>
          <p:cNvPr id="43" name="Picture 42">
            <a:extLst>
              <a:ext uri="{FF2B5EF4-FFF2-40B4-BE49-F238E27FC236}">
                <a16:creationId xmlns:a16="http://schemas.microsoft.com/office/drawing/2014/main" id="{A0EA9B6E-D780-4BFC-96C0-BCA2D853A7E3}"/>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3707" t="25505" b="60923"/>
          <a:stretch/>
        </p:blipFill>
        <p:spPr bwMode="auto">
          <a:xfrm>
            <a:off x="108035" y="74745"/>
            <a:ext cx="1195749" cy="335891"/>
          </a:xfrm>
          <a:prstGeom prst="rect">
            <a:avLst/>
          </a:prstGeom>
          <a:solidFill>
            <a:schemeClr val="bg1">
              <a:alpha val="57000"/>
            </a:schemeClr>
          </a:solidFill>
          <a:ln>
            <a:noFill/>
          </a:ln>
          <a:extLst>
            <a:ext uri="{53640926-AAD7-44D8-BBD7-CCE9431645EC}">
              <a14:shadowObscured xmlns:a14="http://schemas.microsoft.com/office/drawing/2010/main"/>
            </a:ext>
          </a:extLst>
        </p:spPr>
      </p:pic>
      <p:sp>
        <p:nvSpPr>
          <p:cNvPr id="44" name="TextBox 43">
            <a:extLst>
              <a:ext uri="{FF2B5EF4-FFF2-40B4-BE49-F238E27FC236}">
                <a16:creationId xmlns:a16="http://schemas.microsoft.com/office/drawing/2014/main" id="{B9157F3F-86BC-429C-8CD8-CB39483BFF9D}"/>
              </a:ext>
            </a:extLst>
          </p:cNvPr>
          <p:cNvSpPr txBox="1"/>
          <p:nvPr/>
        </p:nvSpPr>
        <p:spPr>
          <a:xfrm>
            <a:off x="76888" y="361988"/>
            <a:ext cx="1195749" cy="215444"/>
          </a:xfrm>
          <a:prstGeom prst="rect">
            <a:avLst/>
          </a:prstGeom>
          <a:noFill/>
        </p:spPr>
        <p:txBody>
          <a:bodyPr wrap="square" rtlCol="0">
            <a:spAutoFit/>
          </a:bodyPr>
          <a:lstStyle/>
          <a:p>
            <a:pPr algn="ctr"/>
            <a:r>
              <a:rPr lang="en-US" sz="400" b="1" dirty="0">
                <a:solidFill>
                  <a:schemeClr val="tx1"/>
                </a:solidFill>
                <a:latin typeface="Times New Roman" panose="02020603050405020304" pitchFamily="18" charset="0"/>
                <a:cs typeface="Times New Roman" panose="02020603050405020304" pitchFamily="18" charset="0"/>
              </a:rPr>
              <a:t>WOTR (Watershed Organization Trust) Chainpur, District</a:t>
            </a:r>
            <a:r>
              <a:rPr lang="en-US" sz="400" b="1" dirty="0">
                <a:latin typeface="Times New Roman" panose="02020603050405020304" pitchFamily="18" charset="0"/>
                <a:cs typeface="Times New Roman" panose="02020603050405020304" pitchFamily="18" charset="0"/>
              </a:rPr>
              <a:t>-</a:t>
            </a:r>
            <a:r>
              <a:rPr lang="en-US" sz="400" b="1" dirty="0">
                <a:solidFill>
                  <a:schemeClr val="tx1"/>
                </a:solidFill>
                <a:latin typeface="Times New Roman" panose="02020603050405020304" pitchFamily="18" charset="0"/>
                <a:cs typeface="Times New Roman" panose="02020603050405020304" pitchFamily="18" charset="0"/>
              </a:rPr>
              <a:t> Gumla, State- Jharkhand </a:t>
            </a:r>
          </a:p>
        </p:txBody>
      </p:sp>
      <p:pic>
        <p:nvPicPr>
          <p:cNvPr id="45" name="Picture 44">
            <a:extLst>
              <a:ext uri="{FF2B5EF4-FFF2-40B4-BE49-F238E27FC236}">
                <a16:creationId xmlns:a16="http://schemas.microsoft.com/office/drawing/2014/main" id="{B850EDF4-AB58-4802-AFCF-130863E36275}"/>
              </a:ext>
            </a:extLst>
          </p:cNvPr>
          <p:cNvPicPr>
            <a:picLocks noChangeAspect="1"/>
          </p:cNvPicPr>
          <p:nvPr/>
        </p:nvPicPr>
        <p:blipFill rotWithShape="1">
          <a:blip r:embed="rId16">
            <a:extLst>
              <a:ext uri="{28A0092B-C50C-407E-A947-70E740481C1C}">
                <a14:useLocalDpi xmlns:a14="http://schemas.microsoft.com/office/drawing/2010/main" val="0"/>
              </a:ext>
            </a:extLst>
          </a:blip>
          <a:srcRect t="9108" r="13782" b="22279"/>
          <a:stretch/>
        </p:blipFill>
        <p:spPr bwMode="auto">
          <a:xfrm>
            <a:off x="1661865" y="1127957"/>
            <a:ext cx="996139" cy="470346"/>
          </a:xfrm>
          <a:prstGeom prst="rect">
            <a:avLst/>
          </a:prstGeom>
          <a:ln>
            <a:noFill/>
          </a:ln>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693221602"/>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TM03457475[[fn=Frame]]</Template>
  <TotalTime>628</TotalTime>
  <Words>490</Words>
  <Application>Microsoft Office PowerPoint</Application>
  <PresentationFormat>Custom</PresentationFormat>
  <Paragraphs>66</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Agency FB</vt:lpstr>
      <vt:lpstr>Calibri</vt:lpstr>
      <vt:lpstr>Corbel</vt:lpstr>
      <vt:lpstr>Times New Roman</vt:lpstr>
      <vt:lpstr>Wingdings</vt:lpstr>
      <vt:lpstr>Wingdings 2</vt:lpstr>
      <vt:lpstr>Frame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Dharmendra Laguri</dc:creator>
  <cp:lastModifiedBy>Dharmendra Laguri</cp:lastModifiedBy>
  <cp:revision>24</cp:revision>
  <dcterms:created xsi:type="dcterms:W3CDTF">2022-06-11T04:08:17Z</dcterms:created>
  <dcterms:modified xsi:type="dcterms:W3CDTF">2022-06-11T14:37:10Z</dcterms:modified>
</cp:coreProperties>
</file>