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7" r:id="rId2"/>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6"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F99C21-3CF4-4B85-BEDE-A454F18CE1E1}" v="649" dt="2022-06-13T15:10:09.75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7" d="100"/>
          <a:sy n="67" d="100"/>
        </p:scale>
        <p:origin x="324" y="78"/>
      </p:cViewPr>
      <p:guideLst>
        <p:guide orient="horz" pos="2136"/>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til Tiriya" userId="60edab19-78ac-4a15-bebd-da76a0e221dc" providerId="ADAL" clId="{07F99C21-3CF4-4B85-BEDE-A454F18CE1E1}"/>
    <pc:docChg chg="undo custSel addSld delSld modSld">
      <pc:chgData name="Gitil Tiriya" userId="60edab19-78ac-4a15-bebd-da76a0e221dc" providerId="ADAL" clId="{07F99C21-3CF4-4B85-BEDE-A454F18CE1E1}" dt="2022-06-13T15:34:26.109" v="1821" actId="14100"/>
      <pc:docMkLst>
        <pc:docMk/>
      </pc:docMkLst>
      <pc:sldChg chg="addSp delSp modSp mod">
        <pc:chgData name="Gitil Tiriya" userId="60edab19-78ac-4a15-bebd-da76a0e221dc" providerId="ADAL" clId="{07F99C21-3CF4-4B85-BEDE-A454F18CE1E1}" dt="2022-06-13T15:34:26.109" v="1821" actId="14100"/>
        <pc:sldMkLst>
          <pc:docMk/>
          <pc:sldMk cId="3803695652" sldId="257"/>
        </pc:sldMkLst>
        <pc:spChg chg="add del mod">
          <ac:chgData name="Gitil Tiriya" userId="60edab19-78ac-4a15-bebd-da76a0e221dc" providerId="ADAL" clId="{07F99C21-3CF4-4B85-BEDE-A454F18CE1E1}" dt="2022-06-13T14:05:39.837" v="666"/>
          <ac:spMkLst>
            <pc:docMk/>
            <pc:sldMk cId="3803695652" sldId="257"/>
            <ac:spMk id="4" creationId="{2D0F2C38-4913-71E9-8E32-01D0839DAF33}"/>
          </ac:spMkLst>
        </pc:spChg>
        <pc:spChg chg="add del mod">
          <ac:chgData name="Gitil Tiriya" userId="60edab19-78ac-4a15-bebd-da76a0e221dc" providerId="ADAL" clId="{07F99C21-3CF4-4B85-BEDE-A454F18CE1E1}" dt="2022-06-13T14:26:40.939" v="757" actId="478"/>
          <ac:spMkLst>
            <pc:docMk/>
            <pc:sldMk cId="3803695652" sldId="257"/>
            <ac:spMk id="6" creationId="{14FF2F51-2BDD-32AF-931F-3479631DA32F}"/>
          </ac:spMkLst>
        </pc:spChg>
        <pc:spChg chg="mod">
          <ac:chgData name="Gitil Tiriya" userId="60edab19-78ac-4a15-bebd-da76a0e221dc" providerId="ADAL" clId="{07F99C21-3CF4-4B85-BEDE-A454F18CE1E1}" dt="2022-06-13T14:53:14.351" v="1310" actId="14100"/>
          <ac:spMkLst>
            <pc:docMk/>
            <pc:sldMk cId="3803695652" sldId="257"/>
            <ac:spMk id="8" creationId="{13263E5E-A8B8-707E-70E2-E62664EDA0F2}"/>
          </ac:spMkLst>
        </pc:spChg>
        <pc:spChg chg="mod">
          <ac:chgData name="Gitil Tiriya" userId="60edab19-78ac-4a15-bebd-da76a0e221dc" providerId="ADAL" clId="{07F99C21-3CF4-4B85-BEDE-A454F18CE1E1}" dt="2022-06-13T14:52:51.208" v="1307" actId="14100"/>
          <ac:spMkLst>
            <pc:docMk/>
            <pc:sldMk cId="3803695652" sldId="257"/>
            <ac:spMk id="9" creationId="{4A2FD600-E743-0604-1BAD-64907579667E}"/>
          </ac:spMkLst>
        </pc:spChg>
        <pc:spChg chg="mod">
          <ac:chgData name="Gitil Tiriya" userId="60edab19-78ac-4a15-bebd-da76a0e221dc" providerId="ADAL" clId="{07F99C21-3CF4-4B85-BEDE-A454F18CE1E1}" dt="2022-06-13T14:53:00.878" v="1308" actId="14100"/>
          <ac:spMkLst>
            <pc:docMk/>
            <pc:sldMk cId="3803695652" sldId="257"/>
            <ac:spMk id="10" creationId="{256217E0-FDEE-7532-A5CB-1E7AD610529C}"/>
          </ac:spMkLst>
        </pc:spChg>
        <pc:spChg chg="mod">
          <ac:chgData name="Gitil Tiriya" userId="60edab19-78ac-4a15-bebd-da76a0e221dc" providerId="ADAL" clId="{07F99C21-3CF4-4B85-BEDE-A454F18CE1E1}" dt="2022-06-13T14:54:18.806" v="1330" actId="20577"/>
          <ac:spMkLst>
            <pc:docMk/>
            <pc:sldMk cId="3803695652" sldId="257"/>
            <ac:spMk id="12" creationId="{866FDE95-0DED-9EF2-D551-57CDFA087CFE}"/>
          </ac:spMkLst>
        </pc:spChg>
        <pc:spChg chg="mod">
          <ac:chgData name="Gitil Tiriya" userId="60edab19-78ac-4a15-bebd-da76a0e221dc" providerId="ADAL" clId="{07F99C21-3CF4-4B85-BEDE-A454F18CE1E1}" dt="2022-06-13T13:15:24.532" v="253" actId="1076"/>
          <ac:spMkLst>
            <pc:docMk/>
            <pc:sldMk cId="3803695652" sldId="257"/>
            <ac:spMk id="13" creationId="{FC942A45-733A-C389-3726-3793DEA24CD9}"/>
          </ac:spMkLst>
        </pc:spChg>
        <pc:spChg chg="mod">
          <ac:chgData name="Gitil Tiriya" userId="60edab19-78ac-4a15-bebd-da76a0e221dc" providerId="ADAL" clId="{07F99C21-3CF4-4B85-BEDE-A454F18CE1E1}" dt="2022-06-13T15:19:02.541" v="1704" actId="207"/>
          <ac:spMkLst>
            <pc:docMk/>
            <pc:sldMk cId="3803695652" sldId="257"/>
            <ac:spMk id="15" creationId="{624DC6CF-BA5B-ED98-ACD7-8C30788C66C5}"/>
          </ac:spMkLst>
        </pc:spChg>
        <pc:spChg chg="mod">
          <ac:chgData name="Gitil Tiriya" userId="60edab19-78ac-4a15-bebd-da76a0e221dc" providerId="ADAL" clId="{07F99C21-3CF4-4B85-BEDE-A454F18CE1E1}" dt="2022-06-13T15:11:38.226" v="1645" actId="1076"/>
          <ac:spMkLst>
            <pc:docMk/>
            <pc:sldMk cId="3803695652" sldId="257"/>
            <ac:spMk id="17" creationId="{8C38EBF4-9FD5-2183-E1A3-831E5BB120D2}"/>
          </ac:spMkLst>
        </pc:spChg>
        <pc:spChg chg="mod">
          <ac:chgData name="Gitil Tiriya" userId="60edab19-78ac-4a15-bebd-da76a0e221dc" providerId="ADAL" clId="{07F99C21-3CF4-4B85-BEDE-A454F18CE1E1}" dt="2022-06-13T13:21:42.314" v="362" actId="1036"/>
          <ac:spMkLst>
            <pc:docMk/>
            <pc:sldMk cId="3803695652" sldId="257"/>
            <ac:spMk id="18" creationId="{9937BD8C-AFD4-42E5-93EE-72F9A0A9C25B}"/>
          </ac:spMkLst>
        </pc:spChg>
        <pc:spChg chg="add mod">
          <ac:chgData name="Gitil Tiriya" userId="60edab19-78ac-4a15-bebd-da76a0e221dc" providerId="ADAL" clId="{07F99C21-3CF4-4B85-BEDE-A454F18CE1E1}" dt="2022-06-13T15:11:26.980" v="1644" actId="2711"/>
          <ac:spMkLst>
            <pc:docMk/>
            <pc:sldMk cId="3803695652" sldId="257"/>
            <ac:spMk id="19" creationId="{A76FDECB-D4FE-2B33-F154-83300F29DACB}"/>
          </ac:spMkLst>
        </pc:spChg>
        <pc:spChg chg="mod">
          <ac:chgData name="Gitil Tiriya" userId="60edab19-78ac-4a15-bebd-da76a0e221dc" providerId="ADAL" clId="{07F99C21-3CF4-4B85-BEDE-A454F18CE1E1}" dt="2022-06-13T15:13:29.751" v="1663" actId="20577"/>
          <ac:spMkLst>
            <pc:docMk/>
            <pc:sldMk cId="3803695652" sldId="257"/>
            <ac:spMk id="20" creationId="{F27A1D18-BEE1-42E3-F296-952C0FD5DDC2}"/>
          </ac:spMkLst>
        </pc:spChg>
        <pc:spChg chg="del">
          <ac:chgData name="Gitil Tiriya" userId="60edab19-78ac-4a15-bebd-da76a0e221dc" providerId="ADAL" clId="{07F99C21-3CF4-4B85-BEDE-A454F18CE1E1}" dt="2022-06-13T13:03:50.378" v="0" actId="478"/>
          <ac:spMkLst>
            <pc:docMk/>
            <pc:sldMk cId="3803695652" sldId="257"/>
            <ac:spMk id="22" creationId="{F3B6C815-AA09-301A-4A10-30E63F264A86}"/>
          </ac:spMkLst>
        </pc:spChg>
        <pc:spChg chg="mod">
          <ac:chgData name="Gitil Tiriya" userId="60edab19-78ac-4a15-bebd-da76a0e221dc" providerId="ADAL" clId="{07F99C21-3CF4-4B85-BEDE-A454F18CE1E1}" dt="2022-06-13T15:32:53.159" v="1767" actId="1035"/>
          <ac:spMkLst>
            <pc:docMk/>
            <pc:sldMk cId="3803695652" sldId="257"/>
            <ac:spMk id="27" creationId="{4FA60E31-E2B8-D53B-E343-133F559A1B5A}"/>
          </ac:spMkLst>
        </pc:spChg>
        <pc:spChg chg="mod">
          <ac:chgData name="Gitil Tiriya" userId="60edab19-78ac-4a15-bebd-da76a0e221dc" providerId="ADAL" clId="{07F99C21-3CF4-4B85-BEDE-A454F18CE1E1}" dt="2022-06-13T15:33:19.329" v="1784" actId="1035"/>
          <ac:spMkLst>
            <pc:docMk/>
            <pc:sldMk cId="3803695652" sldId="257"/>
            <ac:spMk id="28" creationId="{9FC9871D-4055-1259-FBA7-F28A1B33F160}"/>
          </ac:spMkLst>
        </pc:spChg>
        <pc:spChg chg="mod">
          <ac:chgData name="Gitil Tiriya" userId="60edab19-78ac-4a15-bebd-da76a0e221dc" providerId="ADAL" clId="{07F99C21-3CF4-4B85-BEDE-A454F18CE1E1}" dt="2022-06-13T15:34:26.109" v="1821" actId="14100"/>
          <ac:spMkLst>
            <pc:docMk/>
            <pc:sldMk cId="3803695652" sldId="257"/>
            <ac:spMk id="29" creationId="{8DE4320E-5F01-F1C0-357D-B9D024ED8755}"/>
          </ac:spMkLst>
        </pc:spChg>
        <pc:spChg chg="mod">
          <ac:chgData name="Gitil Tiriya" userId="60edab19-78ac-4a15-bebd-da76a0e221dc" providerId="ADAL" clId="{07F99C21-3CF4-4B85-BEDE-A454F18CE1E1}" dt="2022-06-13T15:14:59.281" v="1668" actId="20577"/>
          <ac:spMkLst>
            <pc:docMk/>
            <pc:sldMk cId="3803695652" sldId="257"/>
            <ac:spMk id="30" creationId="{41914D46-DDC6-6574-0239-67144530D6E9}"/>
          </ac:spMkLst>
        </pc:spChg>
        <pc:spChg chg="add mod">
          <ac:chgData name="Gitil Tiriya" userId="60edab19-78ac-4a15-bebd-da76a0e221dc" providerId="ADAL" clId="{07F99C21-3CF4-4B85-BEDE-A454F18CE1E1}" dt="2022-06-13T14:04:22.874" v="662" actId="571"/>
          <ac:spMkLst>
            <pc:docMk/>
            <pc:sldMk cId="3803695652" sldId="257"/>
            <ac:spMk id="57" creationId="{F00D4556-8F2E-33DA-FF08-6078AC21A5D0}"/>
          </ac:spMkLst>
        </pc:spChg>
        <pc:grpChg chg="del">
          <ac:chgData name="Gitil Tiriya" userId="60edab19-78ac-4a15-bebd-da76a0e221dc" providerId="ADAL" clId="{07F99C21-3CF4-4B85-BEDE-A454F18CE1E1}" dt="2022-06-13T13:15:20.444" v="252" actId="21"/>
          <ac:grpSpMkLst>
            <pc:docMk/>
            <pc:sldMk cId="3803695652" sldId="257"/>
            <ac:grpSpMk id="34" creationId="{3835D6D2-DECF-753E-F58A-C1B50A2BAE5C}"/>
          </ac:grpSpMkLst>
        </pc:grpChg>
        <pc:graphicFrameChg chg="add del mod modGraphic">
          <ac:chgData name="Gitil Tiriya" userId="60edab19-78ac-4a15-bebd-da76a0e221dc" providerId="ADAL" clId="{07F99C21-3CF4-4B85-BEDE-A454F18CE1E1}" dt="2022-06-13T14:06:38.612" v="672" actId="478"/>
          <ac:graphicFrameMkLst>
            <pc:docMk/>
            <pc:sldMk cId="3803695652" sldId="257"/>
            <ac:graphicFrameMk id="3" creationId="{157B0AF5-87CC-F0BF-7237-5C10DCDA316E}"/>
          </ac:graphicFrameMkLst>
        </pc:graphicFrameChg>
        <pc:graphicFrameChg chg="add mod modGraphic">
          <ac:chgData name="Gitil Tiriya" userId="60edab19-78ac-4a15-bebd-da76a0e221dc" providerId="ADAL" clId="{07F99C21-3CF4-4B85-BEDE-A454F18CE1E1}" dt="2022-06-13T15:26:35.750" v="1752" actId="15174"/>
          <ac:graphicFrameMkLst>
            <pc:docMk/>
            <pc:sldMk cId="3803695652" sldId="257"/>
            <ac:graphicFrameMk id="7" creationId="{E714874A-F404-0DD5-B7E3-CC7D7D2A6A30}"/>
          </ac:graphicFrameMkLst>
        </pc:graphicFrameChg>
        <pc:graphicFrameChg chg="add mod modGraphic">
          <ac:chgData name="Gitil Tiriya" userId="60edab19-78ac-4a15-bebd-da76a0e221dc" providerId="ADAL" clId="{07F99C21-3CF4-4B85-BEDE-A454F18CE1E1}" dt="2022-06-13T15:05:03.931" v="1584" actId="13782"/>
          <ac:graphicFrameMkLst>
            <pc:docMk/>
            <pc:sldMk cId="3803695652" sldId="257"/>
            <ac:graphicFrameMk id="11" creationId="{D289D98B-D3C8-C02D-E839-C6F9F37775E3}"/>
          </ac:graphicFrameMkLst>
        </pc:graphicFrameChg>
        <pc:picChg chg="add del">
          <ac:chgData name="Gitil Tiriya" userId="60edab19-78ac-4a15-bebd-da76a0e221dc" providerId="ADAL" clId="{07F99C21-3CF4-4B85-BEDE-A454F18CE1E1}" dt="2022-06-13T14:03:45.338" v="659" actId="478"/>
          <ac:picMkLst>
            <pc:docMk/>
            <pc:sldMk cId="3803695652" sldId="257"/>
            <ac:picMk id="54" creationId="{50722377-1106-A717-9AB6-0D2C6AC359C1}"/>
          </ac:picMkLst>
        </pc:picChg>
        <pc:picChg chg="add del mod">
          <ac:chgData name="Gitil Tiriya" userId="60edab19-78ac-4a15-bebd-da76a0e221dc" providerId="ADAL" clId="{07F99C21-3CF4-4B85-BEDE-A454F18CE1E1}" dt="2022-06-13T14:03:21.915" v="657"/>
          <ac:picMkLst>
            <pc:docMk/>
            <pc:sldMk cId="3803695652" sldId="257"/>
            <ac:picMk id="55" creationId="{DAFF51A7-924E-9C81-8392-ED0B0026FEBA}"/>
          </ac:picMkLst>
        </pc:picChg>
        <pc:picChg chg="mod">
          <ac:chgData name="Gitil Tiriya" userId="60edab19-78ac-4a15-bebd-da76a0e221dc" providerId="ADAL" clId="{07F99C21-3CF4-4B85-BEDE-A454F18CE1E1}" dt="2022-06-13T15:18:02.965" v="1701" actId="1076"/>
          <ac:picMkLst>
            <pc:docMk/>
            <pc:sldMk cId="3803695652" sldId="257"/>
            <ac:picMk id="58" creationId="{6D69CE97-67A4-BB9F-DBD7-778F87A919F5}"/>
          </ac:picMkLst>
        </pc:picChg>
        <pc:picChg chg="add del mod">
          <ac:chgData name="Gitil Tiriya" userId="60edab19-78ac-4a15-bebd-da76a0e221dc" providerId="ADAL" clId="{07F99C21-3CF4-4B85-BEDE-A454F18CE1E1}" dt="2022-06-13T14:22:25.330" v="729" actId="478"/>
          <ac:picMkLst>
            <pc:docMk/>
            <pc:sldMk cId="3803695652" sldId="257"/>
            <ac:picMk id="59" creationId="{87147BA2-CAAF-5874-D18C-C0B504B35C61}"/>
          </ac:picMkLst>
        </pc:picChg>
        <pc:picChg chg="mod">
          <ac:chgData name="Gitil Tiriya" userId="60edab19-78ac-4a15-bebd-da76a0e221dc" providerId="ADAL" clId="{07F99C21-3CF4-4B85-BEDE-A454F18CE1E1}" dt="2022-06-13T15:18:06.924" v="1702" actId="1076"/>
          <ac:picMkLst>
            <pc:docMk/>
            <pc:sldMk cId="3803695652" sldId="257"/>
            <ac:picMk id="60" creationId="{922340DD-BE7A-1EB3-B698-7E39CB3694A1}"/>
          </ac:picMkLst>
        </pc:picChg>
        <pc:picChg chg="add del mod">
          <ac:chgData name="Gitil Tiriya" userId="60edab19-78ac-4a15-bebd-da76a0e221dc" providerId="ADAL" clId="{07F99C21-3CF4-4B85-BEDE-A454F18CE1E1}" dt="2022-06-13T14:27:07.339" v="759" actId="478"/>
          <ac:picMkLst>
            <pc:docMk/>
            <pc:sldMk cId="3803695652" sldId="257"/>
            <ac:picMk id="61" creationId="{0B520C48-4D4A-EB57-7D9B-989EB8D24F82}"/>
          </ac:picMkLst>
        </pc:picChg>
      </pc:sldChg>
      <pc:sldChg chg="add del">
        <pc:chgData name="Gitil Tiriya" userId="60edab19-78ac-4a15-bebd-da76a0e221dc" providerId="ADAL" clId="{07F99C21-3CF4-4B85-BEDE-A454F18CE1E1}" dt="2022-06-13T15:12:04.113" v="1647" actId="2696"/>
        <pc:sldMkLst>
          <pc:docMk/>
          <pc:sldMk cId="0" sldId="260"/>
        </pc:sldMkLst>
      </pc:sldChg>
      <pc:sldChg chg="add del">
        <pc:chgData name="Gitil Tiriya" userId="60edab19-78ac-4a15-bebd-da76a0e221dc" providerId="ADAL" clId="{07F99C21-3CF4-4B85-BEDE-A454F18CE1E1}" dt="2022-06-13T15:11:58.986" v="1646" actId="2696"/>
        <pc:sldMkLst>
          <pc:docMk/>
          <pc:sldMk cId="0" sldId="261"/>
        </pc:sldMkLst>
      </pc:sldChg>
      <pc:sldMasterChg chg="delSldLayout">
        <pc:chgData name="Gitil Tiriya" userId="60edab19-78ac-4a15-bebd-da76a0e221dc" providerId="ADAL" clId="{07F99C21-3CF4-4B85-BEDE-A454F18CE1E1}" dt="2022-06-13T15:12:04.113" v="1647" actId="2696"/>
        <pc:sldMasterMkLst>
          <pc:docMk/>
          <pc:sldMasterMk cId="1606586353" sldId="2147483648"/>
        </pc:sldMasterMkLst>
        <pc:sldLayoutChg chg="del">
          <pc:chgData name="Gitil Tiriya" userId="60edab19-78ac-4a15-bebd-da76a0e221dc" providerId="ADAL" clId="{07F99C21-3CF4-4B85-BEDE-A454F18CE1E1}" dt="2022-06-13T15:12:04.113" v="1647" actId="2696"/>
          <pc:sldLayoutMkLst>
            <pc:docMk/>
            <pc:sldMasterMk cId="1606586353" sldId="2147483648"/>
            <pc:sldLayoutMk cId="1399809825" sldId="2147483660"/>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9BBC8B-2374-411B-8379-76B307F2AD3E}" type="doc">
      <dgm:prSet loTypeId="urn:microsoft.com/office/officeart/2005/8/layout/orgChart1" loCatId="hierarchy" qsTypeId="urn:microsoft.com/office/officeart/2005/8/quickstyle/simple3" qsCatId="simple" csTypeId="urn:microsoft.com/office/officeart/2005/8/colors/accent1_2" csCatId="accent1" phldr="1"/>
      <dgm:spPr/>
      <dgm:t>
        <a:bodyPr/>
        <a:lstStyle/>
        <a:p>
          <a:endParaRPr lang="en-IN"/>
        </a:p>
      </dgm:t>
    </dgm:pt>
    <dgm:pt modelId="{72CD9E37-FF4A-416B-8227-357ABE6E8229}">
      <dgm:prSet phldrT="[Text]"/>
      <dgm:spPr/>
      <dgm:t>
        <a:bodyPr/>
        <a:lstStyle/>
        <a:p>
          <a:r>
            <a:rPr lang="en-IN" dirty="0"/>
            <a:t>Secretary</a:t>
          </a:r>
        </a:p>
      </dgm:t>
    </dgm:pt>
    <dgm:pt modelId="{BC5E4140-7609-44DE-B1CB-7C057AAB90E4}" type="parTrans" cxnId="{A92A0241-65BD-4686-BDDB-2039070F5533}">
      <dgm:prSet/>
      <dgm:spPr/>
      <dgm:t>
        <a:bodyPr/>
        <a:lstStyle/>
        <a:p>
          <a:endParaRPr lang="en-IN"/>
        </a:p>
      </dgm:t>
    </dgm:pt>
    <dgm:pt modelId="{50CF3B15-2851-473C-BB5D-0AF7EC408D43}" type="sibTrans" cxnId="{A92A0241-65BD-4686-BDDB-2039070F5533}">
      <dgm:prSet/>
      <dgm:spPr/>
      <dgm:t>
        <a:bodyPr/>
        <a:lstStyle/>
        <a:p>
          <a:endParaRPr lang="en-IN"/>
        </a:p>
      </dgm:t>
    </dgm:pt>
    <dgm:pt modelId="{D72942DD-638E-4025-87E2-F091356352DB}" type="asst">
      <dgm:prSet phldrT="[Text]"/>
      <dgm:spPr/>
      <dgm:t>
        <a:bodyPr/>
        <a:lstStyle/>
        <a:p>
          <a:r>
            <a:rPr lang="en-IN" dirty="0"/>
            <a:t>Program manager</a:t>
          </a:r>
        </a:p>
      </dgm:t>
    </dgm:pt>
    <dgm:pt modelId="{BEF9E72B-6D9A-4A07-930B-FABAB56DECBB}" type="parTrans" cxnId="{CDA77AD9-D731-4AD8-BA44-2E2CC3045B4C}">
      <dgm:prSet/>
      <dgm:spPr/>
      <dgm:t>
        <a:bodyPr/>
        <a:lstStyle/>
        <a:p>
          <a:endParaRPr lang="en-IN"/>
        </a:p>
      </dgm:t>
    </dgm:pt>
    <dgm:pt modelId="{E702E696-2F63-495E-BCAA-E76610E9EF8C}" type="sibTrans" cxnId="{CDA77AD9-D731-4AD8-BA44-2E2CC3045B4C}">
      <dgm:prSet/>
      <dgm:spPr/>
      <dgm:t>
        <a:bodyPr/>
        <a:lstStyle/>
        <a:p>
          <a:endParaRPr lang="en-IN"/>
        </a:p>
      </dgm:t>
    </dgm:pt>
    <dgm:pt modelId="{2D01AA62-A9B3-4690-845C-8E21B5172CA1}" type="asst">
      <dgm:prSet phldrT="[Text]"/>
      <dgm:spPr/>
      <dgm:t>
        <a:bodyPr/>
        <a:lstStyle/>
        <a:p>
          <a:r>
            <a:rPr lang="en-IN" dirty="0"/>
            <a:t>Subject matter specialist</a:t>
          </a:r>
        </a:p>
      </dgm:t>
    </dgm:pt>
    <dgm:pt modelId="{6F401E90-7963-49EB-A4D1-526F401D34A5}" type="parTrans" cxnId="{7F876649-E5E3-4BE4-BD9F-4BB7509055B9}">
      <dgm:prSet/>
      <dgm:spPr/>
      <dgm:t>
        <a:bodyPr/>
        <a:lstStyle/>
        <a:p>
          <a:endParaRPr lang="en-IN"/>
        </a:p>
      </dgm:t>
    </dgm:pt>
    <dgm:pt modelId="{401AEC12-A7A8-4BDE-9AB4-074531935989}" type="sibTrans" cxnId="{7F876649-E5E3-4BE4-BD9F-4BB7509055B9}">
      <dgm:prSet/>
      <dgm:spPr/>
      <dgm:t>
        <a:bodyPr/>
        <a:lstStyle/>
        <a:p>
          <a:endParaRPr lang="en-IN"/>
        </a:p>
      </dgm:t>
    </dgm:pt>
    <dgm:pt modelId="{8CCBB217-61F9-4763-96A8-EFD81A6B4749}" type="asst">
      <dgm:prSet phldrT="[Text]"/>
      <dgm:spPr/>
      <dgm:t>
        <a:bodyPr/>
        <a:lstStyle/>
        <a:p>
          <a:r>
            <a:rPr lang="en-IN" dirty="0"/>
            <a:t>Cluster coordinator(3)</a:t>
          </a:r>
        </a:p>
      </dgm:t>
    </dgm:pt>
    <dgm:pt modelId="{B2B5913C-9914-41D1-9B34-93EF12E32313}" type="parTrans" cxnId="{D2715D5D-655E-4AA8-9A3E-9DE9017464C7}">
      <dgm:prSet/>
      <dgm:spPr/>
      <dgm:t>
        <a:bodyPr/>
        <a:lstStyle/>
        <a:p>
          <a:endParaRPr lang="en-IN"/>
        </a:p>
      </dgm:t>
    </dgm:pt>
    <dgm:pt modelId="{2E6692C4-9FE6-418F-9CB5-1145A447CE68}" type="sibTrans" cxnId="{D2715D5D-655E-4AA8-9A3E-9DE9017464C7}">
      <dgm:prSet/>
      <dgm:spPr/>
      <dgm:t>
        <a:bodyPr/>
        <a:lstStyle/>
        <a:p>
          <a:endParaRPr lang="en-IN"/>
        </a:p>
      </dgm:t>
    </dgm:pt>
    <dgm:pt modelId="{E33CCEF4-4A52-45CE-831E-3DB548C0436E}" type="asst">
      <dgm:prSet phldrT="[Text]"/>
      <dgm:spPr/>
      <dgm:t>
        <a:bodyPr/>
        <a:lstStyle/>
        <a:p>
          <a:r>
            <a:rPr lang="en-IN" dirty="0"/>
            <a:t>Management information system</a:t>
          </a:r>
        </a:p>
      </dgm:t>
    </dgm:pt>
    <dgm:pt modelId="{40C17439-DAB7-4F62-A8B4-AA575460185C}" type="parTrans" cxnId="{450686DF-4D41-4D56-8BF0-4E4A9DF432A6}">
      <dgm:prSet/>
      <dgm:spPr/>
      <dgm:t>
        <a:bodyPr/>
        <a:lstStyle/>
        <a:p>
          <a:endParaRPr lang="en-IN"/>
        </a:p>
      </dgm:t>
    </dgm:pt>
    <dgm:pt modelId="{753257AA-966B-46F9-9D60-A5D28F3B8FA7}" type="sibTrans" cxnId="{450686DF-4D41-4D56-8BF0-4E4A9DF432A6}">
      <dgm:prSet/>
      <dgm:spPr/>
      <dgm:t>
        <a:bodyPr/>
        <a:lstStyle/>
        <a:p>
          <a:endParaRPr lang="en-IN"/>
        </a:p>
      </dgm:t>
    </dgm:pt>
    <dgm:pt modelId="{7DEDB702-F9D6-4BD1-818B-7B0D5229C59F}" type="asst">
      <dgm:prSet phldrT="[Text]"/>
      <dgm:spPr/>
      <dgm:t>
        <a:bodyPr/>
        <a:lstStyle/>
        <a:p>
          <a:r>
            <a:rPr lang="en-IN" dirty="0"/>
            <a:t>Community mobiliser(2)</a:t>
          </a:r>
        </a:p>
      </dgm:t>
    </dgm:pt>
    <dgm:pt modelId="{7424C7D7-8020-4657-8111-FAE24DAE4FF9}" type="parTrans" cxnId="{C7E7895C-BF4C-452E-9D23-F487C6A0F1C2}">
      <dgm:prSet/>
      <dgm:spPr/>
      <dgm:t>
        <a:bodyPr/>
        <a:lstStyle/>
        <a:p>
          <a:endParaRPr lang="en-IN"/>
        </a:p>
      </dgm:t>
    </dgm:pt>
    <dgm:pt modelId="{AE6F6174-81C2-4045-9CCE-C630BF9A7C6D}" type="sibTrans" cxnId="{C7E7895C-BF4C-452E-9D23-F487C6A0F1C2}">
      <dgm:prSet/>
      <dgm:spPr/>
      <dgm:t>
        <a:bodyPr/>
        <a:lstStyle/>
        <a:p>
          <a:endParaRPr lang="en-IN"/>
        </a:p>
      </dgm:t>
    </dgm:pt>
    <dgm:pt modelId="{D7612D47-AE75-41D7-87AD-A08D7C29981A}" type="asst">
      <dgm:prSet phldrT="[Text]"/>
      <dgm:spPr/>
      <dgm:t>
        <a:bodyPr/>
        <a:lstStyle/>
        <a:p>
          <a:r>
            <a:rPr lang="en-IN" dirty="0"/>
            <a:t>Producer company</a:t>
          </a:r>
        </a:p>
      </dgm:t>
    </dgm:pt>
    <dgm:pt modelId="{F5E9BC67-1CF7-42CE-BA5F-F557767CEED7}" type="parTrans" cxnId="{9AB94144-2FD1-4D13-A158-D107A58F3641}">
      <dgm:prSet/>
      <dgm:spPr/>
      <dgm:t>
        <a:bodyPr/>
        <a:lstStyle/>
        <a:p>
          <a:endParaRPr lang="en-IN"/>
        </a:p>
      </dgm:t>
    </dgm:pt>
    <dgm:pt modelId="{2796779B-1102-4CE7-8793-57A9ECF4A862}" type="sibTrans" cxnId="{9AB94144-2FD1-4D13-A158-D107A58F3641}">
      <dgm:prSet/>
      <dgm:spPr/>
      <dgm:t>
        <a:bodyPr/>
        <a:lstStyle/>
        <a:p>
          <a:endParaRPr lang="en-IN"/>
        </a:p>
      </dgm:t>
    </dgm:pt>
    <dgm:pt modelId="{AF8C74CB-D0BF-414A-9AE1-8D797C9B7196}" type="asst">
      <dgm:prSet phldrT="[Text]"/>
      <dgm:spPr/>
      <dgm:t>
        <a:bodyPr/>
        <a:lstStyle/>
        <a:p>
          <a:r>
            <a:rPr lang="en-IN" dirty="0"/>
            <a:t>Producer group</a:t>
          </a:r>
        </a:p>
      </dgm:t>
    </dgm:pt>
    <dgm:pt modelId="{B4D8B988-E6B9-4A95-8F72-612BE8772BA2}" type="parTrans" cxnId="{9FDF266C-B7D2-4FC3-B3E1-8D58147B17EC}">
      <dgm:prSet/>
      <dgm:spPr/>
      <dgm:t>
        <a:bodyPr/>
        <a:lstStyle/>
        <a:p>
          <a:endParaRPr lang="en-IN"/>
        </a:p>
      </dgm:t>
    </dgm:pt>
    <dgm:pt modelId="{3EAB26B9-F346-4538-88BE-0AC5A0A9EDB9}" type="sibTrans" cxnId="{9FDF266C-B7D2-4FC3-B3E1-8D58147B17EC}">
      <dgm:prSet/>
      <dgm:spPr/>
      <dgm:t>
        <a:bodyPr/>
        <a:lstStyle/>
        <a:p>
          <a:endParaRPr lang="en-IN"/>
        </a:p>
      </dgm:t>
    </dgm:pt>
    <dgm:pt modelId="{DFCBF560-1FB5-4484-8C6D-0E0CDF4BE607}" type="asst">
      <dgm:prSet phldrT="[Text]"/>
      <dgm:spPr/>
      <dgm:t>
        <a:bodyPr/>
        <a:lstStyle/>
        <a:p>
          <a:r>
            <a:rPr lang="en-IN" dirty="0"/>
            <a:t>Producer group</a:t>
          </a:r>
        </a:p>
      </dgm:t>
    </dgm:pt>
    <dgm:pt modelId="{CA44EDD9-9EFB-45A7-8BDC-D9305DC6DB4D}" type="parTrans" cxnId="{ACF6A01F-C8F5-430B-83CF-3ECFD621A27A}">
      <dgm:prSet/>
      <dgm:spPr/>
      <dgm:t>
        <a:bodyPr/>
        <a:lstStyle/>
        <a:p>
          <a:endParaRPr lang="en-IN"/>
        </a:p>
      </dgm:t>
    </dgm:pt>
    <dgm:pt modelId="{F40846A9-33DB-4F09-865B-DCC8D783A263}" type="sibTrans" cxnId="{ACF6A01F-C8F5-430B-83CF-3ECFD621A27A}">
      <dgm:prSet/>
      <dgm:spPr/>
      <dgm:t>
        <a:bodyPr/>
        <a:lstStyle/>
        <a:p>
          <a:endParaRPr lang="en-IN"/>
        </a:p>
      </dgm:t>
    </dgm:pt>
    <dgm:pt modelId="{A3E15856-44D2-4937-8CC1-323BB1CDAAEC}" type="pres">
      <dgm:prSet presAssocID="{009BBC8B-2374-411B-8379-76B307F2AD3E}" presName="hierChild1" presStyleCnt="0">
        <dgm:presLayoutVars>
          <dgm:orgChart val="1"/>
          <dgm:chPref val="1"/>
          <dgm:dir/>
          <dgm:animOne val="branch"/>
          <dgm:animLvl val="lvl"/>
          <dgm:resizeHandles/>
        </dgm:presLayoutVars>
      </dgm:prSet>
      <dgm:spPr/>
    </dgm:pt>
    <dgm:pt modelId="{E14C5E4F-F6EB-47B4-B06A-F251DAF0C05D}" type="pres">
      <dgm:prSet presAssocID="{72CD9E37-FF4A-416B-8227-357ABE6E8229}" presName="hierRoot1" presStyleCnt="0">
        <dgm:presLayoutVars>
          <dgm:hierBranch val="init"/>
        </dgm:presLayoutVars>
      </dgm:prSet>
      <dgm:spPr/>
    </dgm:pt>
    <dgm:pt modelId="{F4770B75-F222-4398-8057-7D4ED2F1D8BA}" type="pres">
      <dgm:prSet presAssocID="{72CD9E37-FF4A-416B-8227-357ABE6E8229}" presName="rootComposite1" presStyleCnt="0"/>
      <dgm:spPr/>
    </dgm:pt>
    <dgm:pt modelId="{06B3020C-35C8-4170-99EE-4B97174D3BC8}" type="pres">
      <dgm:prSet presAssocID="{72CD9E37-FF4A-416B-8227-357ABE6E8229}" presName="rootText1" presStyleLbl="node0" presStyleIdx="0" presStyleCnt="1">
        <dgm:presLayoutVars>
          <dgm:chPref val="3"/>
        </dgm:presLayoutVars>
      </dgm:prSet>
      <dgm:spPr/>
    </dgm:pt>
    <dgm:pt modelId="{135F03FF-4130-4F01-977E-824C0D4AD59B}" type="pres">
      <dgm:prSet presAssocID="{72CD9E37-FF4A-416B-8227-357ABE6E8229}" presName="rootConnector1" presStyleLbl="node1" presStyleIdx="0" presStyleCnt="0"/>
      <dgm:spPr/>
    </dgm:pt>
    <dgm:pt modelId="{97709314-DA9B-4683-8CC3-1EDBA1D54CB0}" type="pres">
      <dgm:prSet presAssocID="{72CD9E37-FF4A-416B-8227-357ABE6E8229}" presName="hierChild2" presStyleCnt="0"/>
      <dgm:spPr/>
    </dgm:pt>
    <dgm:pt modelId="{C73B631E-6F27-444F-8411-0815EEC48B4B}" type="pres">
      <dgm:prSet presAssocID="{72CD9E37-FF4A-416B-8227-357ABE6E8229}" presName="hierChild3" presStyleCnt="0"/>
      <dgm:spPr/>
    </dgm:pt>
    <dgm:pt modelId="{82EFDC89-B935-4106-A981-B46C1B1B3466}" type="pres">
      <dgm:prSet presAssocID="{BEF9E72B-6D9A-4A07-930B-FABAB56DECBB}" presName="Name111" presStyleLbl="parChTrans1D2" presStyleIdx="0" presStyleCnt="1"/>
      <dgm:spPr/>
    </dgm:pt>
    <dgm:pt modelId="{3F0C5105-51DF-42B9-B51F-5CBB48127987}" type="pres">
      <dgm:prSet presAssocID="{D72942DD-638E-4025-87E2-F091356352DB}" presName="hierRoot3" presStyleCnt="0">
        <dgm:presLayoutVars>
          <dgm:hierBranch val="init"/>
        </dgm:presLayoutVars>
      </dgm:prSet>
      <dgm:spPr/>
    </dgm:pt>
    <dgm:pt modelId="{0F77E1B6-811D-42CF-8E17-73B011AE5D5B}" type="pres">
      <dgm:prSet presAssocID="{D72942DD-638E-4025-87E2-F091356352DB}" presName="rootComposite3" presStyleCnt="0"/>
      <dgm:spPr/>
    </dgm:pt>
    <dgm:pt modelId="{6A2442C0-0AC8-4C69-A9D9-4B4A126A8FC9}" type="pres">
      <dgm:prSet presAssocID="{D72942DD-638E-4025-87E2-F091356352DB}" presName="rootText3" presStyleLbl="asst1" presStyleIdx="0" presStyleCnt="8">
        <dgm:presLayoutVars>
          <dgm:chPref val="3"/>
        </dgm:presLayoutVars>
      </dgm:prSet>
      <dgm:spPr/>
    </dgm:pt>
    <dgm:pt modelId="{D3E6426B-AEA4-495B-8733-7F06C9353795}" type="pres">
      <dgm:prSet presAssocID="{D72942DD-638E-4025-87E2-F091356352DB}" presName="rootConnector3" presStyleLbl="asst1" presStyleIdx="0" presStyleCnt="8"/>
      <dgm:spPr/>
    </dgm:pt>
    <dgm:pt modelId="{177F0BE4-8138-4ECB-9684-5E9AF5112152}" type="pres">
      <dgm:prSet presAssocID="{D72942DD-638E-4025-87E2-F091356352DB}" presName="hierChild6" presStyleCnt="0"/>
      <dgm:spPr/>
    </dgm:pt>
    <dgm:pt modelId="{89583F13-5223-49E2-80AD-04D5241DD4CD}" type="pres">
      <dgm:prSet presAssocID="{D72942DD-638E-4025-87E2-F091356352DB}" presName="hierChild7" presStyleCnt="0"/>
      <dgm:spPr/>
    </dgm:pt>
    <dgm:pt modelId="{56E8275B-8D37-483B-8BAB-376FF1496597}" type="pres">
      <dgm:prSet presAssocID="{6F401E90-7963-49EB-A4D1-526F401D34A5}" presName="Name111" presStyleLbl="parChTrans1D3" presStyleIdx="0" presStyleCnt="1"/>
      <dgm:spPr/>
    </dgm:pt>
    <dgm:pt modelId="{F9B8554E-653D-442B-B53B-9C1DD60AB109}" type="pres">
      <dgm:prSet presAssocID="{2D01AA62-A9B3-4690-845C-8E21B5172CA1}" presName="hierRoot3" presStyleCnt="0">
        <dgm:presLayoutVars>
          <dgm:hierBranch val="init"/>
        </dgm:presLayoutVars>
      </dgm:prSet>
      <dgm:spPr/>
    </dgm:pt>
    <dgm:pt modelId="{92341AC4-5191-4AA1-91AE-F326B9E20BAB}" type="pres">
      <dgm:prSet presAssocID="{2D01AA62-A9B3-4690-845C-8E21B5172CA1}" presName="rootComposite3" presStyleCnt="0"/>
      <dgm:spPr/>
    </dgm:pt>
    <dgm:pt modelId="{652A4004-2A74-4795-8C92-462F080B431A}" type="pres">
      <dgm:prSet presAssocID="{2D01AA62-A9B3-4690-845C-8E21B5172CA1}" presName="rootText3" presStyleLbl="asst1" presStyleIdx="1" presStyleCnt="8">
        <dgm:presLayoutVars>
          <dgm:chPref val="3"/>
        </dgm:presLayoutVars>
      </dgm:prSet>
      <dgm:spPr/>
    </dgm:pt>
    <dgm:pt modelId="{1865313A-50BA-4158-AACE-517165EF6860}" type="pres">
      <dgm:prSet presAssocID="{2D01AA62-A9B3-4690-845C-8E21B5172CA1}" presName="rootConnector3" presStyleLbl="asst1" presStyleIdx="1" presStyleCnt="8"/>
      <dgm:spPr/>
    </dgm:pt>
    <dgm:pt modelId="{993F98EB-01EB-45C4-96A7-AB350B4EDDB9}" type="pres">
      <dgm:prSet presAssocID="{2D01AA62-A9B3-4690-845C-8E21B5172CA1}" presName="hierChild6" presStyleCnt="0"/>
      <dgm:spPr/>
    </dgm:pt>
    <dgm:pt modelId="{A07AE529-319A-4B4E-85DA-A8F849843255}" type="pres">
      <dgm:prSet presAssocID="{2D01AA62-A9B3-4690-845C-8E21B5172CA1}" presName="hierChild7" presStyleCnt="0"/>
      <dgm:spPr/>
    </dgm:pt>
    <dgm:pt modelId="{496E5DB4-AF08-4B52-82E4-E4E01ED62CEF}" type="pres">
      <dgm:prSet presAssocID="{B2B5913C-9914-41D1-9B34-93EF12E32313}" presName="Name111" presStyleLbl="parChTrans1D4" presStyleIdx="0" presStyleCnt="6"/>
      <dgm:spPr/>
    </dgm:pt>
    <dgm:pt modelId="{9F178BF1-149B-45AA-A8BE-10D3DBC22104}" type="pres">
      <dgm:prSet presAssocID="{8CCBB217-61F9-4763-96A8-EFD81A6B4749}" presName="hierRoot3" presStyleCnt="0">
        <dgm:presLayoutVars>
          <dgm:hierBranch val="init"/>
        </dgm:presLayoutVars>
      </dgm:prSet>
      <dgm:spPr/>
    </dgm:pt>
    <dgm:pt modelId="{85EBE4E2-7EDF-4966-958B-04528E9428CA}" type="pres">
      <dgm:prSet presAssocID="{8CCBB217-61F9-4763-96A8-EFD81A6B4749}" presName="rootComposite3" presStyleCnt="0"/>
      <dgm:spPr/>
    </dgm:pt>
    <dgm:pt modelId="{A2DA2F97-F20F-433A-9504-678C225195AC}" type="pres">
      <dgm:prSet presAssocID="{8CCBB217-61F9-4763-96A8-EFD81A6B4749}" presName="rootText3" presStyleLbl="asst1" presStyleIdx="2" presStyleCnt="8">
        <dgm:presLayoutVars>
          <dgm:chPref val="3"/>
        </dgm:presLayoutVars>
      </dgm:prSet>
      <dgm:spPr/>
    </dgm:pt>
    <dgm:pt modelId="{924E72F8-371F-41EC-AE0E-0FA66AA1A892}" type="pres">
      <dgm:prSet presAssocID="{8CCBB217-61F9-4763-96A8-EFD81A6B4749}" presName="rootConnector3" presStyleLbl="asst1" presStyleIdx="2" presStyleCnt="8"/>
      <dgm:spPr/>
    </dgm:pt>
    <dgm:pt modelId="{27610002-E925-4E72-81C4-7835B4AC26E6}" type="pres">
      <dgm:prSet presAssocID="{8CCBB217-61F9-4763-96A8-EFD81A6B4749}" presName="hierChild6" presStyleCnt="0"/>
      <dgm:spPr/>
    </dgm:pt>
    <dgm:pt modelId="{CDE816EA-70BA-4C94-B983-5EDAD2D3839B}" type="pres">
      <dgm:prSet presAssocID="{8CCBB217-61F9-4763-96A8-EFD81A6B4749}" presName="hierChild7" presStyleCnt="0"/>
      <dgm:spPr/>
    </dgm:pt>
    <dgm:pt modelId="{235229C1-978F-4FC0-B17F-658AEAA818B6}" type="pres">
      <dgm:prSet presAssocID="{7424C7D7-8020-4657-8111-FAE24DAE4FF9}" presName="Name111" presStyleLbl="parChTrans1D4" presStyleIdx="1" presStyleCnt="6"/>
      <dgm:spPr/>
    </dgm:pt>
    <dgm:pt modelId="{F518C0C9-CDAE-4207-BD4C-1BAAF54A95FD}" type="pres">
      <dgm:prSet presAssocID="{7DEDB702-F9D6-4BD1-818B-7B0D5229C59F}" presName="hierRoot3" presStyleCnt="0">
        <dgm:presLayoutVars>
          <dgm:hierBranch val="init"/>
        </dgm:presLayoutVars>
      </dgm:prSet>
      <dgm:spPr/>
    </dgm:pt>
    <dgm:pt modelId="{6D503F10-65C5-4917-B73F-D3C41BC41E47}" type="pres">
      <dgm:prSet presAssocID="{7DEDB702-F9D6-4BD1-818B-7B0D5229C59F}" presName="rootComposite3" presStyleCnt="0"/>
      <dgm:spPr/>
    </dgm:pt>
    <dgm:pt modelId="{77DF5B4C-8989-4E17-9B54-297C798C0500}" type="pres">
      <dgm:prSet presAssocID="{7DEDB702-F9D6-4BD1-818B-7B0D5229C59F}" presName="rootText3" presStyleLbl="asst1" presStyleIdx="3" presStyleCnt="8">
        <dgm:presLayoutVars>
          <dgm:chPref val="3"/>
        </dgm:presLayoutVars>
      </dgm:prSet>
      <dgm:spPr/>
    </dgm:pt>
    <dgm:pt modelId="{A494B015-A4D2-4BB9-968F-75629BA0431E}" type="pres">
      <dgm:prSet presAssocID="{7DEDB702-F9D6-4BD1-818B-7B0D5229C59F}" presName="rootConnector3" presStyleLbl="asst1" presStyleIdx="3" presStyleCnt="8"/>
      <dgm:spPr/>
    </dgm:pt>
    <dgm:pt modelId="{48C3E96A-60B2-49F4-96ED-41F2DAAC393C}" type="pres">
      <dgm:prSet presAssocID="{7DEDB702-F9D6-4BD1-818B-7B0D5229C59F}" presName="hierChild6" presStyleCnt="0"/>
      <dgm:spPr/>
    </dgm:pt>
    <dgm:pt modelId="{1FF0DAB5-240B-4510-83AD-9F5D74C82858}" type="pres">
      <dgm:prSet presAssocID="{7DEDB702-F9D6-4BD1-818B-7B0D5229C59F}" presName="hierChild7" presStyleCnt="0"/>
      <dgm:spPr/>
    </dgm:pt>
    <dgm:pt modelId="{FE652758-4A33-406B-A6C5-3FE24A6CE694}" type="pres">
      <dgm:prSet presAssocID="{CA44EDD9-9EFB-45A7-8BDC-D9305DC6DB4D}" presName="Name111" presStyleLbl="parChTrans1D4" presStyleIdx="2" presStyleCnt="6"/>
      <dgm:spPr/>
    </dgm:pt>
    <dgm:pt modelId="{7369DED6-533D-4B10-B18D-94F9DB8486C4}" type="pres">
      <dgm:prSet presAssocID="{DFCBF560-1FB5-4484-8C6D-0E0CDF4BE607}" presName="hierRoot3" presStyleCnt="0">
        <dgm:presLayoutVars>
          <dgm:hierBranch val="init"/>
        </dgm:presLayoutVars>
      </dgm:prSet>
      <dgm:spPr/>
    </dgm:pt>
    <dgm:pt modelId="{299F3B99-35E5-49EE-82DD-E0FA5F4ED919}" type="pres">
      <dgm:prSet presAssocID="{DFCBF560-1FB5-4484-8C6D-0E0CDF4BE607}" presName="rootComposite3" presStyleCnt="0"/>
      <dgm:spPr/>
    </dgm:pt>
    <dgm:pt modelId="{3510AB5B-BCFA-4AF7-A985-1A42638C51E5}" type="pres">
      <dgm:prSet presAssocID="{DFCBF560-1FB5-4484-8C6D-0E0CDF4BE607}" presName="rootText3" presStyleLbl="asst1" presStyleIdx="4" presStyleCnt="8">
        <dgm:presLayoutVars>
          <dgm:chPref val="3"/>
        </dgm:presLayoutVars>
      </dgm:prSet>
      <dgm:spPr/>
    </dgm:pt>
    <dgm:pt modelId="{192F972D-0B40-4F90-9C37-11944AD64939}" type="pres">
      <dgm:prSet presAssocID="{DFCBF560-1FB5-4484-8C6D-0E0CDF4BE607}" presName="rootConnector3" presStyleLbl="asst1" presStyleIdx="4" presStyleCnt="8"/>
      <dgm:spPr/>
    </dgm:pt>
    <dgm:pt modelId="{C6AB3F23-7AE1-4495-B9EE-422D00BF1FA4}" type="pres">
      <dgm:prSet presAssocID="{DFCBF560-1FB5-4484-8C6D-0E0CDF4BE607}" presName="hierChild6" presStyleCnt="0"/>
      <dgm:spPr/>
    </dgm:pt>
    <dgm:pt modelId="{465B5053-53B0-4D1A-B4D9-5233DDD67F91}" type="pres">
      <dgm:prSet presAssocID="{DFCBF560-1FB5-4484-8C6D-0E0CDF4BE607}" presName="hierChild7" presStyleCnt="0"/>
      <dgm:spPr/>
    </dgm:pt>
    <dgm:pt modelId="{0CB406FB-3161-4F94-A48D-D0E1569EDB90}" type="pres">
      <dgm:prSet presAssocID="{F5E9BC67-1CF7-42CE-BA5F-F557767CEED7}" presName="Name111" presStyleLbl="parChTrans1D4" presStyleIdx="3" presStyleCnt="6"/>
      <dgm:spPr/>
    </dgm:pt>
    <dgm:pt modelId="{5AE2408A-7544-4B87-81AA-4C360C8031F6}" type="pres">
      <dgm:prSet presAssocID="{D7612D47-AE75-41D7-87AD-A08D7C29981A}" presName="hierRoot3" presStyleCnt="0">
        <dgm:presLayoutVars>
          <dgm:hierBranch val="init"/>
        </dgm:presLayoutVars>
      </dgm:prSet>
      <dgm:spPr/>
    </dgm:pt>
    <dgm:pt modelId="{B9957288-1499-444F-89C0-C6270B8A7E73}" type="pres">
      <dgm:prSet presAssocID="{D7612D47-AE75-41D7-87AD-A08D7C29981A}" presName="rootComposite3" presStyleCnt="0"/>
      <dgm:spPr/>
    </dgm:pt>
    <dgm:pt modelId="{5159D1FC-303B-499C-A98C-C6A445067910}" type="pres">
      <dgm:prSet presAssocID="{D7612D47-AE75-41D7-87AD-A08D7C29981A}" presName="rootText3" presStyleLbl="asst1" presStyleIdx="5" presStyleCnt="8">
        <dgm:presLayoutVars>
          <dgm:chPref val="3"/>
        </dgm:presLayoutVars>
      </dgm:prSet>
      <dgm:spPr/>
    </dgm:pt>
    <dgm:pt modelId="{CFC7F9FD-E4A9-4684-9247-FBD273C54822}" type="pres">
      <dgm:prSet presAssocID="{D7612D47-AE75-41D7-87AD-A08D7C29981A}" presName="rootConnector3" presStyleLbl="asst1" presStyleIdx="5" presStyleCnt="8"/>
      <dgm:spPr/>
    </dgm:pt>
    <dgm:pt modelId="{35D1BE71-51DF-407C-BCFF-E1434B3C290C}" type="pres">
      <dgm:prSet presAssocID="{D7612D47-AE75-41D7-87AD-A08D7C29981A}" presName="hierChild6" presStyleCnt="0"/>
      <dgm:spPr/>
    </dgm:pt>
    <dgm:pt modelId="{F87BD787-FAFB-4FA2-94E6-AA9ACBBCE145}" type="pres">
      <dgm:prSet presAssocID="{D7612D47-AE75-41D7-87AD-A08D7C29981A}" presName="hierChild7" presStyleCnt="0"/>
      <dgm:spPr/>
    </dgm:pt>
    <dgm:pt modelId="{93DB65DA-B8A9-4F05-99E1-43390BA79463}" type="pres">
      <dgm:prSet presAssocID="{B4D8B988-E6B9-4A95-8F72-612BE8772BA2}" presName="Name111" presStyleLbl="parChTrans1D4" presStyleIdx="4" presStyleCnt="6"/>
      <dgm:spPr/>
    </dgm:pt>
    <dgm:pt modelId="{D98C25A5-4CDA-4579-9695-641E139A2420}" type="pres">
      <dgm:prSet presAssocID="{AF8C74CB-D0BF-414A-9AE1-8D797C9B7196}" presName="hierRoot3" presStyleCnt="0">
        <dgm:presLayoutVars>
          <dgm:hierBranch val="init"/>
        </dgm:presLayoutVars>
      </dgm:prSet>
      <dgm:spPr/>
    </dgm:pt>
    <dgm:pt modelId="{47158961-52E3-4C4A-A1C8-1EC20E859B1D}" type="pres">
      <dgm:prSet presAssocID="{AF8C74CB-D0BF-414A-9AE1-8D797C9B7196}" presName="rootComposite3" presStyleCnt="0"/>
      <dgm:spPr/>
    </dgm:pt>
    <dgm:pt modelId="{4A2A12C4-177F-485E-BBDB-937EA35F01D9}" type="pres">
      <dgm:prSet presAssocID="{AF8C74CB-D0BF-414A-9AE1-8D797C9B7196}" presName="rootText3" presStyleLbl="asst1" presStyleIdx="6" presStyleCnt="8">
        <dgm:presLayoutVars>
          <dgm:chPref val="3"/>
        </dgm:presLayoutVars>
      </dgm:prSet>
      <dgm:spPr/>
    </dgm:pt>
    <dgm:pt modelId="{58BD35A5-EB7D-4DF3-B29D-605FCF0583D0}" type="pres">
      <dgm:prSet presAssocID="{AF8C74CB-D0BF-414A-9AE1-8D797C9B7196}" presName="rootConnector3" presStyleLbl="asst1" presStyleIdx="6" presStyleCnt="8"/>
      <dgm:spPr/>
    </dgm:pt>
    <dgm:pt modelId="{B72AB655-AAE7-4D7C-95B7-880C551C7A6F}" type="pres">
      <dgm:prSet presAssocID="{AF8C74CB-D0BF-414A-9AE1-8D797C9B7196}" presName="hierChild6" presStyleCnt="0"/>
      <dgm:spPr/>
    </dgm:pt>
    <dgm:pt modelId="{235C3E5B-1358-4607-BCB8-A0DEAA561648}" type="pres">
      <dgm:prSet presAssocID="{AF8C74CB-D0BF-414A-9AE1-8D797C9B7196}" presName="hierChild7" presStyleCnt="0"/>
      <dgm:spPr/>
    </dgm:pt>
    <dgm:pt modelId="{12FFA995-E07A-48FD-9619-1CA6C36AC4CE}" type="pres">
      <dgm:prSet presAssocID="{40C17439-DAB7-4F62-A8B4-AA575460185C}" presName="Name111" presStyleLbl="parChTrans1D4" presStyleIdx="5" presStyleCnt="6"/>
      <dgm:spPr/>
    </dgm:pt>
    <dgm:pt modelId="{8E451CE0-1723-4C14-89DF-03869985AC3E}" type="pres">
      <dgm:prSet presAssocID="{E33CCEF4-4A52-45CE-831E-3DB548C0436E}" presName="hierRoot3" presStyleCnt="0">
        <dgm:presLayoutVars>
          <dgm:hierBranch val="init"/>
        </dgm:presLayoutVars>
      </dgm:prSet>
      <dgm:spPr/>
    </dgm:pt>
    <dgm:pt modelId="{F8A0E635-055A-41DE-A53A-A158C4A818F5}" type="pres">
      <dgm:prSet presAssocID="{E33CCEF4-4A52-45CE-831E-3DB548C0436E}" presName="rootComposite3" presStyleCnt="0"/>
      <dgm:spPr/>
    </dgm:pt>
    <dgm:pt modelId="{B9B31990-6E4E-4ABB-BC34-89361F2DBB7C}" type="pres">
      <dgm:prSet presAssocID="{E33CCEF4-4A52-45CE-831E-3DB548C0436E}" presName="rootText3" presStyleLbl="asst1" presStyleIdx="7" presStyleCnt="8">
        <dgm:presLayoutVars>
          <dgm:chPref val="3"/>
        </dgm:presLayoutVars>
      </dgm:prSet>
      <dgm:spPr/>
    </dgm:pt>
    <dgm:pt modelId="{E21A19F6-F986-4182-A6CE-D8C136670573}" type="pres">
      <dgm:prSet presAssocID="{E33CCEF4-4A52-45CE-831E-3DB548C0436E}" presName="rootConnector3" presStyleLbl="asst1" presStyleIdx="7" presStyleCnt="8"/>
      <dgm:spPr/>
    </dgm:pt>
    <dgm:pt modelId="{1B004B66-3B86-4919-804F-D03E8F792894}" type="pres">
      <dgm:prSet presAssocID="{E33CCEF4-4A52-45CE-831E-3DB548C0436E}" presName="hierChild6" presStyleCnt="0"/>
      <dgm:spPr/>
    </dgm:pt>
    <dgm:pt modelId="{10D59B51-B503-4D94-8373-327DE7583ECF}" type="pres">
      <dgm:prSet presAssocID="{E33CCEF4-4A52-45CE-831E-3DB548C0436E}" presName="hierChild7" presStyleCnt="0"/>
      <dgm:spPr/>
    </dgm:pt>
  </dgm:ptLst>
  <dgm:cxnLst>
    <dgm:cxn modelId="{C6A96005-9FBF-4092-97D3-0A6869F05D0E}" type="presOf" srcId="{6F401E90-7963-49EB-A4D1-526F401D34A5}" destId="{56E8275B-8D37-483B-8BAB-376FF1496597}" srcOrd="0" destOrd="0" presId="urn:microsoft.com/office/officeart/2005/8/layout/orgChart1"/>
    <dgm:cxn modelId="{42B42D0E-762F-44A6-B3E1-70829D63758E}" type="presOf" srcId="{2D01AA62-A9B3-4690-845C-8E21B5172CA1}" destId="{652A4004-2A74-4795-8C92-462F080B431A}" srcOrd="0" destOrd="0" presId="urn:microsoft.com/office/officeart/2005/8/layout/orgChart1"/>
    <dgm:cxn modelId="{33FDD11D-C5A9-4179-8763-479E18BA27E0}" type="presOf" srcId="{8CCBB217-61F9-4763-96A8-EFD81A6B4749}" destId="{924E72F8-371F-41EC-AE0E-0FA66AA1A892}" srcOrd="1" destOrd="0" presId="urn:microsoft.com/office/officeart/2005/8/layout/orgChart1"/>
    <dgm:cxn modelId="{ACF6A01F-C8F5-430B-83CF-3ECFD621A27A}" srcId="{7DEDB702-F9D6-4BD1-818B-7B0D5229C59F}" destId="{DFCBF560-1FB5-4484-8C6D-0E0CDF4BE607}" srcOrd="0" destOrd="0" parTransId="{CA44EDD9-9EFB-45A7-8BDC-D9305DC6DB4D}" sibTransId="{F40846A9-33DB-4F09-865B-DCC8D783A263}"/>
    <dgm:cxn modelId="{ACC4D822-C22C-4601-9EAA-ED13E6567647}" type="presOf" srcId="{7DEDB702-F9D6-4BD1-818B-7B0D5229C59F}" destId="{77DF5B4C-8989-4E17-9B54-297C798C0500}" srcOrd="0" destOrd="0" presId="urn:microsoft.com/office/officeart/2005/8/layout/orgChart1"/>
    <dgm:cxn modelId="{9B500F23-E474-42C4-992C-34625FADDC55}" type="presOf" srcId="{40C17439-DAB7-4F62-A8B4-AA575460185C}" destId="{12FFA995-E07A-48FD-9619-1CA6C36AC4CE}" srcOrd="0" destOrd="0" presId="urn:microsoft.com/office/officeart/2005/8/layout/orgChart1"/>
    <dgm:cxn modelId="{77EF922F-F807-47C4-859C-82C3323815AE}" type="presOf" srcId="{2D01AA62-A9B3-4690-845C-8E21B5172CA1}" destId="{1865313A-50BA-4158-AACE-517165EF6860}" srcOrd="1" destOrd="0" presId="urn:microsoft.com/office/officeart/2005/8/layout/orgChart1"/>
    <dgm:cxn modelId="{093B625B-8DCA-43B9-9D3C-B9C3C31B4EE3}" type="presOf" srcId="{7424C7D7-8020-4657-8111-FAE24DAE4FF9}" destId="{235229C1-978F-4FC0-B17F-658AEAA818B6}" srcOrd="0" destOrd="0" presId="urn:microsoft.com/office/officeart/2005/8/layout/orgChart1"/>
    <dgm:cxn modelId="{C7E7895C-BF4C-452E-9D23-F487C6A0F1C2}" srcId="{8CCBB217-61F9-4763-96A8-EFD81A6B4749}" destId="{7DEDB702-F9D6-4BD1-818B-7B0D5229C59F}" srcOrd="0" destOrd="0" parTransId="{7424C7D7-8020-4657-8111-FAE24DAE4FF9}" sibTransId="{AE6F6174-81C2-4045-9CCE-C630BF9A7C6D}"/>
    <dgm:cxn modelId="{D2715D5D-655E-4AA8-9A3E-9DE9017464C7}" srcId="{2D01AA62-A9B3-4690-845C-8E21B5172CA1}" destId="{8CCBB217-61F9-4763-96A8-EFD81A6B4749}" srcOrd="0" destOrd="0" parTransId="{B2B5913C-9914-41D1-9B34-93EF12E32313}" sibTransId="{2E6692C4-9FE6-418F-9CB5-1145A447CE68}"/>
    <dgm:cxn modelId="{A92A0241-65BD-4686-BDDB-2039070F5533}" srcId="{009BBC8B-2374-411B-8379-76B307F2AD3E}" destId="{72CD9E37-FF4A-416B-8227-357ABE6E8229}" srcOrd="0" destOrd="0" parTransId="{BC5E4140-7609-44DE-B1CB-7C057AAB90E4}" sibTransId="{50CF3B15-2851-473C-BB5D-0AF7EC408D43}"/>
    <dgm:cxn modelId="{9AB94144-2FD1-4D13-A158-D107A58F3641}" srcId="{8CCBB217-61F9-4763-96A8-EFD81A6B4749}" destId="{D7612D47-AE75-41D7-87AD-A08D7C29981A}" srcOrd="1" destOrd="0" parTransId="{F5E9BC67-1CF7-42CE-BA5F-F557767CEED7}" sibTransId="{2796779B-1102-4CE7-8793-57A9ECF4A862}"/>
    <dgm:cxn modelId="{7F876649-E5E3-4BE4-BD9F-4BB7509055B9}" srcId="{D72942DD-638E-4025-87E2-F091356352DB}" destId="{2D01AA62-A9B3-4690-845C-8E21B5172CA1}" srcOrd="0" destOrd="0" parTransId="{6F401E90-7963-49EB-A4D1-526F401D34A5}" sibTransId="{401AEC12-A7A8-4BDE-9AB4-074531935989}"/>
    <dgm:cxn modelId="{45DD0A6A-F902-4022-A368-893FDEBEB309}" type="presOf" srcId="{D7612D47-AE75-41D7-87AD-A08D7C29981A}" destId="{5159D1FC-303B-499C-A98C-C6A445067910}" srcOrd="0" destOrd="0" presId="urn:microsoft.com/office/officeart/2005/8/layout/orgChart1"/>
    <dgm:cxn modelId="{9FDF266C-B7D2-4FC3-B3E1-8D58147B17EC}" srcId="{D7612D47-AE75-41D7-87AD-A08D7C29981A}" destId="{AF8C74CB-D0BF-414A-9AE1-8D797C9B7196}" srcOrd="0" destOrd="0" parTransId="{B4D8B988-E6B9-4A95-8F72-612BE8772BA2}" sibTransId="{3EAB26B9-F346-4538-88BE-0AC5A0A9EDB9}"/>
    <dgm:cxn modelId="{995AED4F-CF9B-49AE-BFB8-9A99EDCF9661}" type="presOf" srcId="{D72942DD-638E-4025-87E2-F091356352DB}" destId="{6A2442C0-0AC8-4C69-A9D9-4B4A126A8FC9}" srcOrd="0" destOrd="0" presId="urn:microsoft.com/office/officeart/2005/8/layout/orgChart1"/>
    <dgm:cxn modelId="{CF623D73-0D42-435B-A920-37284E43E87F}" type="presOf" srcId="{BEF9E72B-6D9A-4A07-930B-FABAB56DECBB}" destId="{82EFDC89-B935-4106-A981-B46C1B1B3466}" srcOrd="0" destOrd="0" presId="urn:microsoft.com/office/officeart/2005/8/layout/orgChart1"/>
    <dgm:cxn modelId="{15E4A253-543E-4B53-A8EB-51BDF5BB718F}" type="presOf" srcId="{E33CCEF4-4A52-45CE-831E-3DB548C0436E}" destId="{B9B31990-6E4E-4ABB-BC34-89361F2DBB7C}" srcOrd="0" destOrd="0" presId="urn:microsoft.com/office/officeart/2005/8/layout/orgChart1"/>
    <dgm:cxn modelId="{A1124D75-FD68-4D9C-9364-1E3214FE2AFD}" type="presOf" srcId="{72CD9E37-FF4A-416B-8227-357ABE6E8229}" destId="{06B3020C-35C8-4170-99EE-4B97174D3BC8}" srcOrd="0" destOrd="0" presId="urn:microsoft.com/office/officeart/2005/8/layout/orgChart1"/>
    <dgm:cxn modelId="{F5B73D58-011A-4243-A969-1EB81081963A}" type="presOf" srcId="{F5E9BC67-1CF7-42CE-BA5F-F557767CEED7}" destId="{0CB406FB-3161-4F94-A48D-D0E1569EDB90}" srcOrd="0" destOrd="0" presId="urn:microsoft.com/office/officeart/2005/8/layout/orgChart1"/>
    <dgm:cxn modelId="{9A2DD158-A95D-44AB-9125-B2D369B2DEB2}" type="presOf" srcId="{CA44EDD9-9EFB-45A7-8BDC-D9305DC6DB4D}" destId="{FE652758-4A33-406B-A6C5-3FE24A6CE694}" srcOrd="0" destOrd="0" presId="urn:microsoft.com/office/officeart/2005/8/layout/orgChart1"/>
    <dgm:cxn modelId="{8D0E077C-F6DC-48B1-B1C0-7D5424AEC968}" type="presOf" srcId="{E33CCEF4-4A52-45CE-831E-3DB548C0436E}" destId="{E21A19F6-F986-4182-A6CE-D8C136670573}" srcOrd="1" destOrd="0" presId="urn:microsoft.com/office/officeart/2005/8/layout/orgChart1"/>
    <dgm:cxn modelId="{35296691-4437-411E-85F6-3810AE7049E4}" type="presOf" srcId="{009BBC8B-2374-411B-8379-76B307F2AD3E}" destId="{A3E15856-44D2-4937-8CC1-323BB1CDAAEC}" srcOrd="0" destOrd="0" presId="urn:microsoft.com/office/officeart/2005/8/layout/orgChart1"/>
    <dgm:cxn modelId="{9639249C-4AC6-4A22-99A8-B0F4647672E4}" type="presOf" srcId="{7DEDB702-F9D6-4BD1-818B-7B0D5229C59F}" destId="{A494B015-A4D2-4BB9-968F-75629BA0431E}" srcOrd="1" destOrd="0" presId="urn:microsoft.com/office/officeart/2005/8/layout/orgChart1"/>
    <dgm:cxn modelId="{F069DE9D-BF7F-4BE0-B16A-22F91CD822F4}" type="presOf" srcId="{DFCBF560-1FB5-4484-8C6D-0E0CDF4BE607}" destId="{3510AB5B-BCFA-4AF7-A985-1A42638C51E5}" srcOrd="0" destOrd="0" presId="urn:microsoft.com/office/officeart/2005/8/layout/orgChart1"/>
    <dgm:cxn modelId="{25B3FBA6-F2DD-4442-90C4-D0E63A06A02B}" type="presOf" srcId="{AF8C74CB-D0BF-414A-9AE1-8D797C9B7196}" destId="{58BD35A5-EB7D-4DF3-B29D-605FCF0583D0}" srcOrd="1" destOrd="0" presId="urn:microsoft.com/office/officeart/2005/8/layout/orgChart1"/>
    <dgm:cxn modelId="{937086AC-B4A3-41DE-80D2-D8019F8380A9}" type="presOf" srcId="{AF8C74CB-D0BF-414A-9AE1-8D797C9B7196}" destId="{4A2A12C4-177F-485E-BBDB-937EA35F01D9}" srcOrd="0" destOrd="0" presId="urn:microsoft.com/office/officeart/2005/8/layout/orgChart1"/>
    <dgm:cxn modelId="{2ACAA9BE-A38B-440E-8E67-B4E595114C81}" type="presOf" srcId="{DFCBF560-1FB5-4484-8C6D-0E0CDF4BE607}" destId="{192F972D-0B40-4F90-9C37-11944AD64939}" srcOrd="1" destOrd="0" presId="urn:microsoft.com/office/officeart/2005/8/layout/orgChart1"/>
    <dgm:cxn modelId="{7EBAD2BE-D77C-492C-A60B-4E0D5D58998F}" type="presOf" srcId="{8CCBB217-61F9-4763-96A8-EFD81A6B4749}" destId="{A2DA2F97-F20F-433A-9504-678C225195AC}" srcOrd="0" destOrd="0" presId="urn:microsoft.com/office/officeart/2005/8/layout/orgChart1"/>
    <dgm:cxn modelId="{3A4435CB-17D6-43F1-8B52-41D1F634D7CB}" type="presOf" srcId="{B2B5913C-9914-41D1-9B34-93EF12E32313}" destId="{496E5DB4-AF08-4B52-82E4-E4E01ED62CEF}" srcOrd="0" destOrd="0" presId="urn:microsoft.com/office/officeart/2005/8/layout/orgChart1"/>
    <dgm:cxn modelId="{58D9BAD2-743F-4FF4-95E0-87BDB320DB18}" type="presOf" srcId="{B4D8B988-E6B9-4A95-8F72-612BE8772BA2}" destId="{93DB65DA-B8A9-4F05-99E1-43390BA79463}" srcOrd="0" destOrd="0" presId="urn:microsoft.com/office/officeart/2005/8/layout/orgChart1"/>
    <dgm:cxn modelId="{CDA77AD9-D731-4AD8-BA44-2E2CC3045B4C}" srcId="{72CD9E37-FF4A-416B-8227-357ABE6E8229}" destId="{D72942DD-638E-4025-87E2-F091356352DB}" srcOrd="0" destOrd="0" parTransId="{BEF9E72B-6D9A-4A07-930B-FABAB56DECBB}" sibTransId="{E702E696-2F63-495E-BCAA-E76610E9EF8C}"/>
    <dgm:cxn modelId="{28E097DB-DC46-475B-BEFF-0E60E39FCD94}" type="presOf" srcId="{D7612D47-AE75-41D7-87AD-A08D7C29981A}" destId="{CFC7F9FD-E4A9-4684-9247-FBD273C54822}" srcOrd="1" destOrd="0" presId="urn:microsoft.com/office/officeart/2005/8/layout/orgChart1"/>
    <dgm:cxn modelId="{450686DF-4D41-4D56-8BF0-4E4A9DF432A6}" srcId="{2D01AA62-A9B3-4690-845C-8E21B5172CA1}" destId="{E33CCEF4-4A52-45CE-831E-3DB548C0436E}" srcOrd="1" destOrd="0" parTransId="{40C17439-DAB7-4F62-A8B4-AA575460185C}" sibTransId="{753257AA-966B-46F9-9D60-A5D28F3B8FA7}"/>
    <dgm:cxn modelId="{AA9711ED-288F-419F-90AC-C3E68D079C46}" type="presOf" srcId="{D72942DD-638E-4025-87E2-F091356352DB}" destId="{D3E6426B-AEA4-495B-8733-7F06C9353795}" srcOrd="1" destOrd="0" presId="urn:microsoft.com/office/officeart/2005/8/layout/orgChart1"/>
    <dgm:cxn modelId="{E8C2CDF5-3F51-4344-A3EE-6615F82662E8}" type="presOf" srcId="{72CD9E37-FF4A-416B-8227-357ABE6E8229}" destId="{135F03FF-4130-4F01-977E-824C0D4AD59B}" srcOrd="1" destOrd="0" presId="urn:microsoft.com/office/officeart/2005/8/layout/orgChart1"/>
    <dgm:cxn modelId="{D4E2E32B-1F64-447D-BBA6-B84EBFE17A7D}" type="presParOf" srcId="{A3E15856-44D2-4937-8CC1-323BB1CDAAEC}" destId="{E14C5E4F-F6EB-47B4-B06A-F251DAF0C05D}" srcOrd="0" destOrd="0" presId="urn:microsoft.com/office/officeart/2005/8/layout/orgChart1"/>
    <dgm:cxn modelId="{A20067A1-7102-48DA-9BC7-A5EDC8C24914}" type="presParOf" srcId="{E14C5E4F-F6EB-47B4-B06A-F251DAF0C05D}" destId="{F4770B75-F222-4398-8057-7D4ED2F1D8BA}" srcOrd="0" destOrd="0" presId="urn:microsoft.com/office/officeart/2005/8/layout/orgChart1"/>
    <dgm:cxn modelId="{B3557115-05F2-4E49-B82F-B793BE81498C}" type="presParOf" srcId="{F4770B75-F222-4398-8057-7D4ED2F1D8BA}" destId="{06B3020C-35C8-4170-99EE-4B97174D3BC8}" srcOrd="0" destOrd="0" presId="urn:microsoft.com/office/officeart/2005/8/layout/orgChart1"/>
    <dgm:cxn modelId="{4E82BF25-56CA-4406-B6A5-98EC6736EF26}" type="presParOf" srcId="{F4770B75-F222-4398-8057-7D4ED2F1D8BA}" destId="{135F03FF-4130-4F01-977E-824C0D4AD59B}" srcOrd="1" destOrd="0" presId="urn:microsoft.com/office/officeart/2005/8/layout/orgChart1"/>
    <dgm:cxn modelId="{8BA43267-3455-4E6A-AF07-D42E2B826834}" type="presParOf" srcId="{E14C5E4F-F6EB-47B4-B06A-F251DAF0C05D}" destId="{97709314-DA9B-4683-8CC3-1EDBA1D54CB0}" srcOrd="1" destOrd="0" presId="urn:microsoft.com/office/officeart/2005/8/layout/orgChart1"/>
    <dgm:cxn modelId="{15BFC15E-878D-4027-B90D-39812DC068E7}" type="presParOf" srcId="{E14C5E4F-F6EB-47B4-B06A-F251DAF0C05D}" destId="{C73B631E-6F27-444F-8411-0815EEC48B4B}" srcOrd="2" destOrd="0" presId="urn:microsoft.com/office/officeart/2005/8/layout/orgChart1"/>
    <dgm:cxn modelId="{1B124922-76CF-4E4D-B7B1-ECA89D77D165}" type="presParOf" srcId="{C73B631E-6F27-444F-8411-0815EEC48B4B}" destId="{82EFDC89-B935-4106-A981-B46C1B1B3466}" srcOrd="0" destOrd="0" presId="urn:microsoft.com/office/officeart/2005/8/layout/orgChart1"/>
    <dgm:cxn modelId="{166632BA-9CBC-49A4-AF30-D3413702F78C}" type="presParOf" srcId="{C73B631E-6F27-444F-8411-0815EEC48B4B}" destId="{3F0C5105-51DF-42B9-B51F-5CBB48127987}" srcOrd="1" destOrd="0" presId="urn:microsoft.com/office/officeart/2005/8/layout/orgChart1"/>
    <dgm:cxn modelId="{BE6D405F-497C-487F-AF66-4DCC60240053}" type="presParOf" srcId="{3F0C5105-51DF-42B9-B51F-5CBB48127987}" destId="{0F77E1B6-811D-42CF-8E17-73B011AE5D5B}" srcOrd="0" destOrd="0" presId="urn:microsoft.com/office/officeart/2005/8/layout/orgChart1"/>
    <dgm:cxn modelId="{74802EB6-B335-41B6-94D9-29FE7B76A766}" type="presParOf" srcId="{0F77E1B6-811D-42CF-8E17-73B011AE5D5B}" destId="{6A2442C0-0AC8-4C69-A9D9-4B4A126A8FC9}" srcOrd="0" destOrd="0" presId="urn:microsoft.com/office/officeart/2005/8/layout/orgChart1"/>
    <dgm:cxn modelId="{56671C8C-262B-4DBB-831B-C602D2AD02BF}" type="presParOf" srcId="{0F77E1B6-811D-42CF-8E17-73B011AE5D5B}" destId="{D3E6426B-AEA4-495B-8733-7F06C9353795}" srcOrd="1" destOrd="0" presId="urn:microsoft.com/office/officeart/2005/8/layout/orgChart1"/>
    <dgm:cxn modelId="{6F3727BB-776E-40CF-9810-99475722217A}" type="presParOf" srcId="{3F0C5105-51DF-42B9-B51F-5CBB48127987}" destId="{177F0BE4-8138-4ECB-9684-5E9AF5112152}" srcOrd="1" destOrd="0" presId="urn:microsoft.com/office/officeart/2005/8/layout/orgChart1"/>
    <dgm:cxn modelId="{44E28D6C-56A6-477C-A793-EE143157004D}" type="presParOf" srcId="{3F0C5105-51DF-42B9-B51F-5CBB48127987}" destId="{89583F13-5223-49E2-80AD-04D5241DD4CD}" srcOrd="2" destOrd="0" presId="urn:microsoft.com/office/officeart/2005/8/layout/orgChart1"/>
    <dgm:cxn modelId="{C2CB2FE6-DB35-4D5A-9960-553B41EB86A0}" type="presParOf" srcId="{89583F13-5223-49E2-80AD-04D5241DD4CD}" destId="{56E8275B-8D37-483B-8BAB-376FF1496597}" srcOrd="0" destOrd="0" presId="urn:microsoft.com/office/officeart/2005/8/layout/orgChart1"/>
    <dgm:cxn modelId="{CE671F84-5000-496A-949F-7734994C8A01}" type="presParOf" srcId="{89583F13-5223-49E2-80AD-04D5241DD4CD}" destId="{F9B8554E-653D-442B-B53B-9C1DD60AB109}" srcOrd="1" destOrd="0" presId="urn:microsoft.com/office/officeart/2005/8/layout/orgChart1"/>
    <dgm:cxn modelId="{E346682E-ADA3-449B-912E-F2BAC80D2644}" type="presParOf" srcId="{F9B8554E-653D-442B-B53B-9C1DD60AB109}" destId="{92341AC4-5191-4AA1-91AE-F326B9E20BAB}" srcOrd="0" destOrd="0" presId="urn:microsoft.com/office/officeart/2005/8/layout/orgChart1"/>
    <dgm:cxn modelId="{25EE4604-279D-415D-B29E-7573C72019AC}" type="presParOf" srcId="{92341AC4-5191-4AA1-91AE-F326B9E20BAB}" destId="{652A4004-2A74-4795-8C92-462F080B431A}" srcOrd="0" destOrd="0" presId="urn:microsoft.com/office/officeart/2005/8/layout/orgChart1"/>
    <dgm:cxn modelId="{660CBC9A-D704-4438-81BE-7EE678D74D09}" type="presParOf" srcId="{92341AC4-5191-4AA1-91AE-F326B9E20BAB}" destId="{1865313A-50BA-4158-AACE-517165EF6860}" srcOrd="1" destOrd="0" presId="urn:microsoft.com/office/officeart/2005/8/layout/orgChart1"/>
    <dgm:cxn modelId="{40833907-6F37-459F-A6E4-C87A20EFC521}" type="presParOf" srcId="{F9B8554E-653D-442B-B53B-9C1DD60AB109}" destId="{993F98EB-01EB-45C4-96A7-AB350B4EDDB9}" srcOrd="1" destOrd="0" presId="urn:microsoft.com/office/officeart/2005/8/layout/orgChart1"/>
    <dgm:cxn modelId="{CD32B231-FEE5-4376-A223-0A73490BE030}" type="presParOf" srcId="{F9B8554E-653D-442B-B53B-9C1DD60AB109}" destId="{A07AE529-319A-4B4E-85DA-A8F849843255}" srcOrd="2" destOrd="0" presId="urn:microsoft.com/office/officeart/2005/8/layout/orgChart1"/>
    <dgm:cxn modelId="{C23B8826-73B2-4D52-85C8-992694085A40}" type="presParOf" srcId="{A07AE529-319A-4B4E-85DA-A8F849843255}" destId="{496E5DB4-AF08-4B52-82E4-E4E01ED62CEF}" srcOrd="0" destOrd="0" presId="urn:microsoft.com/office/officeart/2005/8/layout/orgChart1"/>
    <dgm:cxn modelId="{15CA1FCB-4F0C-4A86-BF70-82738F35B70F}" type="presParOf" srcId="{A07AE529-319A-4B4E-85DA-A8F849843255}" destId="{9F178BF1-149B-45AA-A8BE-10D3DBC22104}" srcOrd="1" destOrd="0" presId="urn:microsoft.com/office/officeart/2005/8/layout/orgChart1"/>
    <dgm:cxn modelId="{72F4B1DE-D166-41AC-BFDB-A96553A563A3}" type="presParOf" srcId="{9F178BF1-149B-45AA-A8BE-10D3DBC22104}" destId="{85EBE4E2-7EDF-4966-958B-04528E9428CA}" srcOrd="0" destOrd="0" presId="urn:microsoft.com/office/officeart/2005/8/layout/orgChart1"/>
    <dgm:cxn modelId="{AFBA0E92-D537-418A-8588-5E3DD5F1C345}" type="presParOf" srcId="{85EBE4E2-7EDF-4966-958B-04528E9428CA}" destId="{A2DA2F97-F20F-433A-9504-678C225195AC}" srcOrd="0" destOrd="0" presId="urn:microsoft.com/office/officeart/2005/8/layout/orgChart1"/>
    <dgm:cxn modelId="{1ABACE88-33C1-47A2-A7CC-C0F1D60A2566}" type="presParOf" srcId="{85EBE4E2-7EDF-4966-958B-04528E9428CA}" destId="{924E72F8-371F-41EC-AE0E-0FA66AA1A892}" srcOrd="1" destOrd="0" presId="urn:microsoft.com/office/officeart/2005/8/layout/orgChart1"/>
    <dgm:cxn modelId="{D30D0722-BC26-4D96-ACB3-2FE8E326F557}" type="presParOf" srcId="{9F178BF1-149B-45AA-A8BE-10D3DBC22104}" destId="{27610002-E925-4E72-81C4-7835B4AC26E6}" srcOrd="1" destOrd="0" presId="urn:microsoft.com/office/officeart/2005/8/layout/orgChart1"/>
    <dgm:cxn modelId="{07BE7584-BCEB-4BE2-A9A0-1C9101D397C2}" type="presParOf" srcId="{9F178BF1-149B-45AA-A8BE-10D3DBC22104}" destId="{CDE816EA-70BA-4C94-B983-5EDAD2D3839B}" srcOrd="2" destOrd="0" presId="urn:microsoft.com/office/officeart/2005/8/layout/orgChart1"/>
    <dgm:cxn modelId="{597ABFA8-5760-4580-9CF2-F808D8DE4E85}" type="presParOf" srcId="{CDE816EA-70BA-4C94-B983-5EDAD2D3839B}" destId="{235229C1-978F-4FC0-B17F-658AEAA818B6}" srcOrd="0" destOrd="0" presId="urn:microsoft.com/office/officeart/2005/8/layout/orgChart1"/>
    <dgm:cxn modelId="{8F56FC7D-009A-4D2E-8F71-4D271D1E2468}" type="presParOf" srcId="{CDE816EA-70BA-4C94-B983-5EDAD2D3839B}" destId="{F518C0C9-CDAE-4207-BD4C-1BAAF54A95FD}" srcOrd="1" destOrd="0" presId="urn:microsoft.com/office/officeart/2005/8/layout/orgChart1"/>
    <dgm:cxn modelId="{E2B361AC-D28E-490B-8462-BA4C260304B6}" type="presParOf" srcId="{F518C0C9-CDAE-4207-BD4C-1BAAF54A95FD}" destId="{6D503F10-65C5-4917-B73F-D3C41BC41E47}" srcOrd="0" destOrd="0" presId="urn:microsoft.com/office/officeart/2005/8/layout/orgChart1"/>
    <dgm:cxn modelId="{7C5D89F0-8C68-4DBE-91E1-420C95A0B32B}" type="presParOf" srcId="{6D503F10-65C5-4917-B73F-D3C41BC41E47}" destId="{77DF5B4C-8989-4E17-9B54-297C798C0500}" srcOrd="0" destOrd="0" presId="urn:microsoft.com/office/officeart/2005/8/layout/orgChart1"/>
    <dgm:cxn modelId="{0718C8A5-79E3-4D13-BB37-D4AE66B1DC64}" type="presParOf" srcId="{6D503F10-65C5-4917-B73F-D3C41BC41E47}" destId="{A494B015-A4D2-4BB9-968F-75629BA0431E}" srcOrd="1" destOrd="0" presId="urn:microsoft.com/office/officeart/2005/8/layout/orgChart1"/>
    <dgm:cxn modelId="{D803A4F1-CFEC-46EC-8D87-F003BF7498DF}" type="presParOf" srcId="{F518C0C9-CDAE-4207-BD4C-1BAAF54A95FD}" destId="{48C3E96A-60B2-49F4-96ED-41F2DAAC393C}" srcOrd="1" destOrd="0" presId="urn:microsoft.com/office/officeart/2005/8/layout/orgChart1"/>
    <dgm:cxn modelId="{58FAA1D0-CD50-404C-A55F-71E0E1EC50DA}" type="presParOf" srcId="{F518C0C9-CDAE-4207-BD4C-1BAAF54A95FD}" destId="{1FF0DAB5-240B-4510-83AD-9F5D74C82858}" srcOrd="2" destOrd="0" presId="urn:microsoft.com/office/officeart/2005/8/layout/orgChart1"/>
    <dgm:cxn modelId="{703CE6A1-AA55-47AF-A03D-6E4DD3AD2E0F}" type="presParOf" srcId="{1FF0DAB5-240B-4510-83AD-9F5D74C82858}" destId="{FE652758-4A33-406B-A6C5-3FE24A6CE694}" srcOrd="0" destOrd="0" presId="urn:microsoft.com/office/officeart/2005/8/layout/orgChart1"/>
    <dgm:cxn modelId="{AF3A637A-F5E0-4B76-9F95-111642FE8796}" type="presParOf" srcId="{1FF0DAB5-240B-4510-83AD-9F5D74C82858}" destId="{7369DED6-533D-4B10-B18D-94F9DB8486C4}" srcOrd="1" destOrd="0" presId="urn:microsoft.com/office/officeart/2005/8/layout/orgChart1"/>
    <dgm:cxn modelId="{11B67572-7F28-423F-988A-EFA4487BD129}" type="presParOf" srcId="{7369DED6-533D-4B10-B18D-94F9DB8486C4}" destId="{299F3B99-35E5-49EE-82DD-E0FA5F4ED919}" srcOrd="0" destOrd="0" presId="urn:microsoft.com/office/officeart/2005/8/layout/orgChart1"/>
    <dgm:cxn modelId="{FA15EBB6-635A-4E02-9EE9-26CDD4D873F1}" type="presParOf" srcId="{299F3B99-35E5-49EE-82DD-E0FA5F4ED919}" destId="{3510AB5B-BCFA-4AF7-A985-1A42638C51E5}" srcOrd="0" destOrd="0" presId="urn:microsoft.com/office/officeart/2005/8/layout/orgChart1"/>
    <dgm:cxn modelId="{9317D8FF-B637-4462-B9B6-B4DD8072E12E}" type="presParOf" srcId="{299F3B99-35E5-49EE-82DD-E0FA5F4ED919}" destId="{192F972D-0B40-4F90-9C37-11944AD64939}" srcOrd="1" destOrd="0" presId="urn:microsoft.com/office/officeart/2005/8/layout/orgChart1"/>
    <dgm:cxn modelId="{E1E788D6-EB8F-4710-9013-E7A02546A97B}" type="presParOf" srcId="{7369DED6-533D-4B10-B18D-94F9DB8486C4}" destId="{C6AB3F23-7AE1-4495-B9EE-422D00BF1FA4}" srcOrd="1" destOrd="0" presId="urn:microsoft.com/office/officeart/2005/8/layout/orgChart1"/>
    <dgm:cxn modelId="{EE81F08D-D1EC-4AFC-9475-F2CBA081CEEA}" type="presParOf" srcId="{7369DED6-533D-4B10-B18D-94F9DB8486C4}" destId="{465B5053-53B0-4D1A-B4D9-5233DDD67F91}" srcOrd="2" destOrd="0" presId="urn:microsoft.com/office/officeart/2005/8/layout/orgChart1"/>
    <dgm:cxn modelId="{E8B0DD8C-C5CC-4E0A-8044-2BF89768D0AA}" type="presParOf" srcId="{CDE816EA-70BA-4C94-B983-5EDAD2D3839B}" destId="{0CB406FB-3161-4F94-A48D-D0E1569EDB90}" srcOrd="2" destOrd="0" presId="urn:microsoft.com/office/officeart/2005/8/layout/orgChart1"/>
    <dgm:cxn modelId="{66497708-BA49-4700-A7AC-37CBB52DEEFA}" type="presParOf" srcId="{CDE816EA-70BA-4C94-B983-5EDAD2D3839B}" destId="{5AE2408A-7544-4B87-81AA-4C360C8031F6}" srcOrd="3" destOrd="0" presId="urn:microsoft.com/office/officeart/2005/8/layout/orgChart1"/>
    <dgm:cxn modelId="{6FC476DB-AAFB-4BB6-8F83-828A8BDE3269}" type="presParOf" srcId="{5AE2408A-7544-4B87-81AA-4C360C8031F6}" destId="{B9957288-1499-444F-89C0-C6270B8A7E73}" srcOrd="0" destOrd="0" presId="urn:microsoft.com/office/officeart/2005/8/layout/orgChart1"/>
    <dgm:cxn modelId="{A7E58CC3-68A2-4E1A-9A0A-225947E71F11}" type="presParOf" srcId="{B9957288-1499-444F-89C0-C6270B8A7E73}" destId="{5159D1FC-303B-499C-A98C-C6A445067910}" srcOrd="0" destOrd="0" presId="urn:microsoft.com/office/officeart/2005/8/layout/orgChart1"/>
    <dgm:cxn modelId="{BB17E026-5FCB-46D7-BCC8-E86C7532FB14}" type="presParOf" srcId="{B9957288-1499-444F-89C0-C6270B8A7E73}" destId="{CFC7F9FD-E4A9-4684-9247-FBD273C54822}" srcOrd="1" destOrd="0" presId="urn:microsoft.com/office/officeart/2005/8/layout/orgChart1"/>
    <dgm:cxn modelId="{D5921ED2-BB10-452E-A55F-01CA1ED026B7}" type="presParOf" srcId="{5AE2408A-7544-4B87-81AA-4C360C8031F6}" destId="{35D1BE71-51DF-407C-BCFF-E1434B3C290C}" srcOrd="1" destOrd="0" presId="urn:microsoft.com/office/officeart/2005/8/layout/orgChart1"/>
    <dgm:cxn modelId="{7FB7A243-9FA8-45BD-8C1A-38C902AD9220}" type="presParOf" srcId="{5AE2408A-7544-4B87-81AA-4C360C8031F6}" destId="{F87BD787-FAFB-4FA2-94E6-AA9ACBBCE145}" srcOrd="2" destOrd="0" presId="urn:microsoft.com/office/officeart/2005/8/layout/orgChart1"/>
    <dgm:cxn modelId="{C9E8BCF0-C00B-4A36-8329-856CF1CB5708}" type="presParOf" srcId="{F87BD787-FAFB-4FA2-94E6-AA9ACBBCE145}" destId="{93DB65DA-B8A9-4F05-99E1-43390BA79463}" srcOrd="0" destOrd="0" presId="urn:microsoft.com/office/officeart/2005/8/layout/orgChart1"/>
    <dgm:cxn modelId="{8042F195-F812-42D6-8344-3A3A2DC507FA}" type="presParOf" srcId="{F87BD787-FAFB-4FA2-94E6-AA9ACBBCE145}" destId="{D98C25A5-4CDA-4579-9695-641E139A2420}" srcOrd="1" destOrd="0" presId="urn:microsoft.com/office/officeart/2005/8/layout/orgChart1"/>
    <dgm:cxn modelId="{43D51D01-B8EE-4FB2-B731-64E178CCD3B2}" type="presParOf" srcId="{D98C25A5-4CDA-4579-9695-641E139A2420}" destId="{47158961-52E3-4C4A-A1C8-1EC20E859B1D}" srcOrd="0" destOrd="0" presId="urn:microsoft.com/office/officeart/2005/8/layout/orgChart1"/>
    <dgm:cxn modelId="{78FEE9A5-486B-425C-B96C-3FA01391F894}" type="presParOf" srcId="{47158961-52E3-4C4A-A1C8-1EC20E859B1D}" destId="{4A2A12C4-177F-485E-BBDB-937EA35F01D9}" srcOrd="0" destOrd="0" presId="urn:microsoft.com/office/officeart/2005/8/layout/orgChart1"/>
    <dgm:cxn modelId="{0825BEE6-A45F-4FE2-B6AC-E39E9A9896EF}" type="presParOf" srcId="{47158961-52E3-4C4A-A1C8-1EC20E859B1D}" destId="{58BD35A5-EB7D-4DF3-B29D-605FCF0583D0}" srcOrd="1" destOrd="0" presId="urn:microsoft.com/office/officeart/2005/8/layout/orgChart1"/>
    <dgm:cxn modelId="{9249A7FE-665B-4C8D-8959-30FC737D60AE}" type="presParOf" srcId="{D98C25A5-4CDA-4579-9695-641E139A2420}" destId="{B72AB655-AAE7-4D7C-95B7-880C551C7A6F}" srcOrd="1" destOrd="0" presId="urn:microsoft.com/office/officeart/2005/8/layout/orgChart1"/>
    <dgm:cxn modelId="{E245B826-5415-4CCD-9DC4-F7FC6275E651}" type="presParOf" srcId="{D98C25A5-4CDA-4579-9695-641E139A2420}" destId="{235C3E5B-1358-4607-BCB8-A0DEAA561648}" srcOrd="2" destOrd="0" presId="urn:microsoft.com/office/officeart/2005/8/layout/orgChart1"/>
    <dgm:cxn modelId="{0E42F504-3163-4601-9230-4332AAA9E18E}" type="presParOf" srcId="{A07AE529-319A-4B4E-85DA-A8F849843255}" destId="{12FFA995-E07A-48FD-9619-1CA6C36AC4CE}" srcOrd="2" destOrd="0" presId="urn:microsoft.com/office/officeart/2005/8/layout/orgChart1"/>
    <dgm:cxn modelId="{F1598C56-E4BF-4F35-BAF0-AA052C11C92D}" type="presParOf" srcId="{A07AE529-319A-4B4E-85DA-A8F849843255}" destId="{8E451CE0-1723-4C14-89DF-03869985AC3E}" srcOrd="3" destOrd="0" presId="urn:microsoft.com/office/officeart/2005/8/layout/orgChart1"/>
    <dgm:cxn modelId="{FFEBCDD0-6C5F-499F-8495-96B8E4A5711D}" type="presParOf" srcId="{8E451CE0-1723-4C14-89DF-03869985AC3E}" destId="{F8A0E635-055A-41DE-A53A-A158C4A818F5}" srcOrd="0" destOrd="0" presId="urn:microsoft.com/office/officeart/2005/8/layout/orgChart1"/>
    <dgm:cxn modelId="{63F63676-AC55-4138-94FA-8D256280BD42}" type="presParOf" srcId="{F8A0E635-055A-41DE-A53A-A158C4A818F5}" destId="{B9B31990-6E4E-4ABB-BC34-89361F2DBB7C}" srcOrd="0" destOrd="0" presId="urn:microsoft.com/office/officeart/2005/8/layout/orgChart1"/>
    <dgm:cxn modelId="{005D1DE0-6189-4471-A81C-1D39286E6CB9}" type="presParOf" srcId="{F8A0E635-055A-41DE-A53A-A158C4A818F5}" destId="{E21A19F6-F986-4182-A6CE-D8C136670573}" srcOrd="1" destOrd="0" presId="urn:microsoft.com/office/officeart/2005/8/layout/orgChart1"/>
    <dgm:cxn modelId="{B194E3BA-CE97-4702-8A69-7DFC8985D765}" type="presParOf" srcId="{8E451CE0-1723-4C14-89DF-03869985AC3E}" destId="{1B004B66-3B86-4919-804F-D03E8F792894}" srcOrd="1" destOrd="0" presId="urn:microsoft.com/office/officeart/2005/8/layout/orgChart1"/>
    <dgm:cxn modelId="{939F7520-BE27-4522-AB12-EDC2F5179827}" type="presParOf" srcId="{8E451CE0-1723-4C14-89DF-03869985AC3E}" destId="{10D59B51-B503-4D94-8373-327DE7583ECF}" srcOrd="2" destOrd="0" presId="urn:microsoft.com/office/officeart/2005/8/layout/orgChar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FFA995-E07A-48FD-9619-1CA6C36AC4CE}">
      <dsp:nvSpPr>
        <dsp:cNvPr id="0" name=""/>
        <dsp:cNvSpPr/>
      </dsp:nvSpPr>
      <dsp:spPr>
        <a:xfrm>
          <a:off x="2527607" y="980465"/>
          <a:ext cx="91440" cy="234629"/>
        </a:xfrm>
        <a:custGeom>
          <a:avLst/>
          <a:gdLst/>
          <a:ahLst/>
          <a:cxnLst/>
          <a:rect l="0" t="0" r="0" b="0"/>
          <a:pathLst>
            <a:path>
              <a:moveTo>
                <a:pt x="45720" y="0"/>
              </a:moveTo>
              <a:lnTo>
                <a:pt x="45720" y="234629"/>
              </a:lnTo>
              <a:lnTo>
                <a:pt x="99276" y="23462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3DB65DA-B8A9-4F05-99E1-43390BA79463}">
      <dsp:nvSpPr>
        <dsp:cNvPr id="0" name=""/>
        <dsp:cNvSpPr/>
      </dsp:nvSpPr>
      <dsp:spPr>
        <a:xfrm>
          <a:off x="2165461" y="1704755"/>
          <a:ext cx="91440" cy="234629"/>
        </a:xfrm>
        <a:custGeom>
          <a:avLst/>
          <a:gdLst/>
          <a:ahLst/>
          <a:cxnLst/>
          <a:rect l="0" t="0" r="0" b="0"/>
          <a:pathLst>
            <a:path>
              <a:moveTo>
                <a:pt x="99276" y="0"/>
              </a:moveTo>
              <a:lnTo>
                <a:pt x="99276" y="234629"/>
              </a:lnTo>
              <a:lnTo>
                <a:pt x="45720" y="23462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CB406FB-3161-4F94-A48D-D0E1569EDB90}">
      <dsp:nvSpPr>
        <dsp:cNvPr id="0" name=""/>
        <dsp:cNvSpPr/>
      </dsp:nvSpPr>
      <dsp:spPr>
        <a:xfrm>
          <a:off x="1647561" y="1342610"/>
          <a:ext cx="362145" cy="234629"/>
        </a:xfrm>
        <a:custGeom>
          <a:avLst/>
          <a:gdLst/>
          <a:ahLst/>
          <a:cxnLst/>
          <a:rect l="0" t="0" r="0" b="0"/>
          <a:pathLst>
            <a:path>
              <a:moveTo>
                <a:pt x="0" y="0"/>
              </a:moveTo>
              <a:lnTo>
                <a:pt x="0" y="234629"/>
              </a:lnTo>
              <a:lnTo>
                <a:pt x="362145" y="23462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E652758-4A33-406B-A6C5-3FE24A6CE694}">
      <dsp:nvSpPr>
        <dsp:cNvPr id="0" name=""/>
        <dsp:cNvSpPr/>
      </dsp:nvSpPr>
      <dsp:spPr>
        <a:xfrm>
          <a:off x="1239696" y="1704755"/>
          <a:ext cx="91440" cy="234629"/>
        </a:xfrm>
        <a:custGeom>
          <a:avLst/>
          <a:gdLst/>
          <a:ahLst/>
          <a:cxnLst/>
          <a:rect l="0" t="0" r="0" b="0"/>
          <a:pathLst>
            <a:path>
              <a:moveTo>
                <a:pt x="99276" y="0"/>
              </a:moveTo>
              <a:lnTo>
                <a:pt x="99276" y="234629"/>
              </a:lnTo>
              <a:lnTo>
                <a:pt x="45720" y="23462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35229C1-978F-4FC0-B17F-658AEAA818B6}">
      <dsp:nvSpPr>
        <dsp:cNvPr id="0" name=""/>
        <dsp:cNvSpPr/>
      </dsp:nvSpPr>
      <dsp:spPr>
        <a:xfrm>
          <a:off x="1548284" y="1342610"/>
          <a:ext cx="91440" cy="234629"/>
        </a:xfrm>
        <a:custGeom>
          <a:avLst/>
          <a:gdLst/>
          <a:ahLst/>
          <a:cxnLst/>
          <a:rect l="0" t="0" r="0" b="0"/>
          <a:pathLst>
            <a:path>
              <a:moveTo>
                <a:pt x="99276" y="0"/>
              </a:moveTo>
              <a:lnTo>
                <a:pt x="99276" y="234629"/>
              </a:lnTo>
              <a:lnTo>
                <a:pt x="45720" y="23462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96E5DB4-AF08-4B52-82E4-E4E01ED62CEF}">
      <dsp:nvSpPr>
        <dsp:cNvPr id="0" name=""/>
        <dsp:cNvSpPr/>
      </dsp:nvSpPr>
      <dsp:spPr>
        <a:xfrm>
          <a:off x="1902593" y="980465"/>
          <a:ext cx="670733" cy="234629"/>
        </a:xfrm>
        <a:custGeom>
          <a:avLst/>
          <a:gdLst/>
          <a:ahLst/>
          <a:cxnLst/>
          <a:rect l="0" t="0" r="0" b="0"/>
          <a:pathLst>
            <a:path>
              <a:moveTo>
                <a:pt x="670733" y="0"/>
              </a:moveTo>
              <a:lnTo>
                <a:pt x="670733" y="234629"/>
              </a:lnTo>
              <a:lnTo>
                <a:pt x="0" y="23462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6E8275B-8D37-483B-8BAB-376FF1496597}">
      <dsp:nvSpPr>
        <dsp:cNvPr id="0" name=""/>
        <dsp:cNvSpPr/>
      </dsp:nvSpPr>
      <dsp:spPr>
        <a:xfrm>
          <a:off x="2828358" y="618320"/>
          <a:ext cx="362145" cy="234629"/>
        </a:xfrm>
        <a:custGeom>
          <a:avLst/>
          <a:gdLst/>
          <a:ahLst/>
          <a:cxnLst/>
          <a:rect l="0" t="0" r="0" b="0"/>
          <a:pathLst>
            <a:path>
              <a:moveTo>
                <a:pt x="362145" y="0"/>
              </a:moveTo>
              <a:lnTo>
                <a:pt x="362145" y="234629"/>
              </a:lnTo>
              <a:lnTo>
                <a:pt x="0" y="23462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2EFDC89-B935-4106-A981-B46C1B1B3466}">
      <dsp:nvSpPr>
        <dsp:cNvPr id="0" name=""/>
        <dsp:cNvSpPr/>
      </dsp:nvSpPr>
      <dsp:spPr>
        <a:xfrm>
          <a:off x="3399816" y="256174"/>
          <a:ext cx="91440" cy="234629"/>
        </a:xfrm>
        <a:custGeom>
          <a:avLst/>
          <a:gdLst/>
          <a:ahLst/>
          <a:cxnLst/>
          <a:rect l="0" t="0" r="0" b="0"/>
          <a:pathLst>
            <a:path>
              <a:moveTo>
                <a:pt x="99276" y="0"/>
              </a:moveTo>
              <a:lnTo>
                <a:pt x="99276" y="234629"/>
              </a:lnTo>
              <a:lnTo>
                <a:pt x="45720" y="23462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6B3020C-35C8-4170-99EE-4B97174D3BC8}">
      <dsp:nvSpPr>
        <dsp:cNvPr id="0" name=""/>
        <dsp:cNvSpPr/>
      </dsp:nvSpPr>
      <dsp:spPr>
        <a:xfrm>
          <a:off x="3244060" y="1142"/>
          <a:ext cx="510063" cy="255031"/>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IN" sz="500" kern="1200" dirty="0"/>
            <a:t>Secretary</a:t>
          </a:r>
        </a:p>
      </dsp:txBody>
      <dsp:txXfrm>
        <a:off x="3244060" y="1142"/>
        <a:ext cx="510063" cy="255031"/>
      </dsp:txXfrm>
    </dsp:sp>
    <dsp:sp modelId="{6A2442C0-0AC8-4C69-A9D9-4B4A126A8FC9}">
      <dsp:nvSpPr>
        <dsp:cNvPr id="0" name=""/>
        <dsp:cNvSpPr/>
      </dsp:nvSpPr>
      <dsp:spPr>
        <a:xfrm>
          <a:off x="2935472" y="363288"/>
          <a:ext cx="510063" cy="255031"/>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IN" sz="500" kern="1200" dirty="0"/>
            <a:t>Program manager</a:t>
          </a:r>
        </a:p>
      </dsp:txBody>
      <dsp:txXfrm>
        <a:off x="2935472" y="363288"/>
        <a:ext cx="510063" cy="255031"/>
      </dsp:txXfrm>
    </dsp:sp>
    <dsp:sp modelId="{652A4004-2A74-4795-8C92-462F080B431A}">
      <dsp:nvSpPr>
        <dsp:cNvPr id="0" name=""/>
        <dsp:cNvSpPr/>
      </dsp:nvSpPr>
      <dsp:spPr>
        <a:xfrm>
          <a:off x="2318295" y="725433"/>
          <a:ext cx="510063" cy="255031"/>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IN" sz="500" kern="1200" dirty="0"/>
            <a:t>Subject matter specialist</a:t>
          </a:r>
        </a:p>
      </dsp:txBody>
      <dsp:txXfrm>
        <a:off x="2318295" y="725433"/>
        <a:ext cx="510063" cy="255031"/>
      </dsp:txXfrm>
    </dsp:sp>
    <dsp:sp modelId="{A2DA2F97-F20F-433A-9504-678C225195AC}">
      <dsp:nvSpPr>
        <dsp:cNvPr id="0" name=""/>
        <dsp:cNvSpPr/>
      </dsp:nvSpPr>
      <dsp:spPr>
        <a:xfrm>
          <a:off x="1392529" y="1087578"/>
          <a:ext cx="510063" cy="255031"/>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IN" sz="500" kern="1200" dirty="0"/>
            <a:t>Cluster coordinator(3)</a:t>
          </a:r>
        </a:p>
      </dsp:txBody>
      <dsp:txXfrm>
        <a:off x="1392529" y="1087578"/>
        <a:ext cx="510063" cy="255031"/>
      </dsp:txXfrm>
    </dsp:sp>
    <dsp:sp modelId="{77DF5B4C-8989-4E17-9B54-297C798C0500}">
      <dsp:nvSpPr>
        <dsp:cNvPr id="0" name=""/>
        <dsp:cNvSpPr/>
      </dsp:nvSpPr>
      <dsp:spPr>
        <a:xfrm>
          <a:off x="1083940" y="1449723"/>
          <a:ext cx="510063" cy="255031"/>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IN" sz="500" kern="1200" dirty="0"/>
            <a:t>Community mobiliser(2)</a:t>
          </a:r>
        </a:p>
      </dsp:txBody>
      <dsp:txXfrm>
        <a:off x="1083940" y="1449723"/>
        <a:ext cx="510063" cy="255031"/>
      </dsp:txXfrm>
    </dsp:sp>
    <dsp:sp modelId="{3510AB5B-BCFA-4AF7-A985-1A42638C51E5}">
      <dsp:nvSpPr>
        <dsp:cNvPr id="0" name=""/>
        <dsp:cNvSpPr/>
      </dsp:nvSpPr>
      <dsp:spPr>
        <a:xfrm>
          <a:off x="775352" y="1811869"/>
          <a:ext cx="510063" cy="255031"/>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IN" sz="500" kern="1200" dirty="0"/>
            <a:t>Producer group</a:t>
          </a:r>
        </a:p>
      </dsp:txBody>
      <dsp:txXfrm>
        <a:off x="775352" y="1811869"/>
        <a:ext cx="510063" cy="255031"/>
      </dsp:txXfrm>
    </dsp:sp>
    <dsp:sp modelId="{5159D1FC-303B-499C-A98C-C6A445067910}">
      <dsp:nvSpPr>
        <dsp:cNvPr id="0" name=""/>
        <dsp:cNvSpPr/>
      </dsp:nvSpPr>
      <dsp:spPr>
        <a:xfrm>
          <a:off x="2009706" y="1449723"/>
          <a:ext cx="510063" cy="255031"/>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IN" sz="500" kern="1200" dirty="0"/>
            <a:t>Producer company</a:t>
          </a:r>
        </a:p>
      </dsp:txBody>
      <dsp:txXfrm>
        <a:off x="2009706" y="1449723"/>
        <a:ext cx="510063" cy="255031"/>
      </dsp:txXfrm>
    </dsp:sp>
    <dsp:sp modelId="{4A2A12C4-177F-485E-BBDB-937EA35F01D9}">
      <dsp:nvSpPr>
        <dsp:cNvPr id="0" name=""/>
        <dsp:cNvSpPr/>
      </dsp:nvSpPr>
      <dsp:spPr>
        <a:xfrm>
          <a:off x="1701118" y="1811869"/>
          <a:ext cx="510063" cy="255031"/>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IN" sz="500" kern="1200" dirty="0"/>
            <a:t>Producer group</a:t>
          </a:r>
        </a:p>
      </dsp:txBody>
      <dsp:txXfrm>
        <a:off x="1701118" y="1811869"/>
        <a:ext cx="510063" cy="255031"/>
      </dsp:txXfrm>
    </dsp:sp>
    <dsp:sp modelId="{B9B31990-6E4E-4ABB-BC34-89361F2DBB7C}">
      <dsp:nvSpPr>
        <dsp:cNvPr id="0" name=""/>
        <dsp:cNvSpPr/>
      </dsp:nvSpPr>
      <dsp:spPr>
        <a:xfrm>
          <a:off x="2626883" y="1087578"/>
          <a:ext cx="510063" cy="255031"/>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IN" sz="500" kern="1200" dirty="0"/>
            <a:t>Management information system</a:t>
          </a:r>
        </a:p>
      </dsp:txBody>
      <dsp:txXfrm>
        <a:off x="2626883" y="1087578"/>
        <a:ext cx="510063" cy="255031"/>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7B456FFF-9FA7-4E4E-85A0-4DCBDDB4CD83}" type="datetimeFigureOut">
              <a:rPr lang="en-IN" smtClean="0"/>
              <a:t>13-06-2022</a:t>
            </a:fld>
            <a:endParaRPr lang="en-IN"/>
          </a:p>
        </p:txBody>
      </p:sp>
      <p:sp>
        <p:nvSpPr>
          <p:cNvPr id="4" name="Slide Image Placeholder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BFEDBB9D-24DE-44DA-964A-BDDBB6846128}" type="slidenum">
              <a:rPr lang="en-IN" smtClean="0"/>
              <a:t>‹#›</a:t>
            </a:fld>
            <a:endParaRPr lang="en-IN"/>
          </a:p>
        </p:txBody>
      </p:sp>
    </p:spTree>
    <p:extLst>
      <p:ext uri="{BB962C8B-B14F-4D97-AF65-F5344CB8AC3E}">
        <p14:creationId xmlns:p14="http://schemas.microsoft.com/office/powerpoint/2010/main" val="33770786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FEDBB9D-24DE-44DA-964A-BDDBB6846128}" type="slidenum">
              <a:rPr lang="en-IN" smtClean="0"/>
              <a:t>1</a:t>
            </a:fld>
            <a:endParaRPr lang="en-IN"/>
          </a:p>
        </p:txBody>
      </p:sp>
    </p:spTree>
    <p:extLst>
      <p:ext uri="{BB962C8B-B14F-4D97-AF65-F5344CB8AC3E}">
        <p14:creationId xmlns:p14="http://schemas.microsoft.com/office/powerpoint/2010/main" val="3461669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04CF1F-CF11-C473-28C2-94F87F8DE81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FB77A3C9-2972-1505-975C-2F06E33A03A2}"/>
              </a:ext>
            </a:extLst>
          </p:cNvPr>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2373F2EB-3BB9-7EAA-D6CC-5F64D729240A}"/>
              </a:ext>
            </a:extLst>
          </p:cNvPr>
          <p:cNvSpPr>
            <a:spLocks noGrp="1"/>
          </p:cNvSpPr>
          <p:nvPr>
            <p:ph type="dt" sz="half" idx="10"/>
          </p:nvPr>
        </p:nvSpPr>
        <p:spPr/>
        <p:txBody>
          <a:bodyPr/>
          <a:lstStyle/>
          <a:p>
            <a:fld id="{0E9D9AE0-EE2D-4842-BD1E-DBAA2BD3C684}" type="datetimeFigureOut">
              <a:rPr lang="en-IN" smtClean="0"/>
              <a:t>13-06-2022</a:t>
            </a:fld>
            <a:endParaRPr lang="en-IN"/>
          </a:p>
        </p:txBody>
      </p:sp>
      <p:sp>
        <p:nvSpPr>
          <p:cNvPr id="5" name="Footer Placeholder 4">
            <a:extLst>
              <a:ext uri="{FF2B5EF4-FFF2-40B4-BE49-F238E27FC236}">
                <a16:creationId xmlns:a16="http://schemas.microsoft.com/office/drawing/2014/main" id="{91CA9946-AC55-6F40-DB74-3D59A440C212}"/>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D1AFB337-E86B-6A34-88C1-6974FF42CE76}"/>
              </a:ext>
            </a:extLst>
          </p:cNvPr>
          <p:cNvSpPr>
            <a:spLocks noGrp="1"/>
          </p:cNvSpPr>
          <p:nvPr>
            <p:ph type="sldNum" sz="quarter" idx="12"/>
          </p:nvPr>
        </p:nvSpPr>
        <p:spPr/>
        <p:txBody>
          <a:bodyPr/>
          <a:lstStyle/>
          <a:p>
            <a:fld id="{684B9A95-45B3-4C8C-BBFE-1DEF222153B1}" type="slidenum">
              <a:rPr lang="en-IN" smtClean="0"/>
              <a:t>‹#›</a:t>
            </a:fld>
            <a:endParaRPr lang="en-IN"/>
          </a:p>
        </p:txBody>
      </p:sp>
    </p:spTree>
    <p:extLst>
      <p:ext uri="{BB962C8B-B14F-4D97-AF65-F5344CB8AC3E}">
        <p14:creationId xmlns:p14="http://schemas.microsoft.com/office/powerpoint/2010/main" val="23514920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A6C577-0957-037F-CD5D-161BD57F7553}"/>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0947466F-56E9-9339-6350-708EA098782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57E72F1E-7A76-4AC7-2751-E80C1A200EE3}"/>
              </a:ext>
            </a:extLst>
          </p:cNvPr>
          <p:cNvSpPr>
            <a:spLocks noGrp="1"/>
          </p:cNvSpPr>
          <p:nvPr>
            <p:ph type="dt" sz="half" idx="10"/>
          </p:nvPr>
        </p:nvSpPr>
        <p:spPr/>
        <p:txBody>
          <a:bodyPr/>
          <a:lstStyle/>
          <a:p>
            <a:fld id="{0E9D9AE0-EE2D-4842-BD1E-DBAA2BD3C684}" type="datetimeFigureOut">
              <a:rPr lang="en-IN" smtClean="0"/>
              <a:t>13-06-2022</a:t>
            </a:fld>
            <a:endParaRPr lang="en-IN"/>
          </a:p>
        </p:txBody>
      </p:sp>
      <p:sp>
        <p:nvSpPr>
          <p:cNvPr id="5" name="Footer Placeholder 4">
            <a:extLst>
              <a:ext uri="{FF2B5EF4-FFF2-40B4-BE49-F238E27FC236}">
                <a16:creationId xmlns:a16="http://schemas.microsoft.com/office/drawing/2014/main" id="{0EED1D65-BBF4-6D42-036B-A937E3F00B2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E46D12D-7B2E-BB12-8F25-FB50CEB0BA77}"/>
              </a:ext>
            </a:extLst>
          </p:cNvPr>
          <p:cNvSpPr>
            <a:spLocks noGrp="1"/>
          </p:cNvSpPr>
          <p:nvPr>
            <p:ph type="sldNum" sz="quarter" idx="12"/>
          </p:nvPr>
        </p:nvSpPr>
        <p:spPr/>
        <p:txBody>
          <a:bodyPr/>
          <a:lstStyle/>
          <a:p>
            <a:fld id="{684B9A95-45B3-4C8C-BBFE-1DEF222153B1}" type="slidenum">
              <a:rPr lang="en-IN" smtClean="0"/>
              <a:t>‹#›</a:t>
            </a:fld>
            <a:endParaRPr lang="en-IN"/>
          </a:p>
        </p:txBody>
      </p:sp>
    </p:spTree>
    <p:extLst>
      <p:ext uri="{BB962C8B-B14F-4D97-AF65-F5344CB8AC3E}">
        <p14:creationId xmlns:p14="http://schemas.microsoft.com/office/powerpoint/2010/main" val="3377956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1594B67-F4C4-1EFC-C6AB-8C70F5924E3D}"/>
              </a:ext>
            </a:extLst>
          </p:cNvPr>
          <p:cNvSpPr>
            <a:spLocks noGrp="1"/>
          </p:cNvSpPr>
          <p:nvPr>
            <p:ph type="title" orient="vert"/>
          </p:nvPr>
        </p:nvSpPr>
        <p:spPr>
          <a:xfrm>
            <a:off x="8724901"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F3F48BC1-840B-6A80-B0CF-1FB4D1C3FBFF}"/>
              </a:ext>
            </a:extLst>
          </p:cNvPr>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2150708-0CD9-EF83-C757-6BCBE49300A0}"/>
              </a:ext>
            </a:extLst>
          </p:cNvPr>
          <p:cNvSpPr>
            <a:spLocks noGrp="1"/>
          </p:cNvSpPr>
          <p:nvPr>
            <p:ph type="dt" sz="half" idx="10"/>
          </p:nvPr>
        </p:nvSpPr>
        <p:spPr/>
        <p:txBody>
          <a:bodyPr/>
          <a:lstStyle/>
          <a:p>
            <a:fld id="{0E9D9AE0-EE2D-4842-BD1E-DBAA2BD3C684}" type="datetimeFigureOut">
              <a:rPr lang="en-IN" smtClean="0"/>
              <a:t>13-06-2022</a:t>
            </a:fld>
            <a:endParaRPr lang="en-IN"/>
          </a:p>
        </p:txBody>
      </p:sp>
      <p:sp>
        <p:nvSpPr>
          <p:cNvPr id="5" name="Footer Placeholder 4">
            <a:extLst>
              <a:ext uri="{FF2B5EF4-FFF2-40B4-BE49-F238E27FC236}">
                <a16:creationId xmlns:a16="http://schemas.microsoft.com/office/drawing/2014/main" id="{ADBC5B51-DCFE-9FB2-3F56-85C36E4EEED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234ED4A-28BC-614B-6BFC-E8A3474E9DA1}"/>
              </a:ext>
            </a:extLst>
          </p:cNvPr>
          <p:cNvSpPr>
            <a:spLocks noGrp="1"/>
          </p:cNvSpPr>
          <p:nvPr>
            <p:ph type="sldNum" sz="quarter" idx="12"/>
          </p:nvPr>
        </p:nvSpPr>
        <p:spPr/>
        <p:txBody>
          <a:bodyPr/>
          <a:lstStyle/>
          <a:p>
            <a:fld id="{684B9A95-45B3-4C8C-BBFE-1DEF222153B1}" type="slidenum">
              <a:rPr lang="en-IN" smtClean="0"/>
              <a:t>‹#›</a:t>
            </a:fld>
            <a:endParaRPr lang="en-IN"/>
          </a:p>
        </p:txBody>
      </p:sp>
    </p:spTree>
    <p:extLst>
      <p:ext uri="{BB962C8B-B14F-4D97-AF65-F5344CB8AC3E}">
        <p14:creationId xmlns:p14="http://schemas.microsoft.com/office/powerpoint/2010/main" val="342620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EF811B-B721-E4F0-31F8-856162D9ECF9}"/>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815EAD11-A820-45B6-AB59-7186CCBD0F3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CF9C3ACD-1904-AE2C-D01C-06D59B4BF5AA}"/>
              </a:ext>
            </a:extLst>
          </p:cNvPr>
          <p:cNvSpPr>
            <a:spLocks noGrp="1"/>
          </p:cNvSpPr>
          <p:nvPr>
            <p:ph type="dt" sz="half" idx="10"/>
          </p:nvPr>
        </p:nvSpPr>
        <p:spPr/>
        <p:txBody>
          <a:bodyPr/>
          <a:lstStyle/>
          <a:p>
            <a:fld id="{0E9D9AE0-EE2D-4842-BD1E-DBAA2BD3C684}" type="datetimeFigureOut">
              <a:rPr lang="en-IN" smtClean="0"/>
              <a:t>13-06-2022</a:t>
            </a:fld>
            <a:endParaRPr lang="en-IN"/>
          </a:p>
        </p:txBody>
      </p:sp>
      <p:sp>
        <p:nvSpPr>
          <p:cNvPr id="5" name="Footer Placeholder 4">
            <a:extLst>
              <a:ext uri="{FF2B5EF4-FFF2-40B4-BE49-F238E27FC236}">
                <a16:creationId xmlns:a16="http://schemas.microsoft.com/office/drawing/2014/main" id="{CD3C5241-D9C8-B582-C78C-27FBA061594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8BFDC73B-81C5-2746-8E20-CF9B87DBA59A}"/>
              </a:ext>
            </a:extLst>
          </p:cNvPr>
          <p:cNvSpPr>
            <a:spLocks noGrp="1"/>
          </p:cNvSpPr>
          <p:nvPr>
            <p:ph type="sldNum" sz="quarter" idx="12"/>
          </p:nvPr>
        </p:nvSpPr>
        <p:spPr/>
        <p:txBody>
          <a:bodyPr/>
          <a:lstStyle/>
          <a:p>
            <a:fld id="{684B9A95-45B3-4C8C-BBFE-1DEF222153B1}" type="slidenum">
              <a:rPr lang="en-IN" smtClean="0"/>
              <a:t>‹#›</a:t>
            </a:fld>
            <a:endParaRPr lang="en-IN"/>
          </a:p>
        </p:txBody>
      </p:sp>
    </p:spTree>
    <p:extLst>
      <p:ext uri="{BB962C8B-B14F-4D97-AF65-F5344CB8AC3E}">
        <p14:creationId xmlns:p14="http://schemas.microsoft.com/office/powerpoint/2010/main" val="1016166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3C426-6851-D93A-5F25-3EA55E6B4162}"/>
              </a:ext>
            </a:extLst>
          </p:cNvPr>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F9EF9B48-F1C9-120A-0B56-A78C01E60B86}"/>
              </a:ext>
            </a:extLst>
          </p:cNvPr>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EEE6B66-20E5-0355-A3A6-38634DCB445B}"/>
              </a:ext>
            </a:extLst>
          </p:cNvPr>
          <p:cNvSpPr>
            <a:spLocks noGrp="1"/>
          </p:cNvSpPr>
          <p:nvPr>
            <p:ph type="dt" sz="half" idx="10"/>
          </p:nvPr>
        </p:nvSpPr>
        <p:spPr/>
        <p:txBody>
          <a:bodyPr/>
          <a:lstStyle/>
          <a:p>
            <a:fld id="{0E9D9AE0-EE2D-4842-BD1E-DBAA2BD3C684}" type="datetimeFigureOut">
              <a:rPr lang="en-IN" smtClean="0"/>
              <a:t>13-06-2022</a:t>
            </a:fld>
            <a:endParaRPr lang="en-IN"/>
          </a:p>
        </p:txBody>
      </p:sp>
      <p:sp>
        <p:nvSpPr>
          <p:cNvPr id="5" name="Footer Placeholder 4">
            <a:extLst>
              <a:ext uri="{FF2B5EF4-FFF2-40B4-BE49-F238E27FC236}">
                <a16:creationId xmlns:a16="http://schemas.microsoft.com/office/drawing/2014/main" id="{F4331599-798D-2B53-B99D-12CA5BEFEA84}"/>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D498B9F1-1FAC-56B5-2C69-7C7778749E13}"/>
              </a:ext>
            </a:extLst>
          </p:cNvPr>
          <p:cNvSpPr>
            <a:spLocks noGrp="1"/>
          </p:cNvSpPr>
          <p:nvPr>
            <p:ph type="sldNum" sz="quarter" idx="12"/>
          </p:nvPr>
        </p:nvSpPr>
        <p:spPr/>
        <p:txBody>
          <a:bodyPr/>
          <a:lstStyle/>
          <a:p>
            <a:fld id="{684B9A95-45B3-4C8C-BBFE-1DEF222153B1}" type="slidenum">
              <a:rPr lang="en-IN" smtClean="0"/>
              <a:t>‹#›</a:t>
            </a:fld>
            <a:endParaRPr lang="en-IN"/>
          </a:p>
        </p:txBody>
      </p:sp>
    </p:spTree>
    <p:extLst>
      <p:ext uri="{BB962C8B-B14F-4D97-AF65-F5344CB8AC3E}">
        <p14:creationId xmlns:p14="http://schemas.microsoft.com/office/powerpoint/2010/main" val="38710997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F8E42-1859-41EE-CE18-48DF27A5B2D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619C9152-4F89-D6D0-616E-4019DCC68D7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BE907C1E-7C3B-B22C-9E39-F6B03AD8D57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C2E68E8A-9EFA-8758-A82E-3B435A11304A}"/>
              </a:ext>
            </a:extLst>
          </p:cNvPr>
          <p:cNvSpPr>
            <a:spLocks noGrp="1"/>
          </p:cNvSpPr>
          <p:nvPr>
            <p:ph type="dt" sz="half" idx="10"/>
          </p:nvPr>
        </p:nvSpPr>
        <p:spPr/>
        <p:txBody>
          <a:bodyPr/>
          <a:lstStyle/>
          <a:p>
            <a:fld id="{0E9D9AE0-EE2D-4842-BD1E-DBAA2BD3C684}" type="datetimeFigureOut">
              <a:rPr lang="en-IN" smtClean="0"/>
              <a:t>13-06-2022</a:t>
            </a:fld>
            <a:endParaRPr lang="en-IN"/>
          </a:p>
        </p:txBody>
      </p:sp>
      <p:sp>
        <p:nvSpPr>
          <p:cNvPr id="6" name="Footer Placeholder 5">
            <a:extLst>
              <a:ext uri="{FF2B5EF4-FFF2-40B4-BE49-F238E27FC236}">
                <a16:creationId xmlns:a16="http://schemas.microsoft.com/office/drawing/2014/main" id="{5385CD6A-43B6-9A62-86F5-3E07755030C8}"/>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2F4E65E-2E19-CAFC-4770-BF1F22523DCF}"/>
              </a:ext>
            </a:extLst>
          </p:cNvPr>
          <p:cNvSpPr>
            <a:spLocks noGrp="1"/>
          </p:cNvSpPr>
          <p:nvPr>
            <p:ph type="sldNum" sz="quarter" idx="12"/>
          </p:nvPr>
        </p:nvSpPr>
        <p:spPr/>
        <p:txBody>
          <a:bodyPr/>
          <a:lstStyle/>
          <a:p>
            <a:fld id="{684B9A95-45B3-4C8C-BBFE-1DEF222153B1}" type="slidenum">
              <a:rPr lang="en-IN" smtClean="0"/>
              <a:t>‹#›</a:t>
            </a:fld>
            <a:endParaRPr lang="en-IN"/>
          </a:p>
        </p:txBody>
      </p:sp>
    </p:spTree>
    <p:extLst>
      <p:ext uri="{BB962C8B-B14F-4D97-AF65-F5344CB8AC3E}">
        <p14:creationId xmlns:p14="http://schemas.microsoft.com/office/powerpoint/2010/main" val="19011543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928B84-E2EF-05BC-462B-F966D7863FD9}"/>
              </a:ext>
            </a:extLst>
          </p:cNvPr>
          <p:cNvSpPr>
            <a:spLocks noGrp="1"/>
          </p:cNvSpPr>
          <p:nvPr>
            <p:ph type="title"/>
          </p:nvPr>
        </p:nvSpPr>
        <p:spPr>
          <a:xfrm>
            <a:off x="839788" y="365127"/>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F830D16E-C09D-4573-0ED9-2FF766770C54}"/>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A0BF94A-5DFB-71B4-561B-B2638CC4212F}"/>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4BEC5A1-25E5-CCA5-1672-67616E264653}"/>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80FCB8F-A01B-4836-87BF-8A0F434D7D8F}"/>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0614681-F6DC-E8D9-E25F-9A115E7C551E}"/>
              </a:ext>
            </a:extLst>
          </p:cNvPr>
          <p:cNvSpPr>
            <a:spLocks noGrp="1"/>
          </p:cNvSpPr>
          <p:nvPr>
            <p:ph type="dt" sz="half" idx="10"/>
          </p:nvPr>
        </p:nvSpPr>
        <p:spPr/>
        <p:txBody>
          <a:bodyPr/>
          <a:lstStyle/>
          <a:p>
            <a:fld id="{0E9D9AE0-EE2D-4842-BD1E-DBAA2BD3C684}" type="datetimeFigureOut">
              <a:rPr lang="en-IN" smtClean="0"/>
              <a:t>13-06-2022</a:t>
            </a:fld>
            <a:endParaRPr lang="en-IN"/>
          </a:p>
        </p:txBody>
      </p:sp>
      <p:sp>
        <p:nvSpPr>
          <p:cNvPr id="8" name="Footer Placeholder 7">
            <a:extLst>
              <a:ext uri="{FF2B5EF4-FFF2-40B4-BE49-F238E27FC236}">
                <a16:creationId xmlns:a16="http://schemas.microsoft.com/office/drawing/2014/main" id="{C4E1E133-2A4D-2011-6996-045DF19C112E}"/>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A29F263D-2237-3BFC-6775-4EC5E0C80317}"/>
              </a:ext>
            </a:extLst>
          </p:cNvPr>
          <p:cNvSpPr>
            <a:spLocks noGrp="1"/>
          </p:cNvSpPr>
          <p:nvPr>
            <p:ph type="sldNum" sz="quarter" idx="12"/>
          </p:nvPr>
        </p:nvSpPr>
        <p:spPr/>
        <p:txBody>
          <a:bodyPr/>
          <a:lstStyle/>
          <a:p>
            <a:fld id="{684B9A95-45B3-4C8C-BBFE-1DEF222153B1}" type="slidenum">
              <a:rPr lang="en-IN" smtClean="0"/>
              <a:t>‹#›</a:t>
            </a:fld>
            <a:endParaRPr lang="en-IN"/>
          </a:p>
        </p:txBody>
      </p:sp>
    </p:spTree>
    <p:extLst>
      <p:ext uri="{BB962C8B-B14F-4D97-AF65-F5344CB8AC3E}">
        <p14:creationId xmlns:p14="http://schemas.microsoft.com/office/powerpoint/2010/main" val="34317750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D500C-016E-9EA8-0550-62D21A6DEE62}"/>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CE80220D-3983-31BC-74FE-826BBF382BC2}"/>
              </a:ext>
            </a:extLst>
          </p:cNvPr>
          <p:cNvSpPr>
            <a:spLocks noGrp="1"/>
          </p:cNvSpPr>
          <p:nvPr>
            <p:ph type="dt" sz="half" idx="10"/>
          </p:nvPr>
        </p:nvSpPr>
        <p:spPr/>
        <p:txBody>
          <a:bodyPr/>
          <a:lstStyle/>
          <a:p>
            <a:fld id="{0E9D9AE0-EE2D-4842-BD1E-DBAA2BD3C684}" type="datetimeFigureOut">
              <a:rPr lang="en-IN" smtClean="0"/>
              <a:t>13-06-2022</a:t>
            </a:fld>
            <a:endParaRPr lang="en-IN"/>
          </a:p>
        </p:txBody>
      </p:sp>
      <p:sp>
        <p:nvSpPr>
          <p:cNvPr id="4" name="Footer Placeholder 3">
            <a:extLst>
              <a:ext uri="{FF2B5EF4-FFF2-40B4-BE49-F238E27FC236}">
                <a16:creationId xmlns:a16="http://schemas.microsoft.com/office/drawing/2014/main" id="{4AA2BD43-ECCD-9CA4-4C31-4F8AC2411915}"/>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34A0DA42-2346-51C6-8B12-833CE843FBCC}"/>
              </a:ext>
            </a:extLst>
          </p:cNvPr>
          <p:cNvSpPr>
            <a:spLocks noGrp="1"/>
          </p:cNvSpPr>
          <p:nvPr>
            <p:ph type="sldNum" sz="quarter" idx="12"/>
          </p:nvPr>
        </p:nvSpPr>
        <p:spPr/>
        <p:txBody>
          <a:bodyPr/>
          <a:lstStyle/>
          <a:p>
            <a:fld id="{684B9A95-45B3-4C8C-BBFE-1DEF222153B1}" type="slidenum">
              <a:rPr lang="en-IN" smtClean="0"/>
              <a:t>‹#›</a:t>
            </a:fld>
            <a:endParaRPr lang="en-IN"/>
          </a:p>
        </p:txBody>
      </p:sp>
    </p:spTree>
    <p:extLst>
      <p:ext uri="{BB962C8B-B14F-4D97-AF65-F5344CB8AC3E}">
        <p14:creationId xmlns:p14="http://schemas.microsoft.com/office/powerpoint/2010/main" val="28988140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D1C260E-C2DF-C9C7-D5FA-EE923B4983EB}"/>
              </a:ext>
            </a:extLst>
          </p:cNvPr>
          <p:cNvSpPr>
            <a:spLocks noGrp="1"/>
          </p:cNvSpPr>
          <p:nvPr>
            <p:ph type="dt" sz="half" idx="10"/>
          </p:nvPr>
        </p:nvSpPr>
        <p:spPr/>
        <p:txBody>
          <a:bodyPr/>
          <a:lstStyle/>
          <a:p>
            <a:fld id="{0E9D9AE0-EE2D-4842-BD1E-DBAA2BD3C684}" type="datetimeFigureOut">
              <a:rPr lang="en-IN" smtClean="0"/>
              <a:t>13-06-2022</a:t>
            </a:fld>
            <a:endParaRPr lang="en-IN"/>
          </a:p>
        </p:txBody>
      </p:sp>
      <p:sp>
        <p:nvSpPr>
          <p:cNvPr id="3" name="Footer Placeholder 2">
            <a:extLst>
              <a:ext uri="{FF2B5EF4-FFF2-40B4-BE49-F238E27FC236}">
                <a16:creationId xmlns:a16="http://schemas.microsoft.com/office/drawing/2014/main" id="{70672645-F2D8-9323-E38D-5346DDBF6FA8}"/>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329D69AE-208E-0493-EA74-361F42515EED}"/>
              </a:ext>
            </a:extLst>
          </p:cNvPr>
          <p:cNvSpPr>
            <a:spLocks noGrp="1"/>
          </p:cNvSpPr>
          <p:nvPr>
            <p:ph type="sldNum" sz="quarter" idx="12"/>
          </p:nvPr>
        </p:nvSpPr>
        <p:spPr/>
        <p:txBody>
          <a:bodyPr/>
          <a:lstStyle/>
          <a:p>
            <a:fld id="{684B9A95-45B3-4C8C-BBFE-1DEF222153B1}" type="slidenum">
              <a:rPr lang="en-IN" smtClean="0"/>
              <a:t>‹#›</a:t>
            </a:fld>
            <a:endParaRPr lang="en-IN"/>
          </a:p>
        </p:txBody>
      </p:sp>
    </p:spTree>
    <p:extLst>
      <p:ext uri="{BB962C8B-B14F-4D97-AF65-F5344CB8AC3E}">
        <p14:creationId xmlns:p14="http://schemas.microsoft.com/office/powerpoint/2010/main" val="11376055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DFD379-2888-24AF-99BE-B0B7804A00C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0CFE4490-CF98-3874-0719-E11E7F5CF684}"/>
              </a:ext>
            </a:extLst>
          </p:cNvPr>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EBB374B0-6213-A032-AB0B-1C49E30BEAE0}"/>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CE50C6-82CA-31C3-BAB4-1CADAECECEDA}"/>
              </a:ext>
            </a:extLst>
          </p:cNvPr>
          <p:cNvSpPr>
            <a:spLocks noGrp="1"/>
          </p:cNvSpPr>
          <p:nvPr>
            <p:ph type="dt" sz="half" idx="10"/>
          </p:nvPr>
        </p:nvSpPr>
        <p:spPr/>
        <p:txBody>
          <a:bodyPr/>
          <a:lstStyle/>
          <a:p>
            <a:fld id="{0E9D9AE0-EE2D-4842-BD1E-DBAA2BD3C684}" type="datetimeFigureOut">
              <a:rPr lang="en-IN" smtClean="0"/>
              <a:t>13-06-2022</a:t>
            </a:fld>
            <a:endParaRPr lang="en-IN"/>
          </a:p>
        </p:txBody>
      </p:sp>
      <p:sp>
        <p:nvSpPr>
          <p:cNvPr id="6" name="Footer Placeholder 5">
            <a:extLst>
              <a:ext uri="{FF2B5EF4-FFF2-40B4-BE49-F238E27FC236}">
                <a16:creationId xmlns:a16="http://schemas.microsoft.com/office/drawing/2014/main" id="{6BDFFBE4-8C19-7A0C-0974-24970538AE94}"/>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D1942D13-9ABA-B555-7E02-9F774F3DE4A8}"/>
              </a:ext>
            </a:extLst>
          </p:cNvPr>
          <p:cNvSpPr>
            <a:spLocks noGrp="1"/>
          </p:cNvSpPr>
          <p:nvPr>
            <p:ph type="sldNum" sz="quarter" idx="12"/>
          </p:nvPr>
        </p:nvSpPr>
        <p:spPr/>
        <p:txBody>
          <a:bodyPr/>
          <a:lstStyle/>
          <a:p>
            <a:fld id="{684B9A95-45B3-4C8C-BBFE-1DEF222153B1}" type="slidenum">
              <a:rPr lang="en-IN" smtClean="0"/>
              <a:t>‹#›</a:t>
            </a:fld>
            <a:endParaRPr lang="en-IN"/>
          </a:p>
        </p:txBody>
      </p:sp>
    </p:spTree>
    <p:extLst>
      <p:ext uri="{BB962C8B-B14F-4D97-AF65-F5344CB8AC3E}">
        <p14:creationId xmlns:p14="http://schemas.microsoft.com/office/powerpoint/2010/main" val="2797545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191CC-6B41-900A-8045-496BB72B7A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9CB22BF3-15E4-180C-F354-F000F8129F26}"/>
              </a:ext>
            </a:extLst>
          </p:cNvPr>
          <p:cNvSpPr>
            <a:spLocks noGrp="1"/>
          </p:cNvSpPr>
          <p:nvPr>
            <p:ph type="pic" idx="1"/>
          </p:nvPr>
        </p:nvSpPr>
        <p:spPr>
          <a:xfrm>
            <a:off x="5183188" y="987427"/>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IN"/>
          </a:p>
        </p:txBody>
      </p:sp>
      <p:sp>
        <p:nvSpPr>
          <p:cNvPr id="4" name="Text Placeholder 3">
            <a:extLst>
              <a:ext uri="{FF2B5EF4-FFF2-40B4-BE49-F238E27FC236}">
                <a16:creationId xmlns:a16="http://schemas.microsoft.com/office/drawing/2014/main" id="{7AF2E002-497E-C8C6-5D69-443C01BE33A6}"/>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2D9277-6D6F-9222-E0FE-F45F92B90CD3}"/>
              </a:ext>
            </a:extLst>
          </p:cNvPr>
          <p:cNvSpPr>
            <a:spLocks noGrp="1"/>
          </p:cNvSpPr>
          <p:nvPr>
            <p:ph type="dt" sz="half" idx="10"/>
          </p:nvPr>
        </p:nvSpPr>
        <p:spPr/>
        <p:txBody>
          <a:bodyPr/>
          <a:lstStyle/>
          <a:p>
            <a:fld id="{0E9D9AE0-EE2D-4842-BD1E-DBAA2BD3C684}" type="datetimeFigureOut">
              <a:rPr lang="en-IN" smtClean="0"/>
              <a:t>13-06-2022</a:t>
            </a:fld>
            <a:endParaRPr lang="en-IN"/>
          </a:p>
        </p:txBody>
      </p:sp>
      <p:sp>
        <p:nvSpPr>
          <p:cNvPr id="6" name="Footer Placeholder 5">
            <a:extLst>
              <a:ext uri="{FF2B5EF4-FFF2-40B4-BE49-F238E27FC236}">
                <a16:creationId xmlns:a16="http://schemas.microsoft.com/office/drawing/2014/main" id="{AFBFF21F-EF6E-789B-AC8E-E1573D8D5070}"/>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8518C161-EA8A-C80D-1FF8-849E99E22D49}"/>
              </a:ext>
            </a:extLst>
          </p:cNvPr>
          <p:cNvSpPr>
            <a:spLocks noGrp="1"/>
          </p:cNvSpPr>
          <p:nvPr>
            <p:ph type="sldNum" sz="quarter" idx="12"/>
          </p:nvPr>
        </p:nvSpPr>
        <p:spPr/>
        <p:txBody>
          <a:bodyPr/>
          <a:lstStyle/>
          <a:p>
            <a:fld id="{684B9A95-45B3-4C8C-BBFE-1DEF222153B1}" type="slidenum">
              <a:rPr lang="en-IN" smtClean="0"/>
              <a:t>‹#›</a:t>
            </a:fld>
            <a:endParaRPr lang="en-IN"/>
          </a:p>
        </p:txBody>
      </p:sp>
    </p:spTree>
    <p:extLst>
      <p:ext uri="{BB962C8B-B14F-4D97-AF65-F5344CB8AC3E}">
        <p14:creationId xmlns:p14="http://schemas.microsoft.com/office/powerpoint/2010/main" val="6310028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3EF38ED-B1DB-D6BE-B680-BA84A8B9F5F4}"/>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E4EB3A7B-48CC-06C6-AE31-AB1650FA242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5CCBE23A-3A9E-93A7-2D78-4B073D22A6A4}"/>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9D9AE0-EE2D-4842-BD1E-DBAA2BD3C684}" type="datetimeFigureOut">
              <a:rPr lang="en-IN" smtClean="0"/>
              <a:t>13-06-2022</a:t>
            </a:fld>
            <a:endParaRPr lang="en-IN"/>
          </a:p>
        </p:txBody>
      </p:sp>
      <p:sp>
        <p:nvSpPr>
          <p:cNvPr id="5" name="Footer Placeholder 4">
            <a:extLst>
              <a:ext uri="{FF2B5EF4-FFF2-40B4-BE49-F238E27FC236}">
                <a16:creationId xmlns:a16="http://schemas.microsoft.com/office/drawing/2014/main" id="{6F1511D2-E341-2BDD-AD7D-7C74E8428AB3}"/>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B4849BFA-822C-3B9E-2426-024B144D8B21}"/>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4B9A95-45B3-4C8C-BBFE-1DEF222153B1}" type="slidenum">
              <a:rPr lang="en-IN" smtClean="0"/>
              <a:t>‹#›</a:t>
            </a:fld>
            <a:endParaRPr lang="en-IN"/>
          </a:p>
        </p:txBody>
      </p:sp>
    </p:spTree>
    <p:extLst>
      <p:ext uri="{BB962C8B-B14F-4D97-AF65-F5344CB8AC3E}">
        <p14:creationId xmlns:p14="http://schemas.microsoft.com/office/powerpoint/2010/main" val="16065863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Data" Target="../diagrams/data1.xml"/><Relationship Id="rId3" Type="http://schemas.openxmlformats.org/officeDocument/2006/relationships/image" Target="../media/image1.jpeg"/><Relationship Id="rId7" Type="http://schemas.openxmlformats.org/officeDocument/2006/relationships/image" Target="../media/image5.png"/><Relationship Id="rId12"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diagramColors" Target="../diagrams/colors1.xml"/><Relationship Id="rId5" Type="http://schemas.openxmlformats.org/officeDocument/2006/relationships/image" Target="../media/image3.jpeg"/><Relationship Id="rId10" Type="http://schemas.openxmlformats.org/officeDocument/2006/relationships/diagramQuickStyle" Target="../diagrams/quickStyle1.xml"/><Relationship Id="rId4" Type="http://schemas.openxmlformats.org/officeDocument/2006/relationships/image" Target="../media/image2.jpeg"/><Relationship Id="rId9"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alpha val="96000"/>
          </a:schemeClr>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0863FEC-A975-916A-FFF4-0B849E60402A}"/>
              </a:ext>
            </a:extLst>
          </p:cNvPr>
          <p:cNvSpPr txBox="1"/>
          <p:nvPr/>
        </p:nvSpPr>
        <p:spPr>
          <a:xfrm>
            <a:off x="1133664" y="46750"/>
            <a:ext cx="8731937" cy="476726"/>
          </a:xfrm>
          <a:prstGeom prst="roundRect">
            <a:avLst/>
          </a:prstGeom>
          <a:noFill/>
        </p:spPr>
        <p:txBody>
          <a:bodyPr wrap="square" rtlCol="0">
            <a:spAutoFit/>
          </a:bodyPr>
          <a:lstStyle/>
          <a:p>
            <a:pPr algn="ctr"/>
            <a:r>
              <a:rPr lang="en-US" sz="2200" dirty="0">
                <a:latin typeface="Aharoni" panose="02010803020104030203" pitchFamily="2" charset="-79"/>
                <a:cs typeface="Aharoni" panose="02010803020104030203" pitchFamily="2" charset="-79"/>
              </a:rPr>
              <a:t>SAMBALPUR INTEGRATED DEVELOPMENT INSTITUTE, ODISHA</a:t>
            </a:r>
            <a:endParaRPr lang="en-IN" sz="2200" dirty="0">
              <a:latin typeface="Aharoni" panose="02010803020104030203" pitchFamily="2" charset="-79"/>
              <a:cs typeface="Aharoni" panose="02010803020104030203" pitchFamily="2" charset="-79"/>
            </a:endParaRPr>
          </a:p>
        </p:txBody>
      </p:sp>
      <p:sp>
        <p:nvSpPr>
          <p:cNvPr id="8" name="Rectangle 7">
            <a:extLst>
              <a:ext uri="{FF2B5EF4-FFF2-40B4-BE49-F238E27FC236}">
                <a16:creationId xmlns:a16="http://schemas.microsoft.com/office/drawing/2014/main" id="{13263E5E-A8B8-707E-70E2-E62664EDA0F2}"/>
              </a:ext>
            </a:extLst>
          </p:cNvPr>
          <p:cNvSpPr/>
          <p:nvPr/>
        </p:nvSpPr>
        <p:spPr>
          <a:xfrm>
            <a:off x="3597730" y="516816"/>
            <a:ext cx="4506531" cy="63003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9" name="Rectangle 8">
            <a:extLst>
              <a:ext uri="{FF2B5EF4-FFF2-40B4-BE49-F238E27FC236}">
                <a16:creationId xmlns:a16="http://schemas.microsoft.com/office/drawing/2014/main" id="{4A2FD600-E743-0604-1BAD-64907579667E}"/>
              </a:ext>
            </a:extLst>
          </p:cNvPr>
          <p:cNvSpPr/>
          <p:nvPr/>
        </p:nvSpPr>
        <p:spPr>
          <a:xfrm>
            <a:off x="57152" y="511537"/>
            <a:ext cx="3489442" cy="6275023"/>
          </a:xfrm>
          <a:prstGeom prst="rect">
            <a:avLst/>
          </a:prstGeom>
          <a:solidFill>
            <a:schemeClr val="bg1"/>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n>
                <a:solidFill>
                  <a:schemeClr val="bg1"/>
                </a:solidFill>
              </a:ln>
            </a:endParaRPr>
          </a:p>
        </p:txBody>
      </p:sp>
      <p:sp>
        <p:nvSpPr>
          <p:cNvPr id="10" name="Rectangle 9">
            <a:extLst>
              <a:ext uri="{FF2B5EF4-FFF2-40B4-BE49-F238E27FC236}">
                <a16:creationId xmlns:a16="http://schemas.microsoft.com/office/drawing/2014/main" id="{256217E0-FDEE-7532-A5CB-1E7AD610529C}"/>
              </a:ext>
            </a:extLst>
          </p:cNvPr>
          <p:cNvSpPr/>
          <p:nvPr/>
        </p:nvSpPr>
        <p:spPr>
          <a:xfrm>
            <a:off x="8196650" y="515211"/>
            <a:ext cx="3938198" cy="6275023"/>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IN">
              <a:solidFill>
                <a:schemeClr val="tx1">
                  <a:lumMod val="50000"/>
                  <a:lumOff val="50000"/>
                </a:schemeClr>
              </a:solidFill>
            </a:endParaRPr>
          </a:p>
        </p:txBody>
      </p:sp>
      <p:sp>
        <p:nvSpPr>
          <p:cNvPr id="14" name="TextBox 13">
            <a:extLst>
              <a:ext uri="{FF2B5EF4-FFF2-40B4-BE49-F238E27FC236}">
                <a16:creationId xmlns:a16="http://schemas.microsoft.com/office/drawing/2014/main" id="{E36D873A-30AB-3398-B7E4-2BFB346987F8}"/>
              </a:ext>
            </a:extLst>
          </p:cNvPr>
          <p:cNvSpPr txBox="1"/>
          <p:nvPr/>
        </p:nvSpPr>
        <p:spPr>
          <a:xfrm>
            <a:off x="100817" y="636834"/>
            <a:ext cx="3365780" cy="919401"/>
          </a:xfrm>
          <a:prstGeom prst="roundRect">
            <a:avLst/>
          </a:prstGeom>
          <a:ln w="28575">
            <a:solidFill>
              <a:schemeClr val="bg1"/>
            </a:solidFill>
          </a:ln>
        </p:spPr>
        <p:style>
          <a:lnRef idx="0">
            <a:scrgbClr r="0" g="0" b="0"/>
          </a:lnRef>
          <a:fillRef idx="1001">
            <a:schemeClr val="lt1"/>
          </a:fillRef>
          <a:effectRef idx="0">
            <a:scrgbClr r="0" g="0" b="0"/>
          </a:effectRef>
          <a:fontRef idx="major"/>
        </p:style>
        <p:txBody>
          <a:bodyPr wrap="square" rtlCol="0">
            <a:spAutoFit/>
          </a:bodyPr>
          <a:lstStyle/>
          <a:p>
            <a:r>
              <a:rPr lang="en-US" sz="800" dirty="0">
                <a:latin typeface="Aharoni" panose="02010803020104030203" pitchFamily="2" charset="-79"/>
                <a:cs typeface="Aharoni" panose="02010803020104030203" pitchFamily="2" charset="-79"/>
              </a:rPr>
              <a:t>HISTORY OF SIDI</a:t>
            </a:r>
          </a:p>
          <a:p>
            <a:pPr algn="just"/>
            <a:r>
              <a:rPr lang="en-US" sz="800" dirty="0"/>
              <a:t>SIDI, established on 1</a:t>
            </a:r>
            <a:r>
              <a:rPr lang="en-US" sz="800" baseline="30000" dirty="0"/>
              <a:t>st</a:t>
            </a:r>
            <a:r>
              <a:rPr lang="en-US" sz="800" dirty="0"/>
              <a:t> June 1990 is registered under the Societies Registration Act (SRA), 1860. It is also registered under the Foreign Contribution Registration Act (FCRA)  under the Ministry of Home Affairs, Govt. of India, New Delhi and under 12 A &amp; 80 G of IT Act. SIDI works with the partner community of Sambalpur and Deogarh district.</a:t>
            </a:r>
          </a:p>
        </p:txBody>
      </p:sp>
      <p:sp>
        <p:nvSpPr>
          <p:cNvPr id="15" name="TextBox 14">
            <a:extLst>
              <a:ext uri="{FF2B5EF4-FFF2-40B4-BE49-F238E27FC236}">
                <a16:creationId xmlns:a16="http://schemas.microsoft.com/office/drawing/2014/main" id="{624DC6CF-BA5B-ED98-ACD7-8C30788C66C5}"/>
              </a:ext>
            </a:extLst>
          </p:cNvPr>
          <p:cNvSpPr txBox="1"/>
          <p:nvPr/>
        </p:nvSpPr>
        <p:spPr>
          <a:xfrm>
            <a:off x="93495" y="1585986"/>
            <a:ext cx="3362879" cy="1055608"/>
          </a:xfrm>
          <a:prstGeom prst="roundRect">
            <a:avLst/>
          </a:prstGeom>
          <a:solidFill>
            <a:schemeClr val="bg1"/>
          </a:solidFill>
          <a:ln w="28575">
            <a:noFill/>
          </a:ln>
        </p:spPr>
        <p:txBody>
          <a:bodyPr wrap="square" rtlCol="0">
            <a:spAutoFit/>
          </a:bodyPr>
          <a:lstStyle/>
          <a:p>
            <a:r>
              <a:rPr lang="en-US" sz="800" dirty="0">
                <a:latin typeface="Aharoni" panose="02010803020104030203" pitchFamily="2" charset="-79"/>
                <a:cs typeface="Aharoni" panose="02010803020104030203" pitchFamily="2" charset="-79"/>
              </a:rPr>
              <a:t>VISION</a:t>
            </a:r>
          </a:p>
          <a:p>
            <a:pPr algn="just"/>
            <a:r>
              <a:rPr lang="en-IN" sz="800" dirty="0">
                <a:effectLst/>
                <a:ea typeface="Calibri" panose="020F0502020204030204" pitchFamily="34" charset="0"/>
                <a:cs typeface="Mangal" panose="02040503050203030202" pitchFamily="18" charset="0"/>
              </a:rPr>
              <a:t>Healthy and self-reliant community life with dignity, where everybody enjoys equal opportunity, rights, liberty, justice, participation, informed decision making and ability to resolve the issue.</a:t>
            </a:r>
            <a:r>
              <a:rPr lang="en-IN" sz="800" dirty="0">
                <a:solidFill>
                  <a:schemeClr val="bg1">
                    <a:lumMod val="90000"/>
                    <a:lumOff val="10000"/>
                  </a:schemeClr>
                </a:solidFill>
                <a:cs typeface="Aharoni" panose="02010803020104030203" pitchFamily="2" charset="-79"/>
              </a:rPr>
              <a:t> -</a:t>
            </a:r>
            <a:endParaRPr lang="en-US" sz="800" dirty="0">
              <a:latin typeface="Aharoni" panose="02010803020104030203" pitchFamily="2" charset="-79"/>
              <a:cs typeface="Aharoni" panose="02010803020104030203" pitchFamily="2" charset="-79"/>
            </a:endParaRPr>
          </a:p>
          <a:p>
            <a:r>
              <a:rPr lang="en-US" sz="800" dirty="0">
                <a:latin typeface="Aharoni" panose="02010803020104030203" pitchFamily="2" charset="-79"/>
                <a:cs typeface="Aharoni" panose="02010803020104030203" pitchFamily="2" charset="-79"/>
              </a:rPr>
              <a:t>MISSION</a:t>
            </a:r>
            <a:endParaRPr lang="en-IN" sz="800" dirty="0">
              <a:latin typeface="Aharoni" panose="02010803020104030203" pitchFamily="2" charset="-79"/>
              <a:cs typeface="Aharoni" panose="02010803020104030203" pitchFamily="2" charset="-79"/>
            </a:endParaRPr>
          </a:p>
          <a:p>
            <a:pPr algn="just"/>
            <a:r>
              <a:rPr lang="en-IN" sz="800" dirty="0">
                <a:effectLst/>
                <a:ea typeface="Calibri" panose="020F0502020204030204" pitchFamily="34" charset="0"/>
                <a:cs typeface="Calibri" panose="020F0502020204030204" pitchFamily="34" charset="0"/>
              </a:rPr>
              <a:t>Empowering the marginalized sections of the community to bring the community forward for the assertion of basic rights</a:t>
            </a:r>
            <a:r>
              <a:rPr lang="en-IN" sz="800" dirty="0">
                <a:ea typeface="Calibri" panose="020F0502020204030204" pitchFamily="34" charset="0"/>
                <a:cs typeface="Calibri" panose="020F0502020204030204" pitchFamily="34" charset="0"/>
              </a:rPr>
              <a:t>.</a:t>
            </a:r>
            <a:endParaRPr lang="en-IN" sz="800" dirty="0">
              <a:cs typeface="Calibri" panose="020F0502020204030204" pitchFamily="34" charset="0"/>
            </a:endParaRPr>
          </a:p>
        </p:txBody>
      </p:sp>
      <p:sp>
        <p:nvSpPr>
          <p:cNvPr id="16" name="TextBox 15">
            <a:extLst>
              <a:ext uri="{FF2B5EF4-FFF2-40B4-BE49-F238E27FC236}">
                <a16:creationId xmlns:a16="http://schemas.microsoft.com/office/drawing/2014/main" id="{6EA63FA8-B8D7-DB43-5F1F-F04B12A0CE5A}"/>
              </a:ext>
            </a:extLst>
          </p:cNvPr>
          <p:cNvSpPr txBox="1"/>
          <p:nvPr/>
        </p:nvSpPr>
        <p:spPr>
          <a:xfrm>
            <a:off x="111645" y="3646728"/>
            <a:ext cx="3337859" cy="1872853"/>
          </a:xfrm>
          <a:prstGeom prst="roundRect">
            <a:avLst/>
          </a:prstGeom>
          <a:solidFill>
            <a:schemeClr val="bg1"/>
          </a:solidFill>
          <a:ln w="28575">
            <a:noFill/>
          </a:ln>
        </p:spPr>
        <p:txBody>
          <a:bodyPr wrap="square" rtlCol="0">
            <a:spAutoFit/>
          </a:bodyPr>
          <a:lstStyle/>
          <a:p>
            <a:r>
              <a:rPr lang="en-US" sz="800" dirty="0">
                <a:latin typeface="Aharoni" panose="02010803020104030203" pitchFamily="2" charset="-79"/>
                <a:cs typeface="Aharoni" panose="02010803020104030203" pitchFamily="2" charset="-79"/>
              </a:rPr>
              <a:t>BRIEF DESCRIPTION OF PROJECT </a:t>
            </a:r>
          </a:p>
          <a:p>
            <a:pPr algn="just"/>
            <a:r>
              <a:rPr lang="en-US" sz="800" dirty="0"/>
              <a:t>APC aims to trigger growth in farm sector with the objective of sustainably double the income of 1- Lakh small and marginal farmers in the backward highland regions of the State. APC aims to establish the model of Agriculture Production Cluster (APC) in 40 backward Blocks of the State, as an effective method to organize production system and services of markets. a production cluster program implemented for 6000 small and marginal farm families in Jamankira and Kuchinda block.</a:t>
            </a:r>
          </a:p>
          <a:p>
            <a:pPr marL="171450" indent="-171450" algn="just">
              <a:buFont typeface="Wingdings" panose="05000000000000000000" pitchFamily="2" charset="2"/>
              <a:buChar char="§"/>
            </a:pPr>
            <a:r>
              <a:rPr lang="en-US" sz="800" dirty="0"/>
              <a:t> 24 Producer groups formed with 2400 families till date and focused on cultivation of winner crop,</a:t>
            </a:r>
          </a:p>
          <a:p>
            <a:pPr marL="171450" indent="-171450" algn="just">
              <a:buFont typeface="Wingdings" panose="05000000000000000000" pitchFamily="2" charset="2"/>
              <a:buChar char="§"/>
            </a:pPr>
            <a:r>
              <a:rPr lang="en-US" sz="800" dirty="0"/>
              <a:t>input supply through a single window system, </a:t>
            </a:r>
          </a:p>
          <a:p>
            <a:pPr marL="171450" indent="-171450" algn="just">
              <a:buFont typeface="Wingdings" panose="05000000000000000000" pitchFamily="2" charset="2"/>
              <a:buChar char="§"/>
            </a:pPr>
            <a:r>
              <a:rPr lang="en-US" sz="800" dirty="0"/>
              <a:t>integrated farm management through scientific practices, </a:t>
            </a:r>
          </a:p>
          <a:p>
            <a:pPr marL="171450" indent="-171450" algn="just">
              <a:buFont typeface="Wingdings" panose="05000000000000000000" pitchFamily="2" charset="2"/>
              <a:buChar char="§"/>
            </a:pPr>
            <a:r>
              <a:rPr lang="en-US" sz="800" dirty="0"/>
              <a:t>promote organic farming.</a:t>
            </a:r>
            <a:endParaRPr lang="en-IN" sz="900" dirty="0">
              <a:latin typeface="Amasis MT Pro Black" panose="02040A04050005020304" pitchFamily="18" charset="0"/>
            </a:endParaRPr>
          </a:p>
        </p:txBody>
      </p:sp>
      <p:sp>
        <p:nvSpPr>
          <p:cNvPr id="20" name="TextBox 19">
            <a:extLst>
              <a:ext uri="{FF2B5EF4-FFF2-40B4-BE49-F238E27FC236}">
                <a16:creationId xmlns:a16="http://schemas.microsoft.com/office/drawing/2014/main" id="{F27A1D18-BEE1-42E3-F296-952C0FD5DDC2}"/>
              </a:ext>
            </a:extLst>
          </p:cNvPr>
          <p:cNvSpPr txBox="1"/>
          <p:nvPr/>
        </p:nvSpPr>
        <p:spPr>
          <a:xfrm>
            <a:off x="148228" y="5417545"/>
            <a:ext cx="1604507" cy="1328023"/>
          </a:xfrm>
          <a:prstGeom prst="roundRect">
            <a:avLst/>
          </a:prstGeom>
          <a:solidFill>
            <a:schemeClr val="bg1"/>
          </a:solidFill>
          <a:ln w="28575">
            <a:noFill/>
          </a:ln>
        </p:spPr>
        <p:txBody>
          <a:bodyPr wrap="square" rtlCol="0">
            <a:spAutoFit/>
          </a:bodyPr>
          <a:lstStyle/>
          <a:p>
            <a:r>
              <a:rPr lang="en-US" sz="800" dirty="0">
                <a:latin typeface="Aharoni" panose="02010803020104030203" pitchFamily="2" charset="-79"/>
                <a:cs typeface="Aharoni" panose="02010803020104030203" pitchFamily="2" charset="-79"/>
              </a:rPr>
              <a:t>THEORETICAL WORK</a:t>
            </a:r>
          </a:p>
          <a:p>
            <a:pPr marL="171450" indent="-171450">
              <a:buFont typeface="Wingdings" panose="05000000000000000000" pitchFamily="2" charset="2"/>
              <a:buChar char="§"/>
            </a:pPr>
            <a:r>
              <a:rPr lang="en-US" sz="800" dirty="0"/>
              <a:t>Deals with documentation of file.</a:t>
            </a:r>
          </a:p>
          <a:p>
            <a:pPr marL="171450" indent="-171450">
              <a:buFont typeface="Wingdings" panose="05000000000000000000" pitchFamily="2" charset="2"/>
              <a:buChar char="§"/>
            </a:pPr>
            <a:r>
              <a:rPr lang="en-US" sz="800" dirty="0"/>
              <a:t>Problems are not discussed deeply.</a:t>
            </a:r>
          </a:p>
          <a:p>
            <a:pPr marL="171450" indent="-171450">
              <a:buFont typeface="Wingdings" panose="05000000000000000000" pitchFamily="2" charset="2"/>
              <a:buChar char="§"/>
            </a:pPr>
            <a:r>
              <a:rPr lang="en-US" sz="800" dirty="0"/>
              <a:t>Working conditions of stakeholders are not well discussed.</a:t>
            </a:r>
          </a:p>
          <a:p>
            <a:pPr marL="171450" indent="-171450">
              <a:buFont typeface="Wingdings" panose="05000000000000000000" pitchFamily="2" charset="2"/>
              <a:buChar char="§"/>
            </a:pPr>
            <a:endParaRPr lang="en-US" sz="800" dirty="0"/>
          </a:p>
        </p:txBody>
      </p:sp>
      <p:sp>
        <p:nvSpPr>
          <p:cNvPr id="21" name="TextBox 20">
            <a:extLst>
              <a:ext uri="{FF2B5EF4-FFF2-40B4-BE49-F238E27FC236}">
                <a16:creationId xmlns:a16="http://schemas.microsoft.com/office/drawing/2014/main" id="{97756B0C-7F78-5229-91F1-C42F8B6E9D92}"/>
              </a:ext>
            </a:extLst>
          </p:cNvPr>
          <p:cNvSpPr txBox="1"/>
          <p:nvPr/>
        </p:nvSpPr>
        <p:spPr>
          <a:xfrm>
            <a:off x="1797875" y="5417664"/>
            <a:ext cx="1651629" cy="1362075"/>
          </a:xfrm>
          <a:prstGeom prst="roundRect">
            <a:avLst/>
          </a:prstGeom>
          <a:solidFill>
            <a:schemeClr val="bg1"/>
          </a:solidFill>
          <a:ln w="28575">
            <a:noFill/>
          </a:ln>
        </p:spPr>
        <p:txBody>
          <a:bodyPr wrap="square" rtlCol="0">
            <a:spAutoFit/>
          </a:bodyPr>
          <a:lstStyle/>
          <a:p>
            <a:r>
              <a:rPr lang="en-US" sz="800" dirty="0">
                <a:latin typeface="Aharoni" panose="02010803020104030203" pitchFamily="2" charset="-79"/>
                <a:cs typeface="Aharoni" panose="02010803020104030203" pitchFamily="2" charset="-79"/>
              </a:rPr>
              <a:t>PRACTICAL EXPOSURE</a:t>
            </a:r>
          </a:p>
          <a:p>
            <a:pPr marL="171450" indent="-171450">
              <a:buFont typeface="Wingdings" panose="05000000000000000000" pitchFamily="2" charset="2"/>
              <a:buChar char="§"/>
            </a:pPr>
            <a:r>
              <a:rPr lang="en-US" sz="800" dirty="0"/>
              <a:t>Deals with the implementation of work.</a:t>
            </a:r>
          </a:p>
          <a:p>
            <a:pPr marL="171450" indent="-171450">
              <a:buFont typeface="Wingdings" panose="05000000000000000000" pitchFamily="2" charset="2"/>
              <a:buChar char="§"/>
            </a:pPr>
            <a:r>
              <a:rPr lang="en-US" sz="800" dirty="0"/>
              <a:t>Experienced Grassroot level challenges</a:t>
            </a:r>
          </a:p>
          <a:p>
            <a:pPr marL="171450" indent="-171450">
              <a:buFont typeface="Wingdings" panose="05000000000000000000" pitchFamily="2" charset="2"/>
              <a:buChar char="§"/>
            </a:pPr>
            <a:r>
              <a:rPr lang="en-US" sz="800" dirty="0"/>
              <a:t>give us new ideas or new methods.</a:t>
            </a:r>
          </a:p>
          <a:p>
            <a:pPr marL="171450" indent="-171450">
              <a:buFont typeface="Wingdings" panose="05000000000000000000" pitchFamily="2" charset="2"/>
              <a:buChar char="§"/>
            </a:pPr>
            <a:r>
              <a:rPr lang="en-US" sz="800" dirty="0"/>
              <a:t> teach how to adapt to working conditions</a:t>
            </a:r>
            <a:r>
              <a:rPr lang="en-US" sz="1000" dirty="0"/>
              <a:t>.</a:t>
            </a:r>
            <a:endParaRPr lang="en-US" sz="800" dirty="0">
              <a:latin typeface="Aharoni" panose="02010803020104030203" pitchFamily="2" charset="-79"/>
              <a:cs typeface="Aharoni" panose="02010803020104030203" pitchFamily="2" charset="-79"/>
            </a:endParaRPr>
          </a:p>
        </p:txBody>
      </p:sp>
      <p:sp>
        <p:nvSpPr>
          <p:cNvPr id="27" name="TextBox 26">
            <a:extLst>
              <a:ext uri="{FF2B5EF4-FFF2-40B4-BE49-F238E27FC236}">
                <a16:creationId xmlns:a16="http://schemas.microsoft.com/office/drawing/2014/main" id="{4FA60E31-E2B8-D53B-E343-133F559A1B5A}"/>
              </a:ext>
            </a:extLst>
          </p:cNvPr>
          <p:cNvSpPr txBox="1"/>
          <p:nvPr/>
        </p:nvSpPr>
        <p:spPr>
          <a:xfrm>
            <a:off x="8324837" y="1472126"/>
            <a:ext cx="3717622" cy="958986"/>
          </a:xfrm>
          <a:prstGeom prst="roundRect">
            <a:avLst/>
          </a:prstGeom>
          <a:solidFill>
            <a:schemeClr val="bg1"/>
          </a:solidFill>
          <a:ln w="28575">
            <a:noFill/>
          </a:ln>
        </p:spPr>
        <p:txBody>
          <a:bodyPr wrap="square" rtlCol="0">
            <a:spAutoFit/>
          </a:bodyPr>
          <a:lstStyle/>
          <a:p>
            <a:r>
              <a:rPr lang="en-US" sz="800" dirty="0">
                <a:latin typeface="Aharoni" panose="02010803020104030203" pitchFamily="2" charset="-79"/>
                <a:cs typeface="Aharoni" panose="02010803020104030203" pitchFamily="2" charset="-79"/>
              </a:rPr>
              <a:t>CHALLENGES</a:t>
            </a:r>
          </a:p>
          <a:p>
            <a:pPr marL="171450" marR="0" lvl="0" indent="-171450">
              <a:lnSpc>
                <a:spcPct val="107000"/>
              </a:lnSpc>
              <a:spcBef>
                <a:spcPts val="0"/>
              </a:spcBef>
              <a:spcAft>
                <a:spcPts val="0"/>
              </a:spcAft>
              <a:buFont typeface="Arial" panose="020B0604020202020204" pitchFamily="34" charset="0"/>
              <a:buChar char="•"/>
            </a:pPr>
            <a:r>
              <a:rPr lang="en-US" sz="1000" dirty="0">
                <a:latin typeface="Calibri" panose="020F0502020204030204" pitchFamily="34" charset="0"/>
                <a:cs typeface="Mangal" panose="02040503050203030202" pitchFamily="18" charset="0"/>
              </a:rPr>
              <a:t>Language constraint for communication.</a:t>
            </a:r>
          </a:p>
          <a:p>
            <a:pPr marL="171450" marR="0" lvl="0" indent="-171450">
              <a:lnSpc>
                <a:spcPct val="107000"/>
              </a:lnSpc>
              <a:spcBef>
                <a:spcPts val="0"/>
              </a:spcBef>
              <a:spcAft>
                <a:spcPts val="0"/>
              </a:spcAft>
              <a:buFont typeface="Arial" panose="020B0604020202020204" pitchFamily="34" charset="0"/>
              <a:buChar char="•"/>
            </a:pPr>
            <a:r>
              <a:rPr lang="en-US" sz="1000" dirty="0">
                <a:latin typeface="Calibri" panose="020F0502020204030204" pitchFamily="34" charset="0"/>
                <a:cs typeface="Mangal" panose="02040503050203030202" pitchFamily="18" charset="0"/>
              </a:rPr>
              <a:t>Migration of educated people.</a:t>
            </a:r>
            <a:endParaRPr lang="en-IN" sz="1000" dirty="0">
              <a:latin typeface="Calibri" panose="020F0502020204030204" pitchFamily="34" charset="0"/>
              <a:cs typeface="Mangal" panose="02040503050203030202" pitchFamily="18" charset="0"/>
            </a:endParaRPr>
          </a:p>
          <a:p>
            <a:pPr marL="171450" marR="0" lvl="0" indent="-171450">
              <a:lnSpc>
                <a:spcPct val="107000"/>
              </a:lnSpc>
              <a:spcBef>
                <a:spcPts val="0"/>
              </a:spcBef>
              <a:buFont typeface="Arial" panose="020B0604020202020204" pitchFamily="34" charset="0"/>
              <a:buChar char="•"/>
            </a:pPr>
            <a:r>
              <a:rPr lang="en-US" sz="1000" dirty="0">
                <a:latin typeface="Calibri" panose="020F0502020204030204" pitchFamily="34" charset="0"/>
                <a:cs typeface="Mangal" panose="02040503050203030202" pitchFamily="18" charset="0"/>
              </a:rPr>
              <a:t>Less participation of community due to lack of interest.</a:t>
            </a:r>
          </a:p>
          <a:p>
            <a:pPr marL="171450" marR="0" lvl="0" indent="-171450">
              <a:lnSpc>
                <a:spcPct val="107000"/>
              </a:lnSpc>
              <a:spcBef>
                <a:spcPts val="0"/>
              </a:spcBef>
              <a:buFont typeface="Arial" panose="020B0604020202020204" pitchFamily="34" charset="0"/>
              <a:buChar char="•"/>
            </a:pPr>
            <a:r>
              <a:rPr lang="en-US" sz="1000" dirty="0">
                <a:latin typeface="Calibri" panose="020F0502020204030204" pitchFamily="34" charset="0"/>
                <a:cs typeface="Mangal" panose="02040503050203030202" pitchFamily="18" charset="0"/>
              </a:rPr>
              <a:t>Participation of women in decision making was low</a:t>
            </a:r>
            <a:endParaRPr lang="en-IN" sz="1000" dirty="0">
              <a:latin typeface="Calibri" panose="020F0502020204030204" pitchFamily="34" charset="0"/>
              <a:cs typeface="Mangal" panose="02040503050203030202" pitchFamily="18" charset="0"/>
            </a:endParaRPr>
          </a:p>
        </p:txBody>
      </p:sp>
      <p:sp>
        <p:nvSpPr>
          <p:cNvPr id="28" name="TextBox 27">
            <a:extLst>
              <a:ext uri="{FF2B5EF4-FFF2-40B4-BE49-F238E27FC236}">
                <a16:creationId xmlns:a16="http://schemas.microsoft.com/office/drawing/2014/main" id="{9FC9871D-4055-1259-FBA7-F28A1B33F160}"/>
              </a:ext>
            </a:extLst>
          </p:cNvPr>
          <p:cNvSpPr txBox="1"/>
          <p:nvPr/>
        </p:nvSpPr>
        <p:spPr>
          <a:xfrm>
            <a:off x="8348799" y="2420226"/>
            <a:ext cx="3717622" cy="1493600"/>
          </a:xfrm>
          <a:prstGeom prst="roundRect">
            <a:avLst/>
          </a:prstGeom>
          <a:noFill/>
          <a:ln w="28575">
            <a:noFill/>
          </a:ln>
        </p:spPr>
        <p:txBody>
          <a:bodyPr wrap="square" rtlCol="0">
            <a:spAutoFit/>
          </a:bodyPr>
          <a:lstStyle/>
          <a:p>
            <a:r>
              <a:rPr lang="en-US" sz="800" dirty="0">
                <a:latin typeface="Aharoni" panose="02010803020104030203" pitchFamily="2" charset="-79"/>
                <a:cs typeface="Aharoni" panose="02010803020104030203" pitchFamily="2" charset="-79"/>
              </a:rPr>
              <a:t>USEFULNESS</a:t>
            </a:r>
          </a:p>
          <a:p>
            <a:pPr marL="171450" marR="0" lvl="0" indent="-171450">
              <a:lnSpc>
                <a:spcPct val="107000"/>
              </a:lnSpc>
              <a:spcBef>
                <a:spcPts val="0"/>
              </a:spcBef>
              <a:spcAft>
                <a:spcPts val="0"/>
              </a:spcAft>
              <a:buFont typeface="Arial" panose="020B0604020202020204" pitchFamily="34" charset="0"/>
              <a:buChar char="•"/>
            </a:pPr>
            <a:r>
              <a:rPr lang="en-US" sz="1000" dirty="0">
                <a:effectLst/>
                <a:latin typeface="Calibri" panose="020F0502020204030204" pitchFamily="34" charset="0"/>
                <a:ea typeface="Calibri" panose="020F0502020204030204" pitchFamily="34" charset="0"/>
                <a:cs typeface="Mangal" panose="02040503050203030202" pitchFamily="18" charset="0"/>
              </a:rPr>
              <a:t>Clarity </a:t>
            </a:r>
            <a:r>
              <a:rPr lang="en-US" sz="1000" dirty="0">
                <a:latin typeface="Calibri" panose="020F0502020204030204" pitchFamily="34" charset="0"/>
                <a:ea typeface="Calibri" panose="020F0502020204030204" pitchFamily="34" charset="0"/>
                <a:cs typeface="Mangal" panose="02040503050203030202" pitchFamily="18" charset="0"/>
              </a:rPr>
              <a:t>regarding </a:t>
            </a:r>
            <a:r>
              <a:rPr lang="en-US" sz="1000" dirty="0">
                <a:effectLst/>
                <a:latin typeface="Calibri" panose="020F0502020204030204" pitchFamily="34" charset="0"/>
                <a:ea typeface="Calibri" panose="020F0502020204030204" pitchFamily="34" charset="0"/>
                <a:cs typeface="Mangal" panose="02040503050203030202" pitchFamily="18" charset="0"/>
              </a:rPr>
              <a:t>livelihood - how projects are executed.</a:t>
            </a:r>
            <a:endParaRPr lang="en-IN" sz="1000" dirty="0">
              <a:effectLst/>
              <a:latin typeface="Calibri" panose="020F0502020204030204" pitchFamily="34" charset="0"/>
              <a:ea typeface="Calibri" panose="020F0502020204030204" pitchFamily="34" charset="0"/>
              <a:cs typeface="Mangal" panose="02040503050203030202" pitchFamily="18" charset="0"/>
            </a:endParaRPr>
          </a:p>
          <a:p>
            <a:pPr marL="171450" marR="0" lvl="0" indent="-171450">
              <a:lnSpc>
                <a:spcPct val="107000"/>
              </a:lnSpc>
              <a:spcBef>
                <a:spcPts val="0"/>
              </a:spcBef>
              <a:spcAft>
                <a:spcPts val="0"/>
              </a:spcAft>
              <a:buFont typeface="Arial" panose="020B0604020202020204" pitchFamily="34" charset="0"/>
              <a:buChar char="•"/>
            </a:pPr>
            <a:r>
              <a:rPr lang="en-IN" sz="1000" dirty="0">
                <a:effectLst/>
                <a:latin typeface="Calibri" panose="020F0502020204030204" pitchFamily="34" charset="0"/>
                <a:ea typeface="Calibri" panose="020F0502020204030204" pitchFamily="34" charset="0"/>
                <a:cs typeface="Mangal" panose="02040503050203030202" pitchFamily="18" charset="0"/>
              </a:rPr>
              <a:t>Interaction with people - leads to understanding implementation challenges</a:t>
            </a:r>
          </a:p>
          <a:p>
            <a:pPr marL="171450" marR="0" lvl="0" indent="-171450">
              <a:lnSpc>
                <a:spcPct val="107000"/>
              </a:lnSpc>
              <a:spcBef>
                <a:spcPts val="0"/>
              </a:spcBef>
              <a:spcAft>
                <a:spcPts val="0"/>
              </a:spcAft>
              <a:buFont typeface="Arial" panose="020B0604020202020204" pitchFamily="34" charset="0"/>
              <a:buChar char="•"/>
            </a:pPr>
            <a:r>
              <a:rPr lang="en-US" sz="1000" dirty="0">
                <a:effectLst/>
                <a:latin typeface="Calibri" panose="020F0502020204030204" pitchFamily="34" charset="0"/>
                <a:ea typeface="Calibri" panose="020F0502020204030204" pitchFamily="34" charset="0"/>
                <a:cs typeface="Mangal" panose="02040503050203030202" pitchFamily="18" charset="0"/>
              </a:rPr>
              <a:t>Give us a new area or new </a:t>
            </a:r>
            <a:r>
              <a:rPr lang="en-US" sz="1000" dirty="0">
                <a:latin typeface="Calibri" panose="020F0502020204030204" pitchFamily="34" charset="0"/>
                <a:ea typeface="Calibri" panose="020F0502020204030204" pitchFamily="34" charset="0"/>
                <a:cs typeface="Mangal" panose="02040503050203030202" pitchFamily="18" charset="0"/>
              </a:rPr>
              <a:t>topic</a:t>
            </a:r>
            <a:r>
              <a:rPr lang="en-US" sz="1000" dirty="0">
                <a:effectLst/>
                <a:latin typeface="Calibri" panose="020F0502020204030204" pitchFamily="34" charset="0"/>
                <a:ea typeface="Calibri" panose="020F0502020204030204" pitchFamily="34" charset="0"/>
                <a:cs typeface="Mangal" panose="02040503050203030202" pitchFamily="18" charset="0"/>
              </a:rPr>
              <a:t> for research.</a:t>
            </a:r>
            <a:endParaRPr lang="en-IN" sz="1000" dirty="0">
              <a:effectLst/>
              <a:latin typeface="Calibri" panose="020F0502020204030204" pitchFamily="34" charset="0"/>
              <a:ea typeface="Calibri" panose="020F0502020204030204" pitchFamily="34" charset="0"/>
              <a:cs typeface="Mangal" panose="02040503050203030202" pitchFamily="18" charset="0"/>
            </a:endParaRPr>
          </a:p>
          <a:p>
            <a:pPr marL="171450" marR="0" lvl="0" indent="-171450">
              <a:spcBef>
                <a:spcPts val="0"/>
              </a:spcBef>
              <a:spcAft>
                <a:spcPts val="0"/>
              </a:spcAft>
              <a:buFont typeface="Arial" panose="020B0604020202020204" pitchFamily="34" charset="0"/>
              <a:buChar char="•"/>
            </a:pPr>
            <a:r>
              <a:rPr lang="en-US" sz="1000" dirty="0">
                <a:effectLst/>
                <a:latin typeface="Calibri" panose="020F0502020204030204" pitchFamily="34" charset="0"/>
                <a:ea typeface="Calibri" panose="020F0502020204030204" pitchFamily="34" charset="0"/>
                <a:cs typeface="Mangal" panose="02040503050203030202" pitchFamily="18" charset="0"/>
              </a:rPr>
              <a:t>Different environment gives a unique </a:t>
            </a:r>
            <a:r>
              <a:rPr lang="en-US" sz="1000" dirty="0">
                <a:latin typeface="Calibri" panose="020F0502020204030204" pitchFamily="34" charset="0"/>
                <a:ea typeface="Calibri" panose="020F0502020204030204" pitchFamily="34" charset="0"/>
                <a:cs typeface="Mangal" panose="02040503050203030202" pitchFamily="18" charset="0"/>
              </a:rPr>
              <a:t>p</a:t>
            </a:r>
            <a:r>
              <a:rPr lang="en-US" sz="1000" dirty="0">
                <a:effectLst/>
                <a:latin typeface="Calibri" panose="020F0502020204030204" pitchFamily="34" charset="0"/>
                <a:ea typeface="Calibri" panose="020F0502020204030204" pitchFamily="34" charset="0"/>
                <a:cs typeface="Mangal" panose="02040503050203030202" pitchFamily="18" charset="0"/>
              </a:rPr>
              <a:t>latform to learn. </a:t>
            </a:r>
            <a:endParaRPr lang="en-IN" sz="1000" dirty="0">
              <a:effectLst/>
              <a:latin typeface="Calibri" panose="020F0502020204030204" pitchFamily="34" charset="0"/>
              <a:ea typeface="Calibri" panose="020F0502020204030204" pitchFamily="34" charset="0"/>
              <a:cs typeface="Mangal" panose="02040503050203030202" pitchFamily="18" charset="0"/>
            </a:endParaRPr>
          </a:p>
          <a:p>
            <a:pPr marL="171450" marR="0" lvl="0" indent="-171450">
              <a:lnSpc>
                <a:spcPct val="107000"/>
              </a:lnSpc>
              <a:spcBef>
                <a:spcPts val="0"/>
              </a:spcBef>
              <a:spcAft>
                <a:spcPts val="0"/>
              </a:spcAft>
              <a:buFont typeface="Arial" panose="020B0604020202020204" pitchFamily="34" charset="0"/>
              <a:buChar char="•"/>
            </a:pPr>
            <a:r>
              <a:rPr lang="en-US" sz="1000" dirty="0">
                <a:latin typeface="Calibri" panose="020F0502020204030204" pitchFamily="34" charset="0"/>
                <a:ea typeface="Calibri" panose="020F0502020204030204" pitchFamily="34" charset="0"/>
                <a:cs typeface="Mangal" panose="02040503050203030202" pitchFamily="18" charset="0"/>
              </a:rPr>
              <a:t>Understand the working environment which brings success.</a:t>
            </a:r>
            <a:endParaRPr lang="en-IN" sz="1000" dirty="0">
              <a:latin typeface="Calibri" panose="020F0502020204030204" pitchFamily="34" charset="0"/>
              <a:ea typeface="Calibri" panose="020F0502020204030204" pitchFamily="34" charset="0"/>
              <a:cs typeface="Mangal" panose="02040503050203030202" pitchFamily="18" charset="0"/>
            </a:endParaRPr>
          </a:p>
          <a:p>
            <a:pPr marL="171450" marR="0" lvl="0" indent="-171450">
              <a:lnSpc>
                <a:spcPct val="107000"/>
              </a:lnSpc>
              <a:spcBef>
                <a:spcPts val="0"/>
              </a:spcBef>
              <a:spcAft>
                <a:spcPts val="0"/>
              </a:spcAft>
              <a:buFont typeface="Arial" panose="020B0604020202020204" pitchFamily="34" charset="0"/>
              <a:buChar char="•"/>
            </a:pPr>
            <a:r>
              <a:rPr lang="en-US" sz="1000" dirty="0">
                <a:effectLst/>
                <a:latin typeface="Calibri" panose="020F0502020204030204" pitchFamily="34" charset="0"/>
                <a:ea typeface="Calibri" panose="020F0502020204030204" pitchFamily="34" charset="0"/>
                <a:cs typeface="Mangal" panose="02040503050203030202" pitchFamily="18" charset="0"/>
              </a:rPr>
              <a:t>Quick decision to solve issues.</a:t>
            </a:r>
            <a:endParaRPr lang="en-IN" sz="1000" dirty="0">
              <a:effectLst/>
              <a:latin typeface="Calibri" panose="020F0502020204030204" pitchFamily="34" charset="0"/>
              <a:ea typeface="Calibri" panose="020F0502020204030204" pitchFamily="34" charset="0"/>
              <a:cs typeface="Mangal" panose="02040503050203030202" pitchFamily="18" charset="0"/>
            </a:endParaRPr>
          </a:p>
        </p:txBody>
      </p:sp>
      <p:sp>
        <p:nvSpPr>
          <p:cNvPr id="29" name="TextBox 28">
            <a:extLst>
              <a:ext uri="{FF2B5EF4-FFF2-40B4-BE49-F238E27FC236}">
                <a16:creationId xmlns:a16="http://schemas.microsoft.com/office/drawing/2014/main" id="{8DE4320E-5F01-F1C0-357D-B9D024ED8755}"/>
              </a:ext>
            </a:extLst>
          </p:cNvPr>
          <p:cNvSpPr txBox="1"/>
          <p:nvPr/>
        </p:nvSpPr>
        <p:spPr>
          <a:xfrm>
            <a:off x="8286613" y="3790343"/>
            <a:ext cx="4298011" cy="2059855"/>
          </a:xfrm>
          <a:prstGeom prst="roundRect">
            <a:avLst/>
          </a:prstGeom>
          <a:noFill/>
          <a:ln w="28575">
            <a:noFill/>
          </a:ln>
        </p:spPr>
        <p:txBody>
          <a:bodyPr wrap="square" rtlCol="0">
            <a:spAutoFit/>
          </a:bodyPr>
          <a:lstStyle/>
          <a:p>
            <a:pPr marR="0" lvl="0">
              <a:lnSpc>
                <a:spcPct val="107000"/>
              </a:lnSpc>
              <a:spcBef>
                <a:spcPts val="0"/>
              </a:spcBef>
              <a:spcAft>
                <a:spcPts val="0"/>
              </a:spcAft>
              <a:tabLst>
                <a:tab pos="1924050" algn="l"/>
              </a:tabLst>
            </a:pPr>
            <a:r>
              <a:rPr lang="en-US" sz="800" dirty="0">
                <a:latin typeface="Aharoni" panose="02010803020104030203" pitchFamily="2" charset="-79"/>
                <a:cs typeface="Aharoni" panose="02010803020104030203" pitchFamily="2" charset="-79"/>
              </a:rPr>
              <a:t>SUGGESTIONS</a:t>
            </a:r>
          </a:p>
          <a:p>
            <a:pPr marR="0" lvl="0">
              <a:lnSpc>
                <a:spcPct val="107000"/>
              </a:lnSpc>
              <a:spcBef>
                <a:spcPts val="0"/>
              </a:spcBef>
              <a:spcAft>
                <a:spcPts val="0"/>
              </a:spcAft>
              <a:tabLst>
                <a:tab pos="1924050" algn="l"/>
              </a:tabLst>
            </a:pPr>
            <a:endParaRPr lang="en-US" sz="800" dirty="0">
              <a:latin typeface="Aharoni" panose="02010803020104030203" pitchFamily="2" charset="-79"/>
              <a:cs typeface="Aharoni" panose="02010803020104030203" pitchFamily="2" charset="-79"/>
            </a:endParaRPr>
          </a:p>
          <a:p>
            <a:pPr marL="172800" lvl="0" indent="-172800">
              <a:lnSpc>
                <a:spcPct val="40000"/>
              </a:lnSpc>
              <a:spcAft>
                <a:spcPts val="800"/>
              </a:spcAft>
              <a:buFont typeface="Arial" panose="020B0604020202020204" pitchFamily="34" charset="0"/>
              <a:buChar char="•"/>
              <a:tabLst>
                <a:tab pos="457200" algn="l"/>
              </a:tabLst>
            </a:pPr>
            <a:r>
              <a:rPr lang="en-US" sz="1000" dirty="0">
                <a:latin typeface="Calibri" panose="020F0502020204030204" pitchFamily="34" charset="0"/>
                <a:cs typeface="Mangal" panose="02040503050203030202" pitchFamily="18" charset="0"/>
              </a:rPr>
              <a:t>Should focus on the monitoring system.</a:t>
            </a:r>
            <a:endParaRPr lang="en-IN" sz="1000" dirty="0">
              <a:latin typeface="Calibri" panose="020F0502020204030204" pitchFamily="34" charset="0"/>
              <a:cs typeface="Mangal" panose="02040503050203030202" pitchFamily="18" charset="0"/>
            </a:endParaRPr>
          </a:p>
          <a:p>
            <a:pPr marL="172800" lvl="0" indent="-172800">
              <a:lnSpc>
                <a:spcPct val="40000"/>
              </a:lnSpc>
              <a:spcAft>
                <a:spcPts val="800"/>
              </a:spcAft>
              <a:buFont typeface="Arial" panose="020B0604020202020204" pitchFamily="34" charset="0"/>
              <a:buChar char="•"/>
              <a:tabLst>
                <a:tab pos="457200" algn="l"/>
              </a:tabLst>
            </a:pPr>
            <a:r>
              <a:rPr lang="en-US" sz="1000" dirty="0">
                <a:latin typeface="Calibri" panose="020F0502020204030204" pitchFamily="34" charset="0"/>
                <a:cs typeface="Mangal" panose="02040503050203030202" pitchFamily="18" charset="0"/>
              </a:rPr>
              <a:t>Senior management should do regular field visits.</a:t>
            </a:r>
            <a:endParaRPr lang="en-IN" sz="1000" dirty="0">
              <a:latin typeface="Calibri" panose="020F0502020204030204" pitchFamily="34" charset="0"/>
              <a:cs typeface="Mangal" panose="02040503050203030202" pitchFamily="18" charset="0"/>
            </a:endParaRPr>
          </a:p>
          <a:p>
            <a:pPr marL="172800" lvl="0" indent="-172800">
              <a:lnSpc>
                <a:spcPct val="40000"/>
              </a:lnSpc>
              <a:spcAft>
                <a:spcPts val="800"/>
              </a:spcAft>
              <a:buFont typeface="Arial" panose="020B0604020202020204" pitchFamily="34" charset="0"/>
              <a:buChar char="•"/>
              <a:tabLst>
                <a:tab pos="457200" algn="l"/>
              </a:tabLst>
            </a:pPr>
            <a:r>
              <a:rPr lang="en-US" sz="1000" dirty="0">
                <a:latin typeface="Calibri" panose="020F0502020204030204" pitchFamily="34" charset="0"/>
                <a:cs typeface="Mangal" panose="02040503050203030202" pitchFamily="18" charset="0"/>
              </a:rPr>
              <a:t>Management of facilities at the time.</a:t>
            </a:r>
            <a:endParaRPr lang="en-IN" sz="1000" dirty="0">
              <a:latin typeface="Calibri" panose="020F0502020204030204" pitchFamily="34" charset="0"/>
              <a:cs typeface="Mangal" panose="02040503050203030202" pitchFamily="18" charset="0"/>
            </a:endParaRPr>
          </a:p>
          <a:p>
            <a:pPr marL="172800" lvl="0" indent="-172800">
              <a:lnSpc>
                <a:spcPct val="40000"/>
              </a:lnSpc>
              <a:spcAft>
                <a:spcPts val="800"/>
              </a:spcAft>
              <a:buFont typeface="Arial" panose="020B0604020202020204" pitchFamily="34" charset="0"/>
              <a:buChar char="•"/>
              <a:tabLst>
                <a:tab pos="457200" algn="l"/>
              </a:tabLst>
            </a:pPr>
            <a:r>
              <a:rPr lang="en-US" sz="1000" dirty="0">
                <a:latin typeface="Calibri" panose="020F0502020204030204" pitchFamily="34" charset="0"/>
                <a:cs typeface="Mangal" panose="02040503050203030202" pitchFamily="18" charset="0"/>
              </a:rPr>
              <a:t>Monthly inter-departmental meeting review. </a:t>
            </a:r>
            <a:endParaRPr lang="en-IN" sz="1000" dirty="0">
              <a:latin typeface="Calibri" panose="020F0502020204030204" pitchFamily="34" charset="0"/>
              <a:cs typeface="Mangal" panose="02040503050203030202" pitchFamily="18" charset="0"/>
            </a:endParaRPr>
          </a:p>
          <a:p>
            <a:pPr marL="172800" lvl="0" indent="-172800">
              <a:lnSpc>
                <a:spcPct val="40000"/>
              </a:lnSpc>
              <a:spcAft>
                <a:spcPts val="800"/>
              </a:spcAft>
              <a:buFont typeface="Arial" panose="020B0604020202020204" pitchFamily="34" charset="0"/>
              <a:buChar char="•"/>
              <a:tabLst>
                <a:tab pos="457200" algn="l"/>
              </a:tabLst>
            </a:pPr>
            <a:r>
              <a:rPr lang="en-US" sz="1000" dirty="0">
                <a:latin typeface="Calibri" panose="020F0502020204030204" pitchFamily="34" charset="0"/>
                <a:cs typeface="Mangal" panose="02040503050203030202" pitchFamily="18" charset="0"/>
              </a:rPr>
              <a:t>Increase collaboration with partners. </a:t>
            </a:r>
            <a:endParaRPr lang="en-IN" sz="1000" dirty="0">
              <a:latin typeface="Calibri" panose="020F0502020204030204" pitchFamily="34" charset="0"/>
              <a:cs typeface="Mangal" panose="02040503050203030202" pitchFamily="18" charset="0"/>
            </a:endParaRPr>
          </a:p>
          <a:p>
            <a:pPr marL="172800" lvl="0" indent="-172800">
              <a:lnSpc>
                <a:spcPct val="40000"/>
              </a:lnSpc>
              <a:spcAft>
                <a:spcPts val="800"/>
              </a:spcAft>
              <a:buFont typeface="Arial" panose="020B0604020202020204" pitchFamily="34" charset="0"/>
              <a:buChar char="•"/>
              <a:tabLst>
                <a:tab pos="457200" algn="l"/>
              </a:tabLst>
            </a:pPr>
            <a:r>
              <a:rPr lang="en-US" sz="1000" dirty="0">
                <a:latin typeface="Calibri" panose="020F0502020204030204" pitchFamily="34" charset="0"/>
                <a:cs typeface="Mangal" panose="02040503050203030202" pitchFamily="18" charset="0"/>
              </a:rPr>
              <a:t>Encourage farmers for organic farming.</a:t>
            </a:r>
            <a:endParaRPr lang="en-IN" sz="1000" dirty="0">
              <a:latin typeface="Calibri" panose="020F0502020204030204" pitchFamily="34" charset="0"/>
              <a:cs typeface="Mangal" panose="02040503050203030202" pitchFamily="18" charset="0"/>
            </a:endParaRPr>
          </a:p>
          <a:p>
            <a:pPr marL="172800" lvl="0" indent="-172800">
              <a:lnSpc>
                <a:spcPct val="40000"/>
              </a:lnSpc>
              <a:spcAft>
                <a:spcPts val="600"/>
              </a:spcAft>
              <a:buFont typeface="Arial" panose="020B0604020202020204" pitchFamily="34" charset="0"/>
              <a:buChar char="•"/>
              <a:tabLst>
                <a:tab pos="457200" algn="l"/>
              </a:tabLst>
            </a:pPr>
            <a:r>
              <a:rPr lang="en-US" sz="1000" dirty="0">
                <a:latin typeface="Calibri" panose="020F0502020204030204" pitchFamily="34" charset="0"/>
                <a:cs typeface="Mangal" panose="02040503050203030202" pitchFamily="18" charset="0"/>
              </a:rPr>
              <a:t>To understand the farmers in a better way, we can show them a </a:t>
            </a:r>
          </a:p>
          <a:p>
            <a:pPr lvl="0">
              <a:lnSpc>
                <a:spcPct val="40000"/>
              </a:lnSpc>
              <a:spcAft>
                <a:spcPts val="600"/>
              </a:spcAft>
              <a:tabLst>
                <a:tab pos="457200" algn="l"/>
              </a:tabLst>
            </a:pPr>
            <a:r>
              <a:rPr lang="en-US" sz="1000" dirty="0">
                <a:latin typeface="Calibri" panose="020F0502020204030204" pitchFamily="34" charset="0"/>
                <a:cs typeface="Mangal" panose="02040503050203030202" pitchFamily="18" charset="0"/>
              </a:rPr>
              <a:t>       documentary.</a:t>
            </a:r>
            <a:endParaRPr lang="en-IN" sz="1000" dirty="0">
              <a:latin typeface="Calibri" panose="020F0502020204030204" pitchFamily="34" charset="0"/>
              <a:cs typeface="Mangal" panose="02040503050203030202" pitchFamily="18" charset="0"/>
            </a:endParaRPr>
          </a:p>
          <a:p>
            <a:pPr marL="172800" lvl="0" indent="-172800">
              <a:lnSpc>
                <a:spcPct val="40000"/>
              </a:lnSpc>
              <a:spcAft>
                <a:spcPts val="800"/>
              </a:spcAft>
              <a:buFont typeface="Arial" panose="020B0604020202020204" pitchFamily="34" charset="0"/>
              <a:buChar char="•"/>
              <a:tabLst>
                <a:tab pos="457200" algn="l"/>
              </a:tabLst>
            </a:pPr>
            <a:r>
              <a:rPr lang="en-US" sz="1000" dirty="0">
                <a:latin typeface="Calibri" panose="020F0502020204030204" pitchFamily="34" charset="0"/>
                <a:cs typeface="Mangal" panose="02040503050203030202" pitchFamily="18" charset="0"/>
              </a:rPr>
              <a:t>Divide work on a weekly or monthly basis and submit reports.</a:t>
            </a:r>
            <a:endParaRPr lang="en-IN" sz="1000" dirty="0">
              <a:latin typeface="Calibri" panose="020F0502020204030204" pitchFamily="34" charset="0"/>
              <a:cs typeface="Mangal" panose="02040503050203030202" pitchFamily="18" charset="0"/>
            </a:endParaRPr>
          </a:p>
          <a:p>
            <a:pPr marL="172800" lvl="0" indent="-172800">
              <a:lnSpc>
                <a:spcPct val="40000"/>
              </a:lnSpc>
              <a:buFont typeface="Arial" panose="020B0604020202020204" pitchFamily="34" charset="0"/>
              <a:buChar char="•"/>
              <a:tabLst>
                <a:tab pos="457200" algn="l"/>
              </a:tabLst>
            </a:pPr>
            <a:r>
              <a:rPr lang="en-US" sz="1000" dirty="0">
                <a:latin typeface="Calibri" panose="020F0502020204030204" pitchFamily="34" charset="0"/>
                <a:cs typeface="Mangal" panose="02040503050203030202" pitchFamily="18" charset="0"/>
              </a:rPr>
              <a:t>Partner organizations should visit the working field to see  progress. </a:t>
            </a:r>
            <a:endParaRPr lang="en-IN" sz="1000" dirty="0">
              <a:latin typeface="Calibri" panose="020F0502020204030204" pitchFamily="34" charset="0"/>
              <a:cs typeface="Mangal" panose="02040503050203030202" pitchFamily="18" charset="0"/>
            </a:endParaRPr>
          </a:p>
        </p:txBody>
      </p:sp>
      <p:sp>
        <p:nvSpPr>
          <p:cNvPr id="30" name="TextBox 29">
            <a:extLst>
              <a:ext uri="{FF2B5EF4-FFF2-40B4-BE49-F238E27FC236}">
                <a16:creationId xmlns:a16="http://schemas.microsoft.com/office/drawing/2014/main" id="{41914D46-DDC6-6574-0239-67144530D6E9}"/>
              </a:ext>
            </a:extLst>
          </p:cNvPr>
          <p:cNvSpPr txBox="1"/>
          <p:nvPr/>
        </p:nvSpPr>
        <p:spPr>
          <a:xfrm>
            <a:off x="8332105" y="572363"/>
            <a:ext cx="3699809" cy="919401"/>
          </a:xfrm>
          <a:prstGeom prst="roundRect">
            <a:avLst/>
          </a:prstGeom>
          <a:ln w="28575">
            <a:noFill/>
          </a:ln>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sz="800" dirty="0">
                <a:latin typeface="Aharoni" panose="02010803020104030203" pitchFamily="2" charset="-79"/>
                <a:cs typeface="Aharoni" panose="02010803020104030203" pitchFamily="2" charset="-79"/>
              </a:rPr>
              <a:t>LEARNING AND VALUE ADDITION</a:t>
            </a:r>
          </a:p>
          <a:p>
            <a:pPr marL="171450" indent="-171450">
              <a:buFont typeface="Arial" panose="020B0604020202020204" pitchFamily="34" charset="0"/>
              <a:buChar char="•"/>
            </a:pPr>
            <a:r>
              <a:rPr lang="en-IN" sz="1000" dirty="0"/>
              <a:t>Understanding working culture at the field. </a:t>
            </a:r>
          </a:p>
          <a:p>
            <a:pPr marL="171450" indent="-171450">
              <a:buFont typeface="Arial" panose="020B0604020202020204" pitchFamily="34" charset="0"/>
              <a:buChar char="•"/>
            </a:pPr>
            <a:r>
              <a:rPr lang="en-IN" sz="1000" dirty="0"/>
              <a:t>How to reach out people through project details.</a:t>
            </a:r>
          </a:p>
          <a:p>
            <a:pPr marL="171450" indent="-171450">
              <a:buFont typeface="Arial" panose="020B0604020202020204" pitchFamily="34" charset="0"/>
              <a:buChar char="•"/>
            </a:pPr>
            <a:r>
              <a:rPr lang="en-IN" sz="1000" dirty="0"/>
              <a:t>Explore new research topics.</a:t>
            </a:r>
          </a:p>
          <a:p>
            <a:pPr marL="171450" indent="-171450">
              <a:buFont typeface="Arial" panose="020B0604020202020204" pitchFamily="34" charset="0"/>
              <a:buChar char="•"/>
            </a:pPr>
            <a:r>
              <a:rPr lang="en-IN" sz="1000" dirty="0"/>
              <a:t>How to establish communication  and action learning.</a:t>
            </a:r>
          </a:p>
        </p:txBody>
      </p:sp>
      <p:sp>
        <p:nvSpPr>
          <p:cNvPr id="52" name="TextBox 51">
            <a:extLst>
              <a:ext uri="{FF2B5EF4-FFF2-40B4-BE49-F238E27FC236}">
                <a16:creationId xmlns:a16="http://schemas.microsoft.com/office/drawing/2014/main" id="{1C7DB016-E8D3-B77C-7B05-16D1ADF0C3B9}"/>
              </a:ext>
            </a:extLst>
          </p:cNvPr>
          <p:cNvSpPr txBox="1"/>
          <p:nvPr/>
        </p:nvSpPr>
        <p:spPr>
          <a:xfrm>
            <a:off x="5358521" y="527516"/>
            <a:ext cx="2012335" cy="246221"/>
          </a:xfrm>
          <a:prstGeom prst="rect">
            <a:avLst/>
          </a:prstGeom>
          <a:noFill/>
        </p:spPr>
        <p:txBody>
          <a:bodyPr wrap="square" rtlCol="0">
            <a:spAutoFit/>
          </a:bodyPr>
          <a:lstStyle/>
          <a:p>
            <a:r>
              <a:rPr lang="en-US" sz="1000" dirty="0">
                <a:latin typeface="Aharoni" panose="02010803020104030203" pitchFamily="2" charset="-79"/>
                <a:cs typeface="Aharoni" panose="02010803020104030203" pitchFamily="2" charset="-79"/>
              </a:rPr>
              <a:t>APC STRUCTURE</a:t>
            </a:r>
            <a:endParaRPr lang="en-IN" sz="1000" dirty="0">
              <a:latin typeface="Aharoni" panose="02010803020104030203" pitchFamily="2" charset="-79"/>
              <a:cs typeface="Aharoni" panose="02010803020104030203" pitchFamily="2" charset="-79"/>
            </a:endParaRPr>
          </a:p>
        </p:txBody>
      </p:sp>
      <p:pic>
        <p:nvPicPr>
          <p:cNvPr id="58" name="Picture 57" descr="A group of people sitting on a bench&#10;&#10;Description automatically generated with medium confidence">
            <a:extLst>
              <a:ext uri="{FF2B5EF4-FFF2-40B4-BE49-F238E27FC236}">
                <a16:creationId xmlns:a16="http://schemas.microsoft.com/office/drawing/2014/main" id="{6D69CE97-67A4-BB9F-DBD7-778F87A919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77966" y="5882980"/>
            <a:ext cx="1381729" cy="844068"/>
          </a:xfrm>
          <a:prstGeom prst="rect">
            <a:avLst/>
          </a:prstGeom>
        </p:spPr>
      </p:pic>
      <p:pic>
        <p:nvPicPr>
          <p:cNvPr id="60" name="Picture 59" descr="A person standing in a dirty room&#10;&#10;Description automatically generated with medium confidence">
            <a:extLst>
              <a:ext uri="{FF2B5EF4-FFF2-40B4-BE49-F238E27FC236}">
                <a16:creationId xmlns:a16="http://schemas.microsoft.com/office/drawing/2014/main" id="{922340DD-BE7A-1EB3-B698-7E39CB3694A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97783" y="5874696"/>
            <a:ext cx="1417322" cy="850727"/>
          </a:xfrm>
          <a:prstGeom prst="rect">
            <a:avLst/>
          </a:prstGeom>
        </p:spPr>
      </p:pic>
      <p:pic>
        <p:nvPicPr>
          <p:cNvPr id="62" name="Picture 61" descr="A group of people sitting on the floor&#10;&#10;Description automatically generated with medium confidence">
            <a:extLst>
              <a:ext uri="{FF2B5EF4-FFF2-40B4-BE49-F238E27FC236}">
                <a16:creationId xmlns:a16="http://schemas.microsoft.com/office/drawing/2014/main" id="{72C651E1-8954-8F7F-9CE7-7E9853F54F6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62098" y="5866655"/>
            <a:ext cx="1493474" cy="844068"/>
          </a:xfrm>
          <a:prstGeom prst="rect">
            <a:avLst/>
          </a:prstGeom>
        </p:spPr>
      </p:pic>
      <p:pic>
        <p:nvPicPr>
          <p:cNvPr id="68" name="Picture 67" descr="A picture containing logo&#10;&#10;Description automatically generated">
            <a:extLst>
              <a:ext uri="{FF2B5EF4-FFF2-40B4-BE49-F238E27FC236}">
                <a16:creationId xmlns:a16="http://schemas.microsoft.com/office/drawing/2014/main" id="{EDB331EB-8908-36E2-5771-78296A21326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0934" y="80190"/>
            <a:ext cx="919092" cy="392268"/>
          </a:xfrm>
          <a:prstGeom prst="rect">
            <a:avLst/>
          </a:prstGeom>
        </p:spPr>
      </p:pic>
      <p:sp>
        <p:nvSpPr>
          <p:cNvPr id="12" name="TextBox 11">
            <a:extLst>
              <a:ext uri="{FF2B5EF4-FFF2-40B4-BE49-F238E27FC236}">
                <a16:creationId xmlns:a16="http://schemas.microsoft.com/office/drawing/2014/main" id="{866FDE95-0DED-9EF2-D551-57CDFA087CFE}"/>
              </a:ext>
            </a:extLst>
          </p:cNvPr>
          <p:cNvSpPr txBox="1"/>
          <p:nvPr/>
        </p:nvSpPr>
        <p:spPr>
          <a:xfrm>
            <a:off x="100817" y="2699159"/>
            <a:ext cx="3344727" cy="783193"/>
          </a:xfrm>
          <a:prstGeom prst="roundRect">
            <a:avLst/>
          </a:prstGeom>
          <a:ln>
            <a:noFill/>
          </a:ln>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sz="800" dirty="0">
                <a:latin typeface="Aharoni" panose="02010803020104030203" pitchFamily="2" charset="-79"/>
                <a:cs typeface="Aharoni" panose="02010803020104030203" pitchFamily="2" charset="-79"/>
              </a:rPr>
              <a:t>DESCRIPTION OF ORGANISATION AND PROJECTS RUNNING IN THE ORGANISATION </a:t>
            </a:r>
          </a:p>
          <a:p>
            <a:pPr marL="342900" indent="-342900">
              <a:buAutoNum type="arabicPeriod"/>
            </a:pPr>
            <a:r>
              <a:rPr lang="en-US" sz="800" dirty="0">
                <a:cs typeface="Aharoni" panose="02010803020104030203" pitchFamily="2" charset="-79"/>
              </a:rPr>
              <a:t>APC (AGRICULTURE PRODUCTION CLUSTERS)</a:t>
            </a:r>
          </a:p>
          <a:p>
            <a:pPr marL="342900" indent="-342900">
              <a:buAutoNum type="arabicPeriod"/>
            </a:pPr>
            <a:r>
              <a:rPr lang="en-US" sz="800" dirty="0">
                <a:cs typeface="Aharoni" panose="02010803020104030203" pitchFamily="2" charset="-79"/>
              </a:rPr>
              <a:t>OTELP (ODISHA TRIBAL EMPOWERMENT LIVELIHOOD PROJECT)</a:t>
            </a:r>
          </a:p>
          <a:p>
            <a:pPr marL="342900" indent="-342900">
              <a:buAutoNum type="arabicPeriod"/>
            </a:pPr>
            <a:r>
              <a:rPr lang="en-US" sz="800" dirty="0">
                <a:cs typeface="Aharoni" panose="02010803020104030203" pitchFamily="2" charset="-79"/>
              </a:rPr>
              <a:t>STAR SCHOOL</a:t>
            </a:r>
          </a:p>
        </p:txBody>
      </p:sp>
      <p:sp>
        <p:nvSpPr>
          <p:cNvPr id="13" name="TextBox 12">
            <a:extLst>
              <a:ext uri="{FF2B5EF4-FFF2-40B4-BE49-F238E27FC236}">
                <a16:creationId xmlns:a16="http://schemas.microsoft.com/office/drawing/2014/main" id="{FC942A45-733A-C389-3726-3793DEA24CD9}"/>
              </a:ext>
            </a:extLst>
          </p:cNvPr>
          <p:cNvSpPr txBox="1"/>
          <p:nvPr/>
        </p:nvSpPr>
        <p:spPr>
          <a:xfrm>
            <a:off x="8908565" y="-1076770"/>
            <a:ext cx="6371086" cy="646331"/>
          </a:xfrm>
          <a:prstGeom prst="rect">
            <a:avLst/>
          </a:prstGeom>
          <a:noFill/>
        </p:spPr>
        <p:txBody>
          <a:bodyPr wrap="square" rtlCol="0">
            <a:spAutoFit/>
          </a:bodyPr>
          <a:lstStyle/>
          <a:p>
            <a:r>
              <a:rPr lang="en-US" dirty="0"/>
              <a:t>Producer group-minimum 20 members</a:t>
            </a:r>
          </a:p>
          <a:p>
            <a:r>
              <a:rPr lang="en-US" dirty="0"/>
              <a:t>                          -maximum 50 members</a:t>
            </a:r>
            <a:endParaRPr lang="en-IN" dirty="0"/>
          </a:p>
        </p:txBody>
      </p:sp>
      <p:sp>
        <p:nvSpPr>
          <p:cNvPr id="17" name="TextBox 16">
            <a:extLst>
              <a:ext uri="{FF2B5EF4-FFF2-40B4-BE49-F238E27FC236}">
                <a16:creationId xmlns:a16="http://schemas.microsoft.com/office/drawing/2014/main" id="{8C38EBF4-9FD5-2183-E1A3-831E5BB120D2}"/>
              </a:ext>
            </a:extLst>
          </p:cNvPr>
          <p:cNvSpPr txBox="1"/>
          <p:nvPr/>
        </p:nvSpPr>
        <p:spPr>
          <a:xfrm rot="10800000" flipV="1">
            <a:off x="6408644" y="2250099"/>
            <a:ext cx="1294811" cy="649188"/>
          </a:xfrm>
          <a:prstGeom prst="wedgeEllipseCallou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800" dirty="0">
                <a:solidFill>
                  <a:schemeClr val="tx1"/>
                </a:solidFill>
                <a:latin typeface="Aharoni" panose="02010803020104030203" pitchFamily="2" charset="-79"/>
                <a:cs typeface="Aharoni" panose="02010803020104030203" pitchFamily="2" charset="-79"/>
              </a:rPr>
              <a:t>1 producer group= 50 – 150 members</a:t>
            </a:r>
            <a:endParaRPr lang="en-IN" sz="800" dirty="0">
              <a:solidFill>
                <a:schemeClr val="tx1"/>
              </a:solidFill>
              <a:latin typeface="Aharoni" panose="02010803020104030203" pitchFamily="2" charset="-79"/>
              <a:cs typeface="Aharoni" panose="02010803020104030203" pitchFamily="2" charset="-79"/>
            </a:endParaRPr>
          </a:p>
        </p:txBody>
      </p:sp>
      <p:sp>
        <p:nvSpPr>
          <p:cNvPr id="23" name="TextBox 22">
            <a:extLst>
              <a:ext uri="{FF2B5EF4-FFF2-40B4-BE49-F238E27FC236}">
                <a16:creationId xmlns:a16="http://schemas.microsoft.com/office/drawing/2014/main" id="{E1235F7D-83DE-2BC2-B4E9-A240315A5EDF}"/>
              </a:ext>
            </a:extLst>
          </p:cNvPr>
          <p:cNvSpPr txBox="1"/>
          <p:nvPr/>
        </p:nvSpPr>
        <p:spPr>
          <a:xfrm>
            <a:off x="3589268" y="3030532"/>
            <a:ext cx="1948760" cy="215444"/>
          </a:xfrm>
          <a:prstGeom prst="rect">
            <a:avLst/>
          </a:prstGeom>
          <a:noFill/>
        </p:spPr>
        <p:txBody>
          <a:bodyPr wrap="square" rtlCol="0">
            <a:spAutoFit/>
          </a:bodyPr>
          <a:lstStyle/>
          <a:p>
            <a:r>
              <a:rPr lang="en-US" sz="800" dirty="0">
                <a:latin typeface="Aharoni" panose="02010803020104030203" pitchFamily="2" charset="-79"/>
                <a:cs typeface="Aharoni" panose="02010803020104030203" pitchFamily="2" charset="-79"/>
              </a:rPr>
              <a:t>SWOT analysis of APC Project</a:t>
            </a:r>
            <a:endParaRPr lang="en-IN" sz="800" dirty="0">
              <a:latin typeface="Aharoni" panose="02010803020104030203" pitchFamily="2" charset="-79"/>
              <a:cs typeface="Aharoni" panose="02010803020104030203" pitchFamily="2" charset="-79"/>
            </a:endParaRPr>
          </a:p>
        </p:txBody>
      </p:sp>
      <p:sp>
        <p:nvSpPr>
          <p:cNvPr id="18" name="TextBox 17">
            <a:extLst>
              <a:ext uri="{FF2B5EF4-FFF2-40B4-BE49-F238E27FC236}">
                <a16:creationId xmlns:a16="http://schemas.microsoft.com/office/drawing/2014/main" id="{9937BD8C-AFD4-42E5-93EE-72F9A0A9C25B}"/>
              </a:ext>
            </a:extLst>
          </p:cNvPr>
          <p:cNvSpPr txBox="1"/>
          <p:nvPr/>
        </p:nvSpPr>
        <p:spPr>
          <a:xfrm>
            <a:off x="8354523" y="5932483"/>
            <a:ext cx="3689249" cy="769441"/>
          </a:xfrm>
          <a:prstGeom prst="rect">
            <a:avLst/>
          </a:prstGeom>
          <a:noFill/>
        </p:spPr>
        <p:txBody>
          <a:bodyPr wrap="square" rtlCol="0">
            <a:spAutoFit/>
          </a:bodyPr>
          <a:lstStyle/>
          <a:p>
            <a:r>
              <a:rPr lang="en-IN" sz="1100" b="1" dirty="0"/>
              <a:t>Name: </a:t>
            </a:r>
            <a:r>
              <a:rPr lang="en-IN" sz="1100" dirty="0"/>
              <a:t>Mr. Gitil Tiriya</a:t>
            </a:r>
          </a:p>
          <a:p>
            <a:r>
              <a:rPr lang="en-IN" sz="1100" b="1" dirty="0"/>
              <a:t>Roll no: </a:t>
            </a:r>
            <a:r>
              <a:rPr lang="en-IN" sz="1100" dirty="0"/>
              <a:t>0005, </a:t>
            </a:r>
            <a:r>
              <a:rPr lang="en-IN" sz="1100" b="1" dirty="0"/>
              <a:t>Course:</a:t>
            </a:r>
            <a:r>
              <a:rPr lang="en-IN" sz="1100" dirty="0"/>
              <a:t> MBA-DM (2021-23)</a:t>
            </a:r>
          </a:p>
          <a:p>
            <a:r>
              <a:rPr lang="en-IN" sz="1100" b="1" dirty="0"/>
              <a:t>Organisation Mentor: </a:t>
            </a:r>
            <a:r>
              <a:rPr lang="en-IN" sz="1100" dirty="0"/>
              <a:t>Shri.</a:t>
            </a:r>
            <a:r>
              <a:rPr lang="en-IN" sz="1100" b="1" dirty="0"/>
              <a:t> </a:t>
            </a:r>
            <a:r>
              <a:rPr lang="en-IN" sz="1100" dirty="0"/>
              <a:t>Apurvakanti Mondol</a:t>
            </a:r>
          </a:p>
          <a:p>
            <a:r>
              <a:rPr lang="en-IN" sz="1100" b="1" dirty="0"/>
              <a:t>Faculty Mentor: </a:t>
            </a:r>
            <a:r>
              <a:rPr lang="en-IN" sz="1100" dirty="0"/>
              <a:t>Dr. Hemanta Kumar Mishra</a:t>
            </a:r>
          </a:p>
        </p:txBody>
      </p:sp>
      <p:pic>
        <p:nvPicPr>
          <p:cNvPr id="53" name="Picture 52" descr="A picture containing text, clipart&#10;&#10;Description automatically generated">
            <a:extLst>
              <a:ext uri="{FF2B5EF4-FFF2-40B4-BE49-F238E27FC236}">
                <a16:creationId xmlns:a16="http://schemas.microsoft.com/office/drawing/2014/main" id="{6F788CB3-BB18-A943-F331-0E96F36F7381}"/>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579913" y="88813"/>
            <a:ext cx="2121153" cy="317204"/>
          </a:xfrm>
          <a:prstGeom prst="rect">
            <a:avLst/>
          </a:prstGeom>
          <a:noFill/>
          <a:ln>
            <a:noFill/>
          </a:ln>
        </p:spPr>
      </p:pic>
      <p:graphicFrame>
        <p:nvGraphicFramePr>
          <p:cNvPr id="7" name="Table 10">
            <a:extLst>
              <a:ext uri="{FF2B5EF4-FFF2-40B4-BE49-F238E27FC236}">
                <a16:creationId xmlns:a16="http://schemas.microsoft.com/office/drawing/2014/main" id="{E714874A-F404-0DD5-B7E3-CC7D7D2A6A30}"/>
              </a:ext>
            </a:extLst>
          </p:cNvPr>
          <p:cNvGraphicFramePr>
            <a:graphicFrameLocks noGrp="1"/>
          </p:cNvGraphicFramePr>
          <p:nvPr>
            <p:extLst>
              <p:ext uri="{D42A27DB-BD31-4B8C-83A1-F6EECF244321}">
                <p14:modId xmlns:p14="http://schemas.microsoft.com/office/powerpoint/2010/main" val="1218266681"/>
              </p:ext>
            </p:extLst>
          </p:nvPr>
        </p:nvGraphicFramePr>
        <p:xfrm>
          <a:off x="3637669" y="3243253"/>
          <a:ext cx="4439247" cy="2592699"/>
        </p:xfrm>
        <a:graphic>
          <a:graphicData uri="http://schemas.openxmlformats.org/drawingml/2006/table">
            <a:tbl>
              <a:tblPr firstRow="1" bandRow="1">
                <a:tableStyleId>{EB344D84-9AFB-497E-A393-DC336BA19D2E}</a:tableStyleId>
              </a:tblPr>
              <a:tblGrid>
                <a:gridCol w="2335176">
                  <a:extLst>
                    <a:ext uri="{9D8B030D-6E8A-4147-A177-3AD203B41FA5}">
                      <a16:colId xmlns:a16="http://schemas.microsoft.com/office/drawing/2014/main" val="3712089601"/>
                    </a:ext>
                  </a:extLst>
                </a:gridCol>
                <a:gridCol w="2104071">
                  <a:extLst>
                    <a:ext uri="{9D8B030D-6E8A-4147-A177-3AD203B41FA5}">
                      <a16:colId xmlns:a16="http://schemas.microsoft.com/office/drawing/2014/main" val="342577896"/>
                    </a:ext>
                  </a:extLst>
                </a:gridCol>
              </a:tblGrid>
              <a:tr h="1055634">
                <a:tc>
                  <a:txBody>
                    <a:bodyPr/>
                    <a:lstStyle/>
                    <a:p>
                      <a:r>
                        <a:rPr lang="en-IN" sz="800" dirty="0">
                          <a:solidFill>
                            <a:schemeClr val="tx1"/>
                          </a:solidFill>
                        </a:rPr>
                        <a:t>Strengths-</a:t>
                      </a:r>
                    </a:p>
                    <a:p>
                      <a:pPr marL="171450" indent="-171450">
                        <a:buFont typeface="Arial" panose="020B0604020202020204" pitchFamily="34" charset="0"/>
                        <a:buChar char="•"/>
                      </a:pPr>
                      <a:r>
                        <a:rPr lang="en-IN" sz="800" b="0" dirty="0">
                          <a:solidFill>
                            <a:schemeClr val="tx1"/>
                          </a:solidFill>
                        </a:rPr>
                        <a:t>High income generation through agriculture and livestock management.</a:t>
                      </a:r>
                    </a:p>
                    <a:p>
                      <a:pPr marL="171450" indent="-171450">
                        <a:buFont typeface="Arial" panose="020B0604020202020204" pitchFamily="34" charset="0"/>
                        <a:buChar char="•"/>
                      </a:pPr>
                      <a:r>
                        <a:rPr lang="en-IN" sz="800" b="0" dirty="0">
                          <a:solidFill>
                            <a:schemeClr val="tx1"/>
                          </a:solidFill>
                        </a:rPr>
                        <a:t>Women are financially empowered.</a:t>
                      </a:r>
                    </a:p>
                    <a:p>
                      <a:pPr marL="171450" indent="-171450">
                        <a:buFont typeface="Arial" panose="020B0604020202020204" pitchFamily="34" charset="0"/>
                        <a:buChar char="•"/>
                      </a:pPr>
                      <a:r>
                        <a:rPr lang="en-IN" sz="800" b="0" dirty="0">
                          <a:solidFill>
                            <a:schemeClr val="tx1"/>
                          </a:solidFill>
                        </a:rPr>
                        <a:t>Open market for farmers.</a:t>
                      </a:r>
                      <a:endParaRPr lang="en-IN" sz="800" b="0" dirty="0">
                        <a:solidFill>
                          <a:schemeClr val="tx1"/>
                        </a:solidFill>
                        <a:latin typeface="+mn-lt"/>
                      </a:endParaRPr>
                    </a:p>
                  </a:txBody>
                  <a:tcPr>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5400000" scaled="1"/>
                      <a:tileRect/>
                    </a:gradFill>
                  </a:tcPr>
                </a:tc>
                <a:tc>
                  <a:txBody>
                    <a:bodyPr/>
                    <a:lstStyle/>
                    <a:p>
                      <a:r>
                        <a:rPr lang="en-IN" sz="800" dirty="0">
                          <a:solidFill>
                            <a:schemeClr val="tx1"/>
                          </a:solidFill>
                        </a:rPr>
                        <a:t>Weakness-</a:t>
                      </a:r>
                    </a:p>
                    <a:p>
                      <a:pPr marL="171450" indent="-171450">
                        <a:buFont typeface="Arial" panose="020B0604020202020204" pitchFamily="34" charset="0"/>
                        <a:buChar char="•"/>
                      </a:pPr>
                      <a:r>
                        <a:rPr lang="en-IN" sz="800" b="0" dirty="0">
                          <a:solidFill>
                            <a:schemeClr val="tx1"/>
                          </a:solidFill>
                        </a:rPr>
                        <a:t>Vendors and suppliers arbitrarily buy vegetables from PC.</a:t>
                      </a:r>
                    </a:p>
                    <a:p>
                      <a:pPr marL="171450" indent="-171450">
                        <a:buFont typeface="Arial" panose="020B0604020202020204" pitchFamily="34" charset="0"/>
                        <a:buChar char="•"/>
                      </a:pPr>
                      <a:r>
                        <a:rPr lang="en-IN" sz="800" b="0" dirty="0">
                          <a:solidFill>
                            <a:schemeClr val="tx1"/>
                          </a:solidFill>
                        </a:rPr>
                        <a:t>Household work along with farming, dual work burden.</a:t>
                      </a:r>
                    </a:p>
                    <a:p>
                      <a:pPr marL="171450" indent="-171450">
                        <a:buFont typeface="Arial" panose="020B0604020202020204" pitchFamily="34" charset="0"/>
                        <a:buChar char="•"/>
                      </a:pPr>
                      <a:r>
                        <a:rPr lang="en-IN" sz="800" b="0" dirty="0">
                          <a:solidFill>
                            <a:schemeClr val="tx1"/>
                          </a:solidFill>
                        </a:rPr>
                        <a:t>Less knowledge of fertilizers.</a:t>
                      </a:r>
                    </a:p>
                    <a:p>
                      <a:pPr marL="171450" indent="-171450">
                        <a:buFont typeface="Arial" panose="020B0604020202020204" pitchFamily="34" charset="0"/>
                        <a:buChar char="•"/>
                      </a:pPr>
                      <a:r>
                        <a:rPr lang="en-IN" sz="800" b="0" dirty="0">
                          <a:solidFill>
                            <a:schemeClr val="tx1"/>
                          </a:solidFill>
                        </a:rPr>
                        <a:t>The division of work creates a lot of confusion</a:t>
                      </a:r>
                      <a:r>
                        <a:rPr lang="en-IN" sz="800" dirty="0">
                          <a:solidFill>
                            <a:schemeClr val="tx1"/>
                          </a:solidFill>
                        </a:rPr>
                        <a:t>.</a:t>
                      </a:r>
                    </a:p>
                  </a:txBody>
                  <a:tcPr>
                    <a:gradFill flip="none" rotWithShape="1">
                      <a:gsLst>
                        <a:gs pos="0">
                          <a:schemeClr val="tx2">
                            <a:lumMod val="60000"/>
                            <a:lumOff val="40000"/>
                            <a:tint val="66000"/>
                            <a:satMod val="160000"/>
                          </a:schemeClr>
                        </a:gs>
                        <a:gs pos="50000">
                          <a:schemeClr val="tx2">
                            <a:lumMod val="60000"/>
                            <a:lumOff val="40000"/>
                            <a:tint val="44500"/>
                            <a:satMod val="160000"/>
                          </a:schemeClr>
                        </a:gs>
                        <a:gs pos="100000">
                          <a:schemeClr val="tx2">
                            <a:lumMod val="60000"/>
                            <a:lumOff val="40000"/>
                            <a:tint val="23500"/>
                            <a:satMod val="160000"/>
                          </a:schemeClr>
                        </a:gs>
                      </a:gsLst>
                      <a:lin ang="13500000" scaled="1"/>
                      <a:tileRect/>
                    </a:gradFill>
                  </a:tcPr>
                </a:tc>
                <a:extLst>
                  <a:ext uri="{0D108BD9-81ED-4DB2-BD59-A6C34878D82A}">
                    <a16:rowId xmlns:a16="http://schemas.microsoft.com/office/drawing/2014/main" val="2725415807"/>
                  </a:ext>
                </a:extLst>
              </a:tr>
              <a:tr h="1525899">
                <a:tc>
                  <a:txBody>
                    <a:bodyPr/>
                    <a:lstStyle/>
                    <a:p>
                      <a:pPr marL="0" indent="0">
                        <a:lnSpc>
                          <a:spcPct val="140000"/>
                        </a:lnSpc>
                        <a:buFont typeface="Arial" panose="020B0604020202020204" pitchFamily="34" charset="0"/>
                        <a:buNone/>
                      </a:pPr>
                      <a:r>
                        <a:rPr lang="en-US" sz="1000" dirty="0">
                          <a:solidFill>
                            <a:schemeClr val="dk2"/>
                          </a:solidFill>
                          <a:sym typeface="Open Sans"/>
                        </a:rPr>
                        <a:t> </a:t>
                      </a:r>
                      <a:r>
                        <a:rPr lang="en-US" sz="800" dirty="0">
                          <a:solidFill>
                            <a:schemeClr val="tx1"/>
                          </a:solidFill>
                          <a:sym typeface="Open Sans"/>
                        </a:rPr>
                        <a:t>Opportunities</a:t>
                      </a:r>
                    </a:p>
                    <a:p>
                      <a:pPr marL="171450" indent="-171450">
                        <a:lnSpc>
                          <a:spcPct val="140000"/>
                        </a:lnSpc>
                        <a:buFont typeface="Arial" panose="020B0604020202020204" pitchFamily="34" charset="0"/>
                        <a:buChar char="•"/>
                      </a:pPr>
                      <a:r>
                        <a:rPr lang="en-US" sz="800" dirty="0">
                          <a:solidFill>
                            <a:schemeClr val="tx1"/>
                          </a:solidFill>
                          <a:sym typeface="Open Sans"/>
                        </a:rPr>
                        <a:t>Availability of cold storage</a:t>
                      </a:r>
                    </a:p>
                    <a:p>
                      <a:pPr marL="171450" indent="-171450">
                        <a:lnSpc>
                          <a:spcPct val="140000"/>
                        </a:lnSpc>
                        <a:buFont typeface="Arial" panose="020B0604020202020204" pitchFamily="34" charset="0"/>
                        <a:buChar char="•"/>
                      </a:pPr>
                      <a:r>
                        <a:rPr lang="en-US" sz="800" dirty="0">
                          <a:solidFill>
                            <a:schemeClr val="tx1"/>
                          </a:solidFill>
                          <a:sym typeface="Open Sans"/>
                        </a:rPr>
                        <a:t>Involvement of rural people in self income generating activities.</a:t>
                      </a:r>
                    </a:p>
                    <a:p>
                      <a:pPr marL="171450" indent="-171450">
                        <a:lnSpc>
                          <a:spcPct val="140000"/>
                        </a:lnSpc>
                        <a:buFont typeface="Arial" panose="020B0604020202020204" pitchFamily="34" charset="0"/>
                        <a:buChar char="•"/>
                      </a:pPr>
                      <a:r>
                        <a:rPr lang="en-US" sz="800" dirty="0">
                          <a:solidFill>
                            <a:schemeClr val="tx1"/>
                          </a:solidFill>
                          <a:sym typeface="Open Sans"/>
                        </a:rPr>
                        <a:t>Creative mindset of business to women.</a:t>
                      </a:r>
                    </a:p>
                    <a:p>
                      <a:pPr marL="171450" indent="-171450">
                        <a:lnSpc>
                          <a:spcPct val="140000"/>
                        </a:lnSpc>
                        <a:buFont typeface="Arial" panose="020B0604020202020204" pitchFamily="34" charset="0"/>
                        <a:buChar char="•"/>
                      </a:pPr>
                      <a:r>
                        <a:rPr lang="en-US" sz="800" dirty="0">
                          <a:solidFill>
                            <a:schemeClr val="tx1"/>
                          </a:solidFill>
                          <a:sym typeface="Open Sans"/>
                        </a:rPr>
                        <a:t>More productive along with amenities and environment.</a:t>
                      </a:r>
                      <a:endParaRPr lang="en-US" sz="800" dirty="0">
                        <a:solidFill>
                          <a:schemeClr val="tx1"/>
                        </a:solidFill>
                        <a:latin typeface="+mn-lt"/>
                        <a:ea typeface="Open Sans"/>
                        <a:cs typeface="Open Sans"/>
                        <a:sym typeface="Open Sans"/>
                      </a:endParaRPr>
                    </a:p>
                  </a:txBody>
                  <a:tcPr>
                    <a:gradFill flip="none" rotWithShape="1">
                      <a:gsLst>
                        <a:gs pos="0">
                          <a:schemeClr val="accent4">
                            <a:lumMod val="60000"/>
                            <a:lumOff val="40000"/>
                            <a:tint val="66000"/>
                            <a:satMod val="160000"/>
                          </a:schemeClr>
                        </a:gs>
                        <a:gs pos="50000">
                          <a:schemeClr val="accent4">
                            <a:lumMod val="60000"/>
                            <a:lumOff val="40000"/>
                            <a:tint val="44500"/>
                            <a:satMod val="160000"/>
                          </a:schemeClr>
                        </a:gs>
                        <a:gs pos="100000">
                          <a:schemeClr val="accent4">
                            <a:lumMod val="60000"/>
                            <a:lumOff val="40000"/>
                            <a:tint val="23500"/>
                            <a:satMod val="160000"/>
                          </a:schemeClr>
                        </a:gs>
                      </a:gsLst>
                      <a:lin ang="0" scaled="1"/>
                      <a:tileRect/>
                    </a:gradFill>
                  </a:tcPr>
                </a:tc>
                <a:tc>
                  <a:txBody>
                    <a:bodyPr/>
                    <a:lstStyle/>
                    <a:p>
                      <a:pPr marL="0" indent="0">
                        <a:lnSpc>
                          <a:spcPct val="140000"/>
                        </a:lnSpc>
                        <a:buFont typeface="Wingdings" panose="05000000000000000000" pitchFamily="2" charset="2"/>
                        <a:buNone/>
                      </a:pPr>
                      <a:r>
                        <a:rPr lang="en-US" sz="800" dirty="0">
                          <a:solidFill>
                            <a:schemeClr val="tx1"/>
                          </a:solidFill>
                          <a:sym typeface="Open Sans"/>
                        </a:rPr>
                        <a:t>Threats</a:t>
                      </a:r>
                    </a:p>
                    <a:p>
                      <a:pPr marL="171450" indent="-171450">
                        <a:lnSpc>
                          <a:spcPct val="140000"/>
                        </a:lnSpc>
                        <a:buFont typeface="Arial" panose="020B0604020202020204" pitchFamily="34" charset="0"/>
                        <a:buChar char="•"/>
                      </a:pPr>
                      <a:r>
                        <a:rPr lang="en-US" sz="800" dirty="0">
                          <a:solidFill>
                            <a:schemeClr val="tx1"/>
                          </a:solidFill>
                          <a:sym typeface="Open Sans"/>
                        </a:rPr>
                        <a:t>Heavy Rainfall, snowfall damage vegetables and crops</a:t>
                      </a:r>
                    </a:p>
                    <a:p>
                      <a:pPr marL="171450" indent="-171450">
                        <a:lnSpc>
                          <a:spcPct val="140000"/>
                        </a:lnSpc>
                        <a:buFont typeface="Arial" panose="020B0604020202020204" pitchFamily="34" charset="0"/>
                        <a:buChar char="•"/>
                      </a:pPr>
                      <a:r>
                        <a:rPr lang="en-US" sz="800" dirty="0">
                          <a:solidFill>
                            <a:schemeClr val="tx1"/>
                          </a:solidFill>
                          <a:sym typeface="Open Sans"/>
                        </a:rPr>
                        <a:t>Machine Failure or technical problems takes time to repair.</a:t>
                      </a:r>
                    </a:p>
                    <a:p>
                      <a:pPr marL="171450" indent="-171450">
                        <a:lnSpc>
                          <a:spcPct val="140000"/>
                        </a:lnSpc>
                        <a:buFont typeface="Arial" panose="020B0604020202020204" pitchFamily="34" charset="0"/>
                        <a:buChar char="•"/>
                      </a:pPr>
                      <a:r>
                        <a:rPr lang="en-US" sz="800" dirty="0">
                          <a:solidFill>
                            <a:schemeClr val="tx1"/>
                          </a:solidFill>
                          <a:sym typeface="Open Sans"/>
                        </a:rPr>
                        <a:t>Expensive machinery equipment.</a:t>
                      </a:r>
                    </a:p>
                    <a:p>
                      <a:pPr marL="171450" indent="-171450">
                        <a:lnSpc>
                          <a:spcPct val="140000"/>
                        </a:lnSpc>
                        <a:buFont typeface="Arial" panose="020B0604020202020204" pitchFamily="34" charset="0"/>
                        <a:buChar char="•"/>
                      </a:pPr>
                      <a:r>
                        <a:rPr lang="en-US" sz="800" dirty="0">
                          <a:solidFill>
                            <a:schemeClr val="tx1"/>
                          </a:solidFill>
                          <a:sym typeface="Open Sans"/>
                        </a:rPr>
                        <a:t>Expensive to transport water to field</a:t>
                      </a:r>
                      <a:endParaRPr lang="en-US" sz="800" dirty="0">
                        <a:solidFill>
                          <a:schemeClr val="tx1"/>
                        </a:solidFill>
                        <a:latin typeface="+mn-lt"/>
                        <a:ea typeface="Open Sans"/>
                        <a:cs typeface="Aharoni" panose="02010803020104030203" pitchFamily="2" charset="-79"/>
                        <a:sym typeface="Open Sans"/>
                      </a:endParaRPr>
                    </a:p>
                  </a:txBody>
                  <a:tcPr>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a:tcPr>
                </a:tc>
                <a:extLst>
                  <a:ext uri="{0D108BD9-81ED-4DB2-BD59-A6C34878D82A}">
                    <a16:rowId xmlns:a16="http://schemas.microsoft.com/office/drawing/2014/main" val="490444349"/>
                  </a:ext>
                </a:extLst>
              </a:tr>
            </a:tbl>
          </a:graphicData>
        </a:graphic>
      </p:graphicFrame>
      <p:graphicFrame>
        <p:nvGraphicFramePr>
          <p:cNvPr id="11" name="Diagram 10">
            <a:extLst>
              <a:ext uri="{FF2B5EF4-FFF2-40B4-BE49-F238E27FC236}">
                <a16:creationId xmlns:a16="http://schemas.microsoft.com/office/drawing/2014/main" id="{D289D98B-D3C8-C02D-E839-C6F9F37775E3}"/>
              </a:ext>
            </a:extLst>
          </p:cNvPr>
          <p:cNvGraphicFramePr/>
          <p:nvPr>
            <p:extLst>
              <p:ext uri="{D42A27DB-BD31-4B8C-83A1-F6EECF244321}">
                <p14:modId xmlns:p14="http://schemas.microsoft.com/office/powerpoint/2010/main" val="662977564"/>
              </p:ext>
            </p:extLst>
          </p:nvPr>
        </p:nvGraphicFramePr>
        <p:xfrm>
          <a:off x="3547439" y="712227"/>
          <a:ext cx="4529477" cy="206804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9" name="TextBox 18">
            <a:extLst>
              <a:ext uri="{FF2B5EF4-FFF2-40B4-BE49-F238E27FC236}">
                <a16:creationId xmlns:a16="http://schemas.microsoft.com/office/drawing/2014/main" id="{A76FDECB-D4FE-2B33-F154-83300F29DACB}"/>
              </a:ext>
            </a:extLst>
          </p:cNvPr>
          <p:cNvSpPr txBox="1"/>
          <p:nvPr/>
        </p:nvSpPr>
        <p:spPr>
          <a:xfrm>
            <a:off x="3638983" y="1258954"/>
            <a:ext cx="1057356" cy="1168539"/>
          </a:xfrm>
          <a:prstGeom prst="wedgeEllipseCallou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IN" sz="800" dirty="0">
                <a:latin typeface="Aharoni" panose="02010803020104030203" pitchFamily="2" charset="-79"/>
                <a:cs typeface="Aharoni" panose="02010803020104030203" pitchFamily="2" charset="-79"/>
              </a:rPr>
              <a:t>Target families-2400</a:t>
            </a:r>
          </a:p>
          <a:p>
            <a:r>
              <a:rPr lang="en-IN" sz="800" dirty="0">
                <a:latin typeface="Aharoni" panose="02010803020104030203" pitchFamily="2" charset="-79"/>
                <a:cs typeface="Aharoni" panose="02010803020104030203" pitchFamily="2" charset="-79"/>
              </a:rPr>
              <a:t>Families covered-2372</a:t>
            </a:r>
          </a:p>
        </p:txBody>
      </p:sp>
    </p:spTree>
    <p:extLst>
      <p:ext uri="{BB962C8B-B14F-4D97-AF65-F5344CB8AC3E}">
        <p14:creationId xmlns:p14="http://schemas.microsoft.com/office/powerpoint/2010/main" val="38036956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478</TotalTime>
  <Words>730</Words>
  <Application>Microsoft Office PowerPoint</Application>
  <PresentationFormat>Widescreen</PresentationFormat>
  <Paragraphs>95</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Aharoni</vt:lpstr>
      <vt:lpstr>Amasis MT Pro Black</vt:lpstr>
      <vt:lpstr>Arial</vt:lpstr>
      <vt:lpstr>Calibri</vt:lpstr>
      <vt:lpstr>Calibri Light</vt:lpstr>
      <vt:lpstr>Wingdings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Gitil Tiriya</dc:creator>
  <cp:lastModifiedBy>IIHMR</cp:lastModifiedBy>
  <cp:revision>57</cp:revision>
  <cp:lastPrinted>2022-06-13T11:23:55Z</cp:lastPrinted>
  <dcterms:created xsi:type="dcterms:W3CDTF">2022-06-11T01:45:03Z</dcterms:created>
  <dcterms:modified xsi:type="dcterms:W3CDTF">2022-06-13T15:43:19Z</dcterms:modified>
</cp:coreProperties>
</file>