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6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31B9DB3-D2C4-4807-A545-47EB2A389380}" type="doc">
      <dgm:prSet loTypeId="urn:microsoft.com/office/officeart/2011/layout/HexagonRadial" loCatId="cycle" qsTypeId="urn:microsoft.com/office/officeart/2005/8/quickstyle/simple1" qsCatId="simple" csTypeId="urn:microsoft.com/office/officeart/2005/8/colors/accent1_2" csCatId="accent1" phldr="1"/>
      <dgm:spPr/>
      <dgm:t>
        <a:bodyPr/>
        <a:lstStyle/>
        <a:p>
          <a:endParaRPr lang="en-IN"/>
        </a:p>
      </dgm:t>
    </dgm:pt>
    <dgm:pt modelId="{98E71D70-36E2-47EE-AFF8-F2A7D8646BA3}">
      <dgm:prSet phldrT="[Text]" custT="1"/>
      <dgm:spPr/>
      <dgm:t>
        <a:bodyPr/>
        <a:lstStyle/>
        <a:p>
          <a:r>
            <a:rPr lang="en-IN" sz="1200" dirty="0"/>
            <a:t>B</a:t>
          </a:r>
          <a:r>
            <a:rPr lang="hi-IN" sz="1200" dirty="0"/>
            <a:t>oard of director</a:t>
          </a:r>
          <a:endParaRPr lang="en-IN" sz="1200" dirty="0"/>
        </a:p>
      </dgm:t>
    </dgm:pt>
    <dgm:pt modelId="{C2ED6685-A6F6-4E11-80C2-BE19284D1E62}" type="parTrans" cxnId="{AE204620-AD5F-43DE-965F-313F87C716D7}">
      <dgm:prSet/>
      <dgm:spPr/>
      <dgm:t>
        <a:bodyPr/>
        <a:lstStyle/>
        <a:p>
          <a:endParaRPr lang="en-IN"/>
        </a:p>
      </dgm:t>
    </dgm:pt>
    <dgm:pt modelId="{ED81ED4B-5EF9-4CBA-AF65-249F61344B1E}" type="sibTrans" cxnId="{AE204620-AD5F-43DE-965F-313F87C716D7}">
      <dgm:prSet/>
      <dgm:spPr/>
      <dgm:t>
        <a:bodyPr/>
        <a:lstStyle/>
        <a:p>
          <a:endParaRPr lang="en-IN"/>
        </a:p>
      </dgm:t>
    </dgm:pt>
    <dgm:pt modelId="{6A128018-B12B-474B-81C8-EEB3E29B3738}">
      <dgm:prSet phldrT="[Text]" custT="1"/>
      <dgm:spPr/>
      <dgm:t>
        <a:bodyPr/>
        <a:lstStyle/>
        <a:p>
          <a:r>
            <a:rPr lang="en-IN" sz="1000" dirty="0"/>
            <a:t>E</a:t>
          </a:r>
          <a:r>
            <a:rPr lang="hi-IN" sz="1000" dirty="0"/>
            <a:t>xcutive </a:t>
          </a:r>
        </a:p>
        <a:p>
          <a:r>
            <a:rPr lang="hi-IN" sz="1000" dirty="0"/>
            <a:t>director</a:t>
          </a:r>
          <a:endParaRPr lang="en-IN" sz="1000" dirty="0"/>
        </a:p>
      </dgm:t>
    </dgm:pt>
    <dgm:pt modelId="{B28E8C46-21CE-4195-8A92-B6B1550C72A2}" type="parTrans" cxnId="{96A45A40-DB31-417B-BA6B-5B60895640E7}">
      <dgm:prSet/>
      <dgm:spPr/>
      <dgm:t>
        <a:bodyPr/>
        <a:lstStyle/>
        <a:p>
          <a:endParaRPr lang="en-IN"/>
        </a:p>
      </dgm:t>
    </dgm:pt>
    <dgm:pt modelId="{A6812E1F-1331-4A29-88F5-18F5A02F5D01}" type="sibTrans" cxnId="{96A45A40-DB31-417B-BA6B-5B60895640E7}">
      <dgm:prSet/>
      <dgm:spPr/>
      <dgm:t>
        <a:bodyPr/>
        <a:lstStyle/>
        <a:p>
          <a:endParaRPr lang="en-IN"/>
        </a:p>
      </dgm:t>
    </dgm:pt>
    <dgm:pt modelId="{79D26D17-08D0-4CDB-970F-8A9C2B8C3A6A}">
      <dgm:prSet phldrT="[Text]" custT="1"/>
      <dgm:spPr/>
      <dgm:t>
        <a:bodyPr/>
        <a:lstStyle/>
        <a:p>
          <a:endParaRPr lang="hi-IN" sz="1000" dirty="0"/>
        </a:p>
        <a:p>
          <a:r>
            <a:rPr lang="en-IN" sz="900" dirty="0"/>
            <a:t>P</a:t>
          </a:r>
          <a:r>
            <a:rPr lang="hi-IN" sz="900" dirty="0"/>
            <a:t>rogramme </a:t>
          </a:r>
        </a:p>
        <a:p>
          <a:r>
            <a:rPr lang="en-IN" sz="900" dirty="0"/>
            <a:t>M</a:t>
          </a:r>
          <a:r>
            <a:rPr lang="hi-IN" sz="900" dirty="0"/>
            <a:t>anager-2</a:t>
          </a:r>
          <a:endParaRPr lang="en-IN" sz="900" dirty="0"/>
        </a:p>
      </dgm:t>
    </dgm:pt>
    <dgm:pt modelId="{2F3CCDE6-C910-48BA-8BDB-3D49C452D7B3}" type="parTrans" cxnId="{55D63AE8-578A-4274-A375-04C8FA4D6A01}">
      <dgm:prSet/>
      <dgm:spPr/>
      <dgm:t>
        <a:bodyPr/>
        <a:lstStyle/>
        <a:p>
          <a:endParaRPr lang="en-IN"/>
        </a:p>
      </dgm:t>
    </dgm:pt>
    <dgm:pt modelId="{91B4320A-BBC9-4680-BA03-DD398B67EC87}" type="sibTrans" cxnId="{55D63AE8-578A-4274-A375-04C8FA4D6A01}">
      <dgm:prSet/>
      <dgm:spPr/>
      <dgm:t>
        <a:bodyPr/>
        <a:lstStyle/>
        <a:p>
          <a:endParaRPr lang="en-IN"/>
        </a:p>
      </dgm:t>
    </dgm:pt>
    <dgm:pt modelId="{5FF7857B-B9D0-4502-AF5B-EDC30F9E6245}">
      <dgm:prSet phldrT="[Text]" custT="1"/>
      <dgm:spPr/>
      <dgm:t>
        <a:bodyPr/>
        <a:lstStyle/>
        <a:p>
          <a:r>
            <a:rPr lang="en-IN" sz="1000" dirty="0"/>
            <a:t>S</a:t>
          </a:r>
          <a:r>
            <a:rPr lang="hi-IN" sz="1000" dirty="0"/>
            <a:t>tate manager</a:t>
          </a:r>
          <a:endParaRPr lang="en-IN" sz="1000" dirty="0"/>
        </a:p>
      </dgm:t>
    </dgm:pt>
    <dgm:pt modelId="{A663BA65-0783-4801-8414-4DEA1B22211E}" type="parTrans" cxnId="{9D116D9C-9E21-4BD1-95C3-C5DFF5B38D06}">
      <dgm:prSet/>
      <dgm:spPr/>
      <dgm:t>
        <a:bodyPr/>
        <a:lstStyle/>
        <a:p>
          <a:endParaRPr lang="en-IN"/>
        </a:p>
      </dgm:t>
    </dgm:pt>
    <dgm:pt modelId="{45862ACE-EDE3-4BA1-8AC2-84A98E863DDE}" type="sibTrans" cxnId="{9D116D9C-9E21-4BD1-95C3-C5DFF5B38D06}">
      <dgm:prSet/>
      <dgm:spPr/>
      <dgm:t>
        <a:bodyPr/>
        <a:lstStyle/>
        <a:p>
          <a:endParaRPr lang="en-IN"/>
        </a:p>
      </dgm:t>
    </dgm:pt>
    <dgm:pt modelId="{4E61411C-DD63-499C-ADE7-698578563E06}">
      <dgm:prSet phldrT="[Text]" custT="1"/>
      <dgm:spPr/>
      <dgm:t>
        <a:bodyPr/>
        <a:lstStyle/>
        <a:p>
          <a:r>
            <a:rPr lang="en-IN" sz="1000" dirty="0"/>
            <a:t>R</a:t>
          </a:r>
          <a:r>
            <a:rPr lang="hi-IN" sz="1000" dirty="0"/>
            <a:t>eigonal manager</a:t>
          </a:r>
          <a:endParaRPr lang="en-IN" sz="1000" dirty="0"/>
        </a:p>
      </dgm:t>
    </dgm:pt>
    <dgm:pt modelId="{3AB63876-A78F-4BBC-A9D1-FA13F855D43B}" type="parTrans" cxnId="{D25FD496-1497-497C-BB6D-D937C906120D}">
      <dgm:prSet/>
      <dgm:spPr/>
      <dgm:t>
        <a:bodyPr/>
        <a:lstStyle/>
        <a:p>
          <a:endParaRPr lang="en-IN"/>
        </a:p>
      </dgm:t>
    </dgm:pt>
    <dgm:pt modelId="{2C490A37-BB5C-4E48-A5B1-0F0DD9C19AC0}" type="sibTrans" cxnId="{D25FD496-1497-497C-BB6D-D937C906120D}">
      <dgm:prSet/>
      <dgm:spPr/>
      <dgm:t>
        <a:bodyPr/>
        <a:lstStyle/>
        <a:p>
          <a:endParaRPr lang="en-IN"/>
        </a:p>
      </dgm:t>
    </dgm:pt>
    <dgm:pt modelId="{B780D767-7122-40D5-9BAA-C697EE4E6266}">
      <dgm:prSet phldrT="[Text]" custT="1"/>
      <dgm:spPr/>
      <dgm:t>
        <a:bodyPr/>
        <a:lstStyle/>
        <a:p>
          <a:r>
            <a:rPr lang="en-IN" sz="1000" dirty="0"/>
            <a:t>P</a:t>
          </a:r>
          <a:r>
            <a:rPr lang="hi-IN" sz="1000" dirty="0"/>
            <a:t>rojecter </a:t>
          </a:r>
        </a:p>
        <a:p>
          <a:r>
            <a:rPr lang="hi-IN" sz="1000" dirty="0"/>
            <a:t>manager</a:t>
          </a:r>
          <a:endParaRPr lang="en-IN" sz="1000" dirty="0"/>
        </a:p>
      </dgm:t>
    </dgm:pt>
    <dgm:pt modelId="{D09630BA-3BD1-475C-9F38-6117A762D02E}" type="parTrans" cxnId="{FAED93F8-39E7-494D-9785-BD19097C290A}">
      <dgm:prSet/>
      <dgm:spPr/>
      <dgm:t>
        <a:bodyPr/>
        <a:lstStyle/>
        <a:p>
          <a:endParaRPr lang="en-IN"/>
        </a:p>
      </dgm:t>
    </dgm:pt>
    <dgm:pt modelId="{416981EE-F5FF-4471-BC8F-11FE7EE37764}" type="sibTrans" cxnId="{FAED93F8-39E7-494D-9785-BD19097C290A}">
      <dgm:prSet/>
      <dgm:spPr/>
      <dgm:t>
        <a:bodyPr/>
        <a:lstStyle/>
        <a:p>
          <a:endParaRPr lang="en-IN"/>
        </a:p>
      </dgm:t>
    </dgm:pt>
    <dgm:pt modelId="{00773E03-96D4-42B1-A396-321FC6437A97}">
      <dgm:prSet phldrT="[Text]" custT="1"/>
      <dgm:spPr/>
      <dgm:t>
        <a:bodyPr/>
        <a:lstStyle/>
        <a:p>
          <a:r>
            <a:rPr lang="en-IN" sz="1000" dirty="0"/>
            <a:t>C</a:t>
          </a:r>
          <a:r>
            <a:rPr lang="hi-IN" sz="1000" dirty="0"/>
            <a:t>luster officer</a:t>
          </a:r>
          <a:endParaRPr lang="en-IN" sz="1000" dirty="0"/>
        </a:p>
      </dgm:t>
    </dgm:pt>
    <dgm:pt modelId="{58BE7C7C-C7D2-4D43-B2ED-F59521282C4C}" type="parTrans" cxnId="{C6EC97E3-3D1C-4889-91F9-61542F1C49FD}">
      <dgm:prSet/>
      <dgm:spPr/>
      <dgm:t>
        <a:bodyPr/>
        <a:lstStyle/>
        <a:p>
          <a:endParaRPr lang="en-IN"/>
        </a:p>
      </dgm:t>
    </dgm:pt>
    <dgm:pt modelId="{B41DC266-5C98-4F99-B15B-91F8081E5709}" type="sibTrans" cxnId="{C6EC97E3-3D1C-4889-91F9-61542F1C49FD}">
      <dgm:prSet/>
      <dgm:spPr/>
      <dgm:t>
        <a:bodyPr/>
        <a:lstStyle/>
        <a:p>
          <a:endParaRPr lang="en-IN"/>
        </a:p>
      </dgm:t>
    </dgm:pt>
    <dgm:pt modelId="{285D6E0E-C3F5-49FF-A786-18D1E4F10BCA}" type="pres">
      <dgm:prSet presAssocID="{131B9DB3-D2C4-4807-A545-47EB2A389380}" presName="Name0" presStyleCnt="0">
        <dgm:presLayoutVars>
          <dgm:chMax val="1"/>
          <dgm:chPref val="1"/>
          <dgm:dir/>
          <dgm:animOne val="branch"/>
          <dgm:animLvl val="lvl"/>
        </dgm:presLayoutVars>
      </dgm:prSet>
      <dgm:spPr/>
    </dgm:pt>
    <dgm:pt modelId="{A1CC50C7-703A-449D-ACCE-76C63778DBA3}" type="pres">
      <dgm:prSet presAssocID="{98E71D70-36E2-47EE-AFF8-F2A7D8646BA3}" presName="Parent" presStyleLbl="node0" presStyleIdx="0" presStyleCnt="1" custScaleX="140777">
        <dgm:presLayoutVars>
          <dgm:chMax val="6"/>
          <dgm:chPref val="6"/>
        </dgm:presLayoutVars>
      </dgm:prSet>
      <dgm:spPr/>
    </dgm:pt>
    <dgm:pt modelId="{C3BF85C1-501F-4D59-864B-86F3ACE47870}" type="pres">
      <dgm:prSet presAssocID="{6A128018-B12B-474B-81C8-EEB3E29B3738}" presName="Accent1" presStyleCnt="0"/>
      <dgm:spPr/>
    </dgm:pt>
    <dgm:pt modelId="{740556E1-7754-4124-980F-1DBF460A9871}" type="pres">
      <dgm:prSet presAssocID="{6A128018-B12B-474B-81C8-EEB3E29B3738}" presName="Accent" presStyleLbl="bgShp" presStyleIdx="0" presStyleCnt="6"/>
      <dgm:spPr/>
    </dgm:pt>
    <dgm:pt modelId="{DFFC8082-5834-4686-B60A-D0993E206B2F}" type="pres">
      <dgm:prSet presAssocID="{6A128018-B12B-474B-81C8-EEB3E29B3738}" presName="Child1" presStyleLbl="node1" presStyleIdx="0" presStyleCnt="6" custScaleX="136401" custScaleY="92333" custLinFactNeighborX="15548" custLinFactNeighborY="5323">
        <dgm:presLayoutVars>
          <dgm:chMax val="0"/>
          <dgm:chPref val="0"/>
          <dgm:bulletEnabled val="1"/>
        </dgm:presLayoutVars>
      </dgm:prSet>
      <dgm:spPr/>
    </dgm:pt>
    <dgm:pt modelId="{D47C072B-BD9E-4D6F-A4F5-4E70E25BA8B0}" type="pres">
      <dgm:prSet presAssocID="{79D26D17-08D0-4CDB-970F-8A9C2B8C3A6A}" presName="Accent2" presStyleCnt="0"/>
      <dgm:spPr/>
    </dgm:pt>
    <dgm:pt modelId="{11C46FA0-24B5-4BDA-9D98-BB3F2018CF21}" type="pres">
      <dgm:prSet presAssocID="{79D26D17-08D0-4CDB-970F-8A9C2B8C3A6A}" presName="Accent" presStyleLbl="bgShp" presStyleIdx="1" presStyleCnt="6"/>
      <dgm:spPr/>
    </dgm:pt>
    <dgm:pt modelId="{FDA6FB1B-702E-4477-9453-4ECC44A13BEA}" type="pres">
      <dgm:prSet presAssocID="{79D26D17-08D0-4CDB-970F-8A9C2B8C3A6A}" presName="Child2" presStyleLbl="node1" presStyleIdx="1" presStyleCnt="6" custScaleX="125214" custScaleY="144095" custLinFactNeighborX="22143" custLinFactNeighborY="5657">
        <dgm:presLayoutVars>
          <dgm:chMax val="0"/>
          <dgm:chPref val="0"/>
          <dgm:bulletEnabled val="1"/>
        </dgm:presLayoutVars>
      </dgm:prSet>
      <dgm:spPr/>
    </dgm:pt>
    <dgm:pt modelId="{B1A6AFB6-8FB9-4DE2-A1FF-FBA6F36DEFDC}" type="pres">
      <dgm:prSet presAssocID="{5FF7857B-B9D0-4502-AF5B-EDC30F9E6245}" presName="Accent3" presStyleCnt="0"/>
      <dgm:spPr/>
    </dgm:pt>
    <dgm:pt modelId="{FBEB2BB9-4A9E-44E1-84E7-EC0A01AAD152}" type="pres">
      <dgm:prSet presAssocID="{5FF7857B-B9D0-4502-AF5B-EDC30F9E6245}" presName="Accent" presStyleLbl="bgShp" presStyleIdx="2" presStyleCnt="6"/>
      <dgm:spPr/>
    </dgm:pt>
    <dgm:pt modelId="{A7CE94C5-8D73-4D4B-AB73-8FD72BE5CC5D}" type="pres">
      <dgm:prSet presAssocID="{5FF7857B-B9D0-4502-AF5B-EDC30F9E6245}" presName="Child3" presStyleLbl="node1" presStyleIdx="2" presStyleCnt="6" custScaleX="129744" custScaleY="100819" custLinFactNeighborX="-3079" custLinFactNeighborY="-1819">
        <dgm:presLayoutVars>
          <dgm:chMax val="0"/>
          <dgm:chPref val="0"/>
          <dgm:bulletEnabled val="1"/>
        </dgm:presLayoutVars>
      </dgm:prSet>
      <dgm:spPr/>
    </dgm:pt>
    <dgm:pt modelId="{B559514E-D40A-4D65-8390-7CDE61AAEAA3}" type="pres">
      <dgm:prSet presAssocID="{4E61411C-DD63-499C-ADE7-698578563E06}" presName="Accent4" presStyleCnt="0"/>
      <dgm:spPr/>
    </dgm:pt>
    <dgm:pt modelId="{FD768599-DA79-41E7-9D44-7B30BEEB841E}" type="pres">
      <dgm:prSet presAssocID="{4E61411C-DD63-499C-ADE7-698578563E06}" presName="Accent" presStyleLbl="bgShp" presStyleIdx="3" presStyleCnt="6"/>
      <dgm:spPr/>
    </dgm:pt>
    <dgm:pt modelId="{A2321F9F-2895-41B1-8225-678A827D8CD4}" type="pres">
      <dgm:prSet presAssocID="{4E61411C-DD63-499C-ADE7-698578563E06}" presName="Child4" presStyleLbl="node1" presStyleIdx="3" presStyleCnt="6" custScaleX="131529" custLinFactNeighborY="0">
        <dgm:presLayoutVars>
          <dgm:chMax val="0"/>
          <dgm:chPref val="0"/>
          <dgm:bulletEnabled val="1"/>
        </dgm:presLayoutVars>
      </dgm:prSet>
      <dgm:spPr/>
    </dgm:pt>
    <dgm:pt modelId="{C8E08BA8-76C8-4FA8-B831-598DCF0F29D6}" type="pres">
      <dgm:prSet presAssocID="{B780D767-7122-40D5-9BAA-C697EE4E6266}" presName="Accent5" presStyleCnt="0"/>
      <dgm:spPr/>
    </dgm:pt>
    <dgm:pt modelId="{15343803-C800-4F19-89C5-D9A49492B5D3}" type="pres">
      <dgm:prSet presAssocID="{B780D767-7122-40D5-9BAA-C697EE4E6266}" presName="Accent" presStyleLbl="bgShp" presStyleIdx="4" presStyleCnt="6"/>
      <dgm:spPr/>
    </dgm:pt>
    <dgm:pt modelId="{7F319677-C814-47E2-99EC-E581C90BF1DD}" type="pres">
      <dgm:prSet presAssocID="{B780D767-7122-40D5-9BAA-C697EE4E6266}" presName="Child5" presStyleLbl="node1" presStyleIdx="4" presStyleCnt="6" custAng="0" custScaleX="143631" custLinFactNeighborX="-8075" custLinFactNeighborY="-1888">
        <dgm:presLayoutVars>
          <dgm:chMax val="0"/>
          <dgm:chPref val="0"/>
          <dgm:bulletEnabled val="1"/>
        </dgm:presLayoutVars>
      </dgm:prSet>
      <dgm:spPr/>
    </dgm:pt>
    <dgm:pt modelId="{2090E41D-B7FD-4BA6-8CD3-15F2FEC62F43}" type="pres">
      <dgm:prSet presAssocID="{00773E03-96D4-42B1-A396-321FC6437A97}" presName="Accent6" presStyleCnt="0"/>
      <dgm:spPr/>
    </dgm:pt>
    <dgm:pt modelId="{9396B277-3790-415B-976F-EEA15B198B76}" type="pres">
      <dgm:prSet presAssocID="{00773E03-96D4-42B1-A396-321FC6437A97}" presName="Accent" presStyleLbl="bgShp" presStyleIdx="5" presStyleCnt="6"/>
      <dgm:spPr/>
    </dgm:pt>
    <dgm:pt modelId="{6B0FD32D-9B41-44F6-8D06-A2D0F5B2A387}" type="pres">
      <dgm:prSet presAssocID="{00773E03-96D4-42B1-A396-321FC6437A97}" presName="Child6" presStyleLbl="node1" presStyleIdx="5" presStyleCnt="6" custScaleX="119526">
        <dgm:presLayoutVars>
          <dgm:chMax val="0"/>
          <dgm:chPref val="0"/>
          <dgm:bulletEnabled val="1"/>
        </dgm:presLayoutVars>
      </dgm:prSet>
      <dgm:spPr/>
    </dgm:pt>
  </dgm:ptLst>
  <dgm:cxnLst>
    <dgm:cxn modelId="{3AE0251D-73E9-47C5-A4F0-EC6DC4CD675B}" type="presOf" srcId="{5FF7857B-B9D0-4502-AF5B-EDC30F9E6245}" destId="{A7CE94C5-8D73-4D4B-AB73-8FD72BE5CC5D}" srcOrd="0" destOrd="0" presId="urn:microsoft.com/office/officeart/2011/layout/HexagonRadial"/>
    <dgm:cxn modelId="{AE204620-AD5F-43DE-965F-313F87C716D7}" srcId="{131B9DB3-D2C4-4807-A545-47EB2A389380}" destId="{98E71D70-36E2-47EE-AFF8-F2A7D8646BA3}" srcOrd="0" destOrd="0" parTransId="{C2ED6685-A6F6-4E11-80C2-BE19284D1E62}" sibTransId="{ED81ED4B-5EF9-4CBA-AF65-249F61344B1E}"/>
    <dgm:cxn modelId="{729F6826-C3C6-4FDC-A9E0-F847026780EE}" type="presOf" srcId="{B780D767-7122-40D5-9BAA-C697EE4E6266}" destId="{7F319677-C814-47E2-99EC-E581C90BF1DD}" srcOrd="0" destOrd="0" presId="urn:microsoft.com/office/officeart/2011/layout/HexagonRadial"/>
    <dgm:cxn modelId="{96A45A40-DB31-417B-BA6B-5B60895640E7}" srcId="{98E71D70-36E2-47EE-AFF8-F2A7D8646BA3}" destId="{6A128018-B12B-474B-81C8-EEB3E29B3738}" srcOrd="0" destOrd="0" parTransId="{B28E8C46-21CE-4195-8A92-B6B1550C72A2}" sibTransId="{A6812E1F-1331-4A29-88F5-18F5A02F5D01}"/>
    <dgm:cxn modelId="{43E43E64-1802-443A-AAB2-DA0D3FD58ADA}" type="presOf" srcId="{79D26D17-08D0-4CDB-970F-8A9C2B8C3A6A}" destId="{FDA6FB1B-702E-4477-9453-4ECC44A13BEA}" srcOrd="0" destOrd="0" presId="urn:microsoft.com/office/officeart/2011/layout/HexagonRadial"/>
    <dgm:cxn modelId="{9BBF8B90-2C5A-47DF-960F-FB025EBDEEC9}" type="presOf" srcId="{131B9DB3-D2C4-4807-A545-47EB2A389380}" destId="{285D6E0E-C3F5-49FF-A786-18D1E4F10BCA}" srcOrd="0" destOrd="0" presId="urn:microsoft.com/office/officeart/2011/layout/HexagonRadial"/>
    <dgm:cxn modelId="{D25FD496-1497-497C-BB6D-D937C906120D}" srcId="{98E71D70-36E2-47EE-AFF8-F2A7D8646BA3}" destId="{4E61411C-DD63-499C-ADE7-698578563E06}" srcOrd="3" destOrd="0" parTransId="{3AB63876-A78F-4BBC-A9D1-FA13F855D43B}" sibTransId="{2C490A37-BB5C-4E48-A5B1-0F0DD9C19AC0}"/>
    <dgm:cxn modelId="{9D116D9C-9E21-4BD1-95C3-C5DFF5B38D06}" srcId="{98E71D70-36E2-47EE-AFF8-F2A7D8646BA3}" destId="{5FF7857B-B9D0-4502-AF5B-EDC30F9E6245}" srcOrd="2" destOrd="0" parTransId="{A663BA65-0783-4801-8414-4DEA1B22211E}" sibTransId="{45862ACE-EDE3-4BA1-8AC2-84A98E863DDE}"/>
    <dgm:cxn modelId="{0392DBAA-20DA-4968-92AF-A098EDA018EC}" type="presOf" srcId="{98E71D70-36E2-47EE-AFF8-F2A7D8646BA3}" destId="{A1CC50C7-703A-449D-ACCE-76C63778DBA3}" srcOrd="0" destOrd="0" presId="urn:microsoft.com/office/officeart/2011/layout/HexagonRadial"/>
    <dgm:cxn modelId="{76FED8B2-D8E0-4BBF-8F9F-F83E7CCA905D}" type="presOf" srcId="{6A128018-B12B-474B-81C8-EEB3E29B3738}" destId="{DFFC8082-5834-4686-B60A-D0993E206B2F}" srcOrd="0" destOrd="0" presId="urn:microsoft.com/office/officeart/2011/layout/HexagonRadial"/>
    <dgm:cxn modelId="{F666ADC6-18FD-4028-8B3E-7540998E9AF0}" type="presOf" srcId="{4E61411C-DD63-499C-ADE7-698578563E06}" destId="{A2321F9F-2895-41B1-8225-678A827D8CD4}" srcOrd="0" destOrd="0" presId="urn:microsoft.com/office/officeart/2011/layout/HexagonRadial"/>
    <dgm:cxn modelId="{C6EC97E3-3D1C-4889-91F9-61542F1C49FD}" srcId="{98E71D70-36E2-47EE-AFF8-F2A7D8646BA3}" destId="{00773E03-96D4-42B1-A396-321FC6437A97}" srcOrd="5" destOrd="0" parTransId="{58BE7C7C-C7D2-4D43-B2ED-F59521282C4C}" sibTransId="{B41DC266-5C98-4F99-B15B-91F8081E5709}"/>
    <dgm:cxn modelId="{A0C8E4E6-5987-4044-A7BA-AADBF972CE70}" type="presOf" srcId="{00773E03-96D4-42B1-A396-321FC6437A97}" destId="{6B0FD32D-9B41-44F6-8D06-A2D0F5B2A387}" srcOrd="0" destOrd="0" presId="urn:microsoft.com/office/officeart/2011/layout/HexagonRadial"/>
    <dgm:cxn modelId="{55D63AE8-578A-4274-A375-04C8FA4D6A01}" srcId="{98E71D70-36E2-47EE-AFF8-F2A7D8646BA3}" destId="{79D26D17-08D0-4CDB-970F-8A9C2B8C3A6A}" srcOrd="1" destOrd="0" parTransId="{2F3CCDE6-C910-48BA-8BDB-3D49C452D7B3}" sibTransId="{91B4320A-BBC9-4680-BA03-DD398B67EC87}"/>
    <dgm:cxn modelId="{FAED93F8-39E7-494D-9785-BD19097C290A}" srcId="{98E71D70-36E2-47EE-AFF8-F2A7D8646BA3}" destId="{B780D767-7122-40D5-9BAA-C697EE4E6266}" srcOrd="4" destOrd="0" parTransId="{D09630BA-3BD1-475C-9F38-6117A762D02E}" sibTransId="{416981EE-F5FF-4471-BC8F-11FE7EE37764}"/>
    <dgm:cxn modelId="{4AA91647-8484-408C-B433-E030C035817F}" type="presParOf" srcId="{285D6E0E-C3F5-49FF-A786-18D1E4F10BCA}" destId="{A1CC50C7-703A-449D-ACCE-76C63778DBA3}" srcOrd="0" destOrd="0" presId="urn:microsoft.com/office/officeart/2011/layout/HexagonRadial"/>
    <dgm:cxn modelId="{CAC07D7A-108B-4968-8559-1C950C90F84F}" type="presParOf" srcId="{285D6E0E-C3F5-49FF-A786-18D1E4F10BCA}" destId="{C3BF85C1-501F-4D59-864B-86F3ACE47870}" srcOrd="1" destOrd="0" presId="urn:microsoft.com/office/officeart/2011/layout/HexagonRadial"/>
    <dgm:cxn modelId="{346D0802-9745-439E-BF3C-8244BC2FB6C3}" type="presParOf" srcId="{C3BF85C1-501F-4D59-864B-86F3ACE47870}" destId="{740556E1-7754-4124-980F-1DBF460A9871}" srcOrd="0" destOrd="0" presId="urn:microsoft.com/office/officeart/2011/layout/HexagonRadial"/>
    <dgm:cxn modelId="{9FFF5319-B265-48E5-998A-1976928CAB67}" type="presParOf" srcId="{285D6E0E-C3F5-49FF-A786-18D1E4F10BCA}" destId="{DFFC8082-5834-4686-B60A-D0993E206B2F}" srcOrd="2" destOrd="0" presId="urn:microsoft.com/office/officeart/2011/layout/HexagonRadial"/>
    <dgm:cxn modelId="{878129A2-001D-430C-B44A-1D48FF1C44BA}" type="presParOf" srcId="{285D6E0E-C3F5-49FF-A786-18D1E4F10BCA}" destId="{D47C072B-BD9E-4D6F-A4F5-4E70E25BA8B0}" srcOrd="3" destOrd="0" presId="urn:microsoft.com/office/officeart/2011/layout/HexagonRadial"/>
    <dgm:cxn modelId="{1D6F43BF-D826-4FEB-892E-EF80B4BFC166}" type="presParOf" srcId="{D47C072B-BD9E-4D6F-A4F5-4E70E25BA8B0}" destId="{11C46FA0-24B5-4BDA-9D98-BB3F2018CF21}" srcOrd="0" destOrd="0" presId="urn:microsoft.com/office/officeart/2011/layout/HexagonRadial"/>
    <dgm:cxn modelId="{2E092E22-37CD-403B-A71D-7CDD149DA1CF}" type="presParOf" srcId="{285D6E0E-C3F5-49FF-A786-18D1E4F10BCA}" destId="{FDA6FB1B-702E-4477-9453-4ECC44A13BEA}" srcOrd="4" destOrd="0" presId="urn:microsoft.com/office/officeart/2011/layout/HexagonRadial"/>
    <dgm:cxn modelId="{DEED36E6-2D95-4499-A094-CEFB66DBCA1F}" type="presParOf" srcId="{285D6E0E-C3F5-49FF-A786-18D1E4F10BCA}" destId="{B1A6AFB6-8FB9-4DE2-A1FF-FBA6F36DEFDC}" srcOrd="5" destOrd="0" presId="urn:microsoft.com/office/officeart/2011/layout/HexagonRadial"/>
    <dgm:cxn modelId="{C8B8CC81-CB39-42BC-89D0-F721734C9F63}" type="presParOf" srcId="{B1A6AFB6-8FB9-4DE2-A1FF-FBA6F36DEFDC}" destId="{FBEB2BB9-4A9E-44E1-84E7-EC0A01AAD152}" srcOrd="0" destOrd="0" presId="urn:microsoft.com/office/officeart/2011/layout/HexagonRadial"/>
    <dgm:cxn modelId="{36223AD1-7567-45DE-BF25-43A93B19C28F}" type="presParOf" srcId="{285D6E0E-C3F5-49FF-A786-18D1E4F10BCA}" destId="{A7CE94C5-8D73-4D4B-AB73-8FD72BE5CC5D}" srcOrd="6" destOrd="0" presId="urn:microsoft.com/office/officeart/2011/layout/HexagonRadial"/>
    <dgm:cxn modelId="{679003C9-F1E9-44A0-AC9B-83FE90398FFC}" type="presParOf" srcId="{285D6E0E-C3F5-49FF-A786-18D1E4F10BCA}" destId="{B559514E-D40A-4D65-8390-7CDE61AAEAA3}" srcOrd="7" destOrd="0" presId="urn:microsoft.com/office/officeart/2011/layout/HexagonRadial"/>
    <dgm:cxn modelId="{4E8E1203-8AD4-45F6-902A-392DAF2B4D18}" type="presParOf" srcId="{B559514E-D40A-4D65-8390-7CDE61AAEAA3}" destId="{FD768599-DA79-41E7-9D44-7B30BEEB841E}" srcOrd="0" destOrd="0" presId="urn:microsoft.com/office/officeart/2011/layout/HexagonRadial"/>
    <dgm:cxn modelId="{4F4C8B7F-C383-4591-A73B-116C8EBC213E}" type="presParOf" srcId="{285D6E0E-C3F5-49FF-A786-18D1E4F10BCA}" destId="{A2321F9F-2895-41B1-8225-678A827D8CD4}" srcOrd="8" destOrd="0" presId="urn:microsoft.com/office/officeart/2011/layout/HexagonRadial"/>
    <dgm:cxn modelId="{8653E797-3B2B-448F-94BE-657BD81DE248}" type="presParOf" srcId="{285D6E0E-C3F5-49FF-A786-18D1E4F10BCA}" destId="{C8E08BA8-76C8-4FA8-B831-598DCF0F29D6}" srcOrd="9" destOrd="0" presId="urn:microsoft.com/office/officeart/2011/layout/HexagonRadial"/>
    <dgm:cxn modelId="{CA4AAFB3-CEF8-4DD0-BF8D-B7F4F1B11795}" type="presParOf" srcId="{C8E08BA8-76C8-4FA8-B831-598DCF0F29D6}" destId="{15343803-C800-4F19-89C5-D9A49492B5D3}" srcOrd="0" destOrd="0" presId="urn:microsoft.com/office/officeart/2011/layout/HexagonRadial"/>
    <dgm:cxn modelId="{BB72C2EF-7403-48F5-B15D-125F1C404D0F}" type="presParOf" srcId="{285D6E0E-C3F5-49FF-A786-18D1E4F10BCA}" destId="{7F319677-C814-47E2-99EC-E581C90BF1DD}" srcOrd="10" destOrd="0" presId="urn:microsoft.com/office/officeart/2011/layout/HexagonRadial"/>
    <dgm:cxn modelId="{736D9D7D-C387-4D27-A050-EC486325D0C3}" type="presParOf" srcId="{285D6E0E-C3F5-49FF-A786-18D1E4F10BCA}" destId="{2090E41D-B7FD-4BA6-8CD3-15F2FEC62F43}" srcOrd="11" destOrd="0" presId="urn:microsoft.com/office/officeart/2011/layout/HexagonRadial"/>
    <dgm:cxn modelId="{23993BAA-C12D-477D-B66C-8FF888B03D1F}" type="presParOf" srcId="{2090E41D-B7FD-4BA6-8CD3-15F2FEC62F43}" destId="{9396B277-3790-415B-976F-EEA15B198B76}" srcOrd="0" destOrd="0" presId="urn:microsoft.com/office/officeart/2011/layout/HexagonRadial"/>
    <dgm:cxn modelId="{11C01CCC-B2AC-4525-8212-428D694C152A}" type="presParOf" srcId="{285D6E0E-C3F5-49FF-A786-18D1E4F10BCA}" destId="{6B0FD32D-9B41-44F6-8D06-A2D0F5B2A387}" srcOrd="12" destOrd="0" presId="urn:microsoft.com/office/officeart/2011/layout/HexagonRadial"/>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1CC50C7-703A-449D-ACCE-76C63778DBA3}">
      <dsp:nvSpPr>
        <dsp:cNvPr id="0" name=""/>
        <dsp:cNvSpPr/>
      </dsp:nvSpPr>
      <dsp:spPr>
        <a:xfrm>
          <a:off x="1137274" y="713667"/>
          <a:ext cx="1299434" cy="798471"/>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IN" sz="1200" kern="1200" dirty="0"/>
            <a:t>B</a:t>
          </a:r>
          <a:r>
            <a:rPr lang="hi-IN" sz="1200" kern="1200" dirty="0"/>
            <a:t>oard of director</a:t>
          </a:r>
          <a:endParaRPr lang="en-IN" sz="1200" kern="1200" dirty="0"/>
        </a:p>
      </dsp:txBody>
      <dsp:txXfrm>
        <a:off x="1321601" y="826932"/>
        <a:ext cx="930780" cy="571941"/>
      </dsp:txXfrm>
    </dsp:sp>
    <dsp:sp modelId="{11C46FA0-24B5-4BDA-9D98-BB3F2018CF21}">
      <dsp:nvSpPr>
        <dsp:cNvPr id="0" name=""/>
        <dsp:cNvSpPr/>
      </dsp:nvSpPr>
      <dsp:spPr>
        <a:xfrm>
          <a:off x="1903473" y="331652"/>
          <a:ext cx="348262" cy="30007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C8082-5834-4686-B60A-D0993E206B2F}">
      <dsp:nvSpPr>
        <dsp:cNvPr id="0" name=""/>
        <dsp:cNvSpPr/>
      </dsp:nvSpPr>
      <dsp:spPr>
        <a:xfrm>
          <a:off x="1390431" y="47376"/>
          <a:ext cx="1031776" cy="604226"/>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E</a:t>
          </a:r>
          <a:r>
            <a:rPr lang="hi-IN" sz="1000" kern="1200" dirty="0"/>
            <a:t>xcutive </a:t>
          </a:r>
        </a:p>
        <a:p>
          <a:pPr marL="0" lvl="0" indent="0" algn="ctr" defTabSz="444500">
            <a:lnSpc>
              <a:spcPct val="90000"/>
            </a:lnSpc>
            <a:spcBef>
              <a:spcPct val="0"/>
            </a:spcBef>
            <a:spcAft>
              <a:spcPct val="35000"/>
            </a:spcAft>
            <a:buNone/>
          </a:pPr>
          <a:r>
            <a:rPr lang="hi-IN" sz="1000" kern="1200" dirty="0"/>
            <a:t>director</a:t>
          </a:r>
          <a:endParaRPr lang="en-IN" sz="1000" kern="1200" dirty="0"/>
        </a:p>
      </dsp:txBody>
      <dsp:txXfrm>
        <a:off x="1533955" y="131426"/>
        <a:ext cx="744728" cy="436126"/>
      </dsp:txXfrm>
    </dsp:sp>
    <dsp:sp modelId="{FBEB2BB9-4A9E-44E1-84E7-EC0A01AAD152}">
      <dsp:nvSpPr>
        <dsp:cNvPr id="0" name=""/>
        <dsp:cNvSpPr/>
      </dsp:nvSpPr>
      <dsp:spPr>
        <a:xfrm>
          <a:off x="2309922" y="892630"/>
          <a:ext cx="348262" cy="30007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DA6FB1B-702E-4477-9453-4ECC44A13BEA}">
      <dsp:nvSpPr>
        <dsp:cNvPr id="0" name=""/>
        <dsp:cNvSpPr/>
      </dsp:nvSpPr>
      <dsp:spPr>
        <a:xfrm>
          <a:off x="2176361" y="282697"/>
          <a:ext cx="947154" cy="942957"/>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endParaRPr lang="hi-IN" sz="1000" kern="1200" dirty="0"/>
        </a:p>
        <a:p>
          <a:pPr marL="0" lvl="0" indent="0" algn="ctr" defTabSz="444500">
            <a:lnSpc>
              <a:spcPct val="90000"/>
            </a:lnSpc>
            <a:spcBef>
              <a:spcPct val="0"/>
            </a:spcBef>
            <a:spcAft>
              <a:spcPct val="35000"/>
            </a:spcAft>
            <a:buNone/>
          </a:pPr>
          <a:r>
            <a:rPr lang="en-IN" sz="900" kern="1200" dirty="0"/>
            <a:t>P</a:t>
          </a:r>
          <a:r>
            <a:rPr lang="hi-IN" sz="900" kern="1200" dirty="0"/>
            <a:t>rogramme </a:t>
          </a:r>
        </a:p>
        <a:p>
          <a:pPr marL="0" lvl="0" indent="0" algn="ctr" defTabSz="444500">
            <a:lnSpc>
              <a:spcPct val="90000"/>
            </a:lnSpc>
            <a:spcBef>
              <a:spcPct val="0"/>
            </a:spcBef>
            <a:spcAft>
              <a:spcPct val="35000"/>
            </a:spcAft>
            <a:buNone/>
          </a:pPr>
          <a:r>
            <a:rPr lang="en-IN" sz="900" kern="1200" dirty="0"/>
            <a:t>M</a:t>
          </a:r>
          <a:r>
            <a:rPr lang="hi-IN" sz="900" kern="1200" dirty="0"/>
            <a:t>anager-2</a:t>
          </a:r>
          <a:endParaRPr lang="en-IN" sz="900" kern="1200" dirty="0"/>
        </a:p>
      </dsp:txBody>
      <dsp:txXfrm>
        <a:off x="2350527" y="456091"/>
        <a:ext cx="598822" cy="596169"/>
      </dsp:txXfrm>
    </dsp:sp>
    <dsp:sp modelId="{FD768599-DA79-41E7-9D44-7B30BEEB841E}">
      <dsp:nvSpPr>
        <dsp:cNvPr id="0" name=""/>
        <dsp:cNvSpPr/>
      </dsp:nvSpPr>
      <dsp:spPr>
        <a:xfrm>
          <a:off x="2027576" y="1525870"/>
          <a:ext cx="348262" cy="30007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7CE94C5-8D73-4D4B-AB73-8FD72BE5CC5D}">
      <dsp:nvSpPr>
        <dsp:cNvPr id="0" name=""/>
        <dsp:cNvSpPr/>
      </dsp:nvSpPr>
      <dsp:spPr>
        <a:xfrm>
          <a:off x="1968442" y="1166640"/>
          <a:ext cx="981420" cy="659759"/>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S</a:t>
          </a:r>
          <a:r>
            <a:rPr lang="hi-IN" sz="1000" kern="1200" dirty="0"/>
            <a:t>tate manager</a:t>
          </a:r>
          <a:endParaRPr lang="en-IN" sz="1000" kern="1200" dirty="0"/>
        </a:p>
      </dsp:txBody>
      <dsp:txXfrm>
        <a:off x="2113058" y="1263858"/>
        <a:ext cx="692188" cy="465323"/>
      </dsp:txXfrm>
    </dsp:sp>
    <dsp:sp modelId="{15343803-C800-4F19-89C5-D9A49492B5D3}">
      <dsp:nvSpPr>
        <dsp:cNvPr id="0" name=""/>
        <dsp:cNvSpPr/>
      </dsp:nvSpPr>
      <dsp:spPr>
        <a:xfrm>
          <a:off x="1327187" y="1591602"/>
          <a:ext cx="348262" cy="30007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321F9F-2895-41B1-8225-678A827D8CD4}">
      <dsp:nvSpPr>
        <dsp:cNvPr id="0" name=""/>
        <dsp:cNvSpPr/>
      </dsp:nvSpPr>
      <dsp:spPr>
        <a:xfrm>
          <a:off x="1291248" y="1584174"/>
          <a:ext cx="994923" cy="654399"/>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R</a:t>
          </a:r>
          <a:r>
            <a:rPr lang="hi-IN" sz="1000" kern="1200" dirty="0"/>
            <a:t>eigonal manager</a:t>
          </a:r>
          <a:endParaRPr lang="en-IN" sz="1000" kern="1200" dirty="0"/>
        </a:p>
      </dsp:txBody>
      <dsp:txXfrm>
        <a:off x="1436479" y="1679698"/>
        <a:ext cx="704461" cy="463351"/>
      </dsp:txXfrm>
    </dsp:sp>
    <dsp:sp modelId="{9396B277-3790-415B-976F-EEA15B198B76}">
      <dsp:nvSpPr>
        <dsp:cNvPr id="0" name=""/>
        <dsp:cNvSpPr/>
      </dsp:nvSpPr>
      <dsp:spPr>
        <a:xfrm>
          <a:off x="914082" y="1030849"/>
          <a:ext cx="348262" cy="300073"/>
        </a:xfrm>
        <a:prstGeom prst="hexagon">
          <a:avLst>
            <a:gd name="adj" fmla="val 28900"/>
            <a:gd name="vf" fmla="val 115470"/>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7F319677-C814-47E2-99EC-E581C90BF1DD}">
      <dsp:nvSpPr>
        <dsp:cNvPr id="0" name=""/>
        <dsp:cNvSpPr/>
      </dsp:nvSpPr>
      <dsp:spPr>
        <a:xfrm>
          <a:off x="487441" y="1169319"/>
          <a:ext cx="1086466" cy="654399"/>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P</a:t>
          </a:r>
          <a:r>
            <a:rPr lang="hi-IN" sz="1000" kern="1200" dirty="0"/>
            <a:t>rojecter </a:t>
          </a:r>
        </a:p>
        <a:p>
          <a:pPr marL="0" lvl="0" indent="0" algn="ctr" defTabSz="444500">
            <a:lnSpc>
              <a:spcPct val="90000"/>
            </a:lnSpc>
            <a:spcBef>
              <a:spcPct val="0"/>
            </a:spcBef>
            <a:spcAft>
              <a:spcPct val="35000"/>
            </a:spcAft>
            <a:buNone/>
          </a:pPr>
          <a:r>
            <a:rPr lang="hi-IN" sz="1000" kern="1200" dirty="0"/>
            <a:t>manager</a:t>
          </a:r>
          <a:endParaRPr lang="en-IN" sz="1000" kern="1200" dirty="0"/>
        </a:p>
      </dsp:txBody>
      <dsp:txXfrm>
        <a:off x="640300" y="1261389"/>
        <a:ext cx="780748" cy="470259"/>
      </dsp:txXfrm>
    </dsp:sp>
    <dsp:sp modelId="{6B0FD32D-9B41-44F6-8D06-A2D0F5B2A387}">
      <dsp:nvSpPr>
        <dsp:cNvPr id="0" name=""/>
        <dsp:cNvSpPr/>
      </dsp:nvSpPr>
      <dsp:spPr>
        <a:xfrm>
          <a:off x="639691" y="389056"/>
          <a:ext cx="904129" cy="654399"/>
        </a:xfrm>
        <a:prstGeom prst="hexagon">
          <a:avLst>
            <a:gd name="adj" fmla="val 28570"/>
            <a:gd name="vf" fmla="val 11547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IN" sz="1000" kern="1200" dirty="0"/>
            <a:t>C</a:t>
          </a:r>
          <a:r>
            <a:rPr lang="hi-IN" sz="1000" kern="1200" dirty="0"/>
            <a:t>luster officer</a:t>
          </a:r>
          <a:endParaRPr lang="en-IN" sz="1000" kern="1200" dirty="0"/>
        </a:p>
      </dsp:txBody>
      <dsp:txXfrm>
        <a:off x="777356" y="488696"/>
        <a:ext cx="628799" cy="455119"/>
      </dsp:txXfrm>
    </dsp:sp>
  </dsp:spTree>
</dsp:drawing>
</file>

<file path=ppt/diagrams/layout1.xml><?xml version="1.0" encoding="utf-8"?>
<dgm:layoutDef xmlns:dgm="http://schemas.openxmlformats.org/drawingml/2006/diagram" xmlns:a="http://schemas.openxmlformats.org/drawingml/2006/main" uniqueId="urn:microsoft.com/office/officeart/2011/layout/HexagonRadial">
  <dgm:title val="Hexagon Radial"/>
  <dgm:desc val="Use to show a sequential process that relates to a central idea or theme. Limited to six Level 2 shapes. Works best with small amounts of text. Unused text does not appear, but remains available if you switch layouts."/>
  <dgm:catLst>
    <dgm:cat type="cycle" pri="8500"/>
    <dgm:cat type="officeonline" pri="9000"/>
  </dgm:catLst>
  <dgm:samp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sampData>
  <dgm:styleData>
    <dgm:dataModel>
      <dgm:ptLst>
        <dgm:pt modelId="0" type="doc"/>
        <dgm:pt modelId="10">
          <dgm:prSet phldr="1"/>
        </dgm:pt>
        <dgm:pt modelId="11">
          <dgm:prSet phldr="1"/>
        </dgm:pt>
        <dgm:pt modelId="12">
          <dgm:prSet phldr="1"/>
        </dgm:pt>
        <dgm:pt modelId="13">
          <dgm:prSet phldr="1"/>
        </dgm:pt>
      </dgm:ptLst>
      <dgm:cxnLst>
        <dgm:cxn modelId="40" srcId="0" destId="10" srcOrd="0" destOrd="0"/>
        <dgm:cxn modelId="50" srcId="10" destId="11" srcOrd="0" destOrd="0"/>
        <dgm:cxn modelId="60" srcId="10" destId="12" srcOrd="0" destOrd="0"/>
        <dgm:cxn modelId="70" srcId="10" destId="13" srcOrd="0"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14">
          <dgm:prSet phldr="1"/>
        </dgm:pt>
        <dgm:pt modelId="15">
          <dgm:prSet phldr="1"/>
        </dgm:pt>
        <dgm:pt modelId="16">
          <dgm:prSet phldr="1"/>
        </dgm:pt>
      </dgm:ptLst>
      <dgm:cxnLst>
        <dgm:cxn modelId="40" srcId="0" destId="10" srcOrd="0" destOrd="0"/>
        <dgm:cxn modelId="50" srcId="10" destId="11" srcOrd="0" destOrd="0"/>
        <dgm:cxn modelId="60" srcId="10" destId="12" srcOrd="0" destOrd="0"/>
        <dgm:cxn modelId="70" srcId="10" destId="13" srcOrd="0" destOrd="0"/>
        <dgm:cxn modelId="80" srcId="10" destId="14" srcOrd="0" destOrd="0"/>
        <dgm:cxn modelId="90" srcId="10" destId="15" srcOrd="0" destOrd="0"/>
        <dgm:cxn modelId="100" srcId="10" destId="16" srcOrd="0" destOrd="0"/>
      </dgm:cxnLst>
      <dgm:bg/>
      <dgm:whole/>
    </dgm:dataModel>
  </dgm:clrData>
  <dgm:layoutNode name="Name0">
    <dgm:varLst>
      <dgm:chMax val="1"/>
      <dgm:chPref val="1"/>
      <dgm:dir/>
      <dgm:animOne val="branch"/>
      <dgm:animLvl val="lvl"/>
    </dgm:varLst>
    <dgm:shape xmlns:r="http://schemas.openxmlformats.org/officeDocument/2006/relationships" r:blip="">
      <dgm:adjLst/>
    </dgm:shape>
    <dgm:choose name="Name1">
      <dgm:if name="Name2" func="var" arg="dir" op="equ" val="norm">
        <dgm:choose name="Name3">
          <dgm:if name="Name4"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5"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l" for="ch" forName="Accent1" refType="w" fact="0.1685"/>
              <dgm:constr type="t" for="ch" forName="Accent1" refType="h" fact="0.2946"/>
              <dgm:constr type="w" for="ch" forName="Accent1" refType="w" fact="0.462"/>
              <dgm:constr type="h" for="ch" forName="Accent1" refType="h" fact="0.5472"/>
              <dgm:constr type="l" for="ch" forName="Parent" refType="w" fact="0"/>
              <dgm:constr type="t" for="ch" forName="Parent" refType="h" fact="0.2885"/>
              <dgm:constr type="w" for="ch" forName="Parent" refType="w" fact="0.6013"/>
              <dgm:constr type="h" for="ch" forName="Parent" refType="h" fact="0.7115"/>
              <dgm:constr type="l" for="ch" forName="Child1" refType="w" fact="0.5073"/>
              <dgm:constr type="t" for="ch" forName="Child1" refType="h" fact="0"/>
              <dgm:constr type="w" for="ch" forName="Child1" refType="w" fact="0.4927"/>
              <dgm:constr type="h" for="ch" forName="Child1" refType="h" fact="0.5831"/>
            </dgm:constrLst>
          </dgm:if>
          <dgm:if name="Name6"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l" for="ch" forName="Accent2" refType="w" fact="0.6413"/>
              <dgm:constr type="t" for="ch" forName="Accent2" refType="h" fact="0.3477"/>
              <dgm:constr type="w" for="ch" forName="Accent2" refType="w" fact="0.2269"/>
              <dgm:constr type="h" for="ch" forName="Accent2" refType="h" fact="0.2076"/>
              <dgm:constr type="l" for="ch" forName="Accent1" refType="w" fact="0"/>
              <dgm:constr type="t" for="ch" forName="Accent1" refType="h" fact="0"/>
              <dgm:constr type="w" for="ch" forName="Accent1" refType="w" fact="0"/>
              <dgm:constr type="h" for="ch" forName="Accent1" refType="h" fact="0"/>
              <dgm:constr type="l" for="ch" forName="Parent" refType="w" fact="0"/>
              <dgm:constr type="t" for="ch" forName="Parent" refType="h" fact="0.2239"/>
              <dgm:constr type="w" for="ch" forName="Parent" refType="w" fact="0.6013"/>
              <dgm:constr type="h" for="ch" forName="Parent" refType="h" fact="0.5523"/>
              <dgm:constr type="l" for="ch" forName="Child1" refType="w" fact="0.5073"/>
              <dgm:constr type="t" for="ch" forName="Child1" refType="h" fact="0"/>
              <dgm:constr type="w" for="ch" forName="Child1" refType="w" fact="0.4927"/>
              <dgm:constr type="h" for="ch" forName="Child1" refType="h" fact="0.4527"/>
              <dgm:constr type="l" for="ch" forName="Child2" refType="w" fact="0.5073"/>
              <dgm:constr type="t" for="ch" forName="Child2" refType="h" fact="0.5473"/>
              <dgm:constr type="w" for="ch" forName="Child2" refType="w" fact="0.4927"/>
              <dgm:constr type="h" for="ch" forName="Child2" refType="h" fact="0.4527"/>
            </dgm:constrLst>
          </dgm:if>
          <dgm:if name="Name7"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l" for="ch" forName="Accent3" refType="w" fact="0.4573"/>
              <dgm:constr type="t" for="ch" forName="Accent3" refType="h" fact="0.6145"/>
              <dgm:constr type="w" for="ch" forName="Accent3" refType="w" fact="0.2269"/>
              <dgm:constr type="h" for="ch" forName="Accent3" refType="h" fact="0.1623"/>
              <dgm:constr type="l" for="ch" forName="Accent2" refType="w" fact="0.6413"/>
              <dgm:constr type="t" for="ch" forName="Accent2" refType="h" fact="0.2719"/>
              <dgm:constr type="w" for="ch" forName="Accent2" refType="w" fact="0.2269"/>
              <dgm:constr type="h" for="ch" forName="Accent2" refType="h" fact="0.1623"/>
              <dgm:constr type="l" for="ch" forName="Accent1" refType="w" fact="0"/>
              <dgm:constr type="t" for="ch" forName="Accent1" refType="h" fact="0"/>
              <dgm:constr type="w" for="ch" forName="Accent1" refType="w" fact="0"/>
              <dgm:constr type="h" for="ch" forName="Accent1" refType="h" fact="0"/>
              <dgm:constr type="l" for="ch" forName="Child3" refType="w" fact="0.0554"/>
              <dgm:constr type="t" for="ch" forName="Child3" refType="h" fact="0.646"/>
              <dgm:constr type="w" for="ch" forName="Child3" refType="w" fact="0.4927"/>
              <dgm:constr type="h" for="ch" forName="Child3" refType="h" fact="0.354"/>
              <dgm:constr type="l" for="ch" forName="Parent" refType="w" fact="0"/>
              <dgm:constr type="t" for="ch" forName="Parent" refType="h" fact="0.1751"/>
              <dgm:constr type="w" for="ch" forName="Parent" refType="w" fact="0.6013"/>
              <dgm:constr type="h" for="ch" forName="Parent" refType="h" fact="0.4319"/>
              <dgm:constr type="l" for="ch" forName="Child1" refType="w" fact="0.5073"/>
              <dgm:constr type="t" for="ch" forName="Child1" refType="h" fact="0"/>
              <dgm:constr type="w" for="ch" forName="Child1" refType="w" fact="0.4927"/>
              <dgm:constr type="h" for="ch" forName="Child1" refType="h" fact="0.354"/>
              <dgm:constr type="l" for="ch" forName="Child2" refType="w" fact="0.5073"/>
              <dgm:constr type="t" for="ch" forName="Child2" refType="h" fact="0.428"/>
              <dgm:constr type="w" for="ch" forName="Child2" refType="w" fact="0.4927"/>
              <dgm:constr type="h" for="ch" forName="Child2" refType="h" fact="0.354"/>
            </dgm:constrLst>
          </dgm:if>
          <dgm:if name="Name8"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l" for="ch" forName="Accent4" refType="w" fact="0.4573"/>
              <dgm:constr type="t" for="ch" forName="Accent4" refType="h" fact="0.6834"/>
              <dgm:constr type="w" for="ch" forName="Accent4" refType="w" fact="0.2269"/>
              <dgm:constr type="h" for="ch" forName="Accent4" refType="h" fact="0.1333"/>
              <dgm:constr type="l" for="ch" forName="Accent3" refType="w" fact="0.6413"/>
              <dgm:constr type="t" for="ch" forName="Accent3" refType="h" fact="0.4021"/>
              <dgm:constr type="w" for="ch" forName="Accent3" refType="w" fact="0.2269"/>
              <dgm:constr type="h" for="ch" forName="Accent3" refType="h" fact="0.1333"/>
              <dgm:constr type="l" for="ch" forName="Accent2" refType="w" fact="0.3765"/>
              <dgm:constr type="t" for="ch" forName="Accent2" refType="h" fact="0.1529"/>
              <dgm:constr type="w" for="ch" forName="Accent2" refType="w" fact="0.2269"/>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0554"/>
              <dgm:constr type="t" for="ch" forName="Child4" refType="h" fact="0.7093"/>
              <dgm:constr type="w" for="ch" forName="Child4" refType="w" fact="0.4927"/>
              <dgm:constr type="h" for="ch" forName="Child4" refType="h" fact="0.2907"/>
              <dgm:constr type="l" for="ch" forName="Parent" refType="w" fact="0"/>
              <dgm:constr type="t" for="ch" forName="Parent" refType="h" fact="0.3226"/>
              <dgm:constr type="w" for="ch" forName="Parent" refType="w" fact="0.6013"/>
              <dgm:constr type="h" for="ch" forName="Parent" refType="h" fact="0.3547"/>
              <dgm:constr type="l" for="ch" forName="Child2" refType="w" fact="0.5073"/>
              <dgm:constr type="t" for="ch" forName="Child2" refType="h" fact="0.1788"/>
              <dgm:constr type="w" for="ch" forName="Child2" refType="w" fact="0.4927"/>
              <dgm:constr type="h" for="ch" forName="Child2" refType="h" fact="0.2907"/>
              <dgm:constr type="l" for="ch" forName="Child3" refType="w" fact="0.5073"/>
              <dgm:constr type="t" for="ch" forName="Child3" refType="h" fact="0.5303"/>
              <dgm:constr type="w" for="ch" forName="Child3" refType="w" fact="0.4927"/>
              <dgm:constr type="h" for="ch" forName="Child3" refType="h" fact="0.2907"/>
              <dgm:constr type="l" for="ch" forName="Child1" refType="w" fact="0.0554"/>
              <dgm:constr type="t" for="ch" forName="Child1" refType="h" fact="0"/>
              <dgm:constr type="w" for="ch" forName="Child1" refType="w" fact="0.4927"/>
              <dgm:constr type="h" for="ch" forName="Child1" refType="h" fact="0.2907"/>
            </dgm:constrLst>
          </dgm:if>
          <dgm:if name="Name9"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1" refType="w" fact="0.3246"/>
              <dgm:constr type="t" for="ch" forName="Child1" refType="h" fact="0"/>
              <dgm:constr type="w" for="ch" forName="Child1" refType="w" fact="0.3523"/>
              <dgm:constr type="h" for="ch" forName="Child1" refType="h" fact="0.2907"/>
            </dgm:constrLst>
          </dgm:if>
          <dgm:else name="Name10">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l" for="ch" forName="Accent6" refType="w" fact="0.0934"/>
              <dgm:constr type="t" for="ch" forName="Accent6" refType="h" fact="0.4635"/>
              <dgm:constr type="w" for="ch" forName="Accent6" refType="w" fact="0.1622"/>
              <dgm:constr type="h" for="ch" forName="Accent6" refType="h" fact="0.1333"/>
              <dgm:constr type="l" for="ch" forName="Accent5" refType="w" fact="0.2858"/>
              <dgm:constr type="t" for="ch" forName="Accent5" refType="h" fact="0.7126"/>
              <dgm:constr type="w" for="ch" forName="Accent5" refType="w" fact="0.1622"/>
              <dgm:constr type="h" for="ch" forName="Accent5" refType="h" fact="0.1333"/>
              <dgm:constr type="l" for="ch" forName="Accent4" refType="w" fact="0.612"/>
              <dgm:constr type="t" for="ch" forName="Accent4" refType="h" fact="0.6834"/>
              <dgm:constr type="w" for="ch" forName="Accent4" refType="w" fact="0.1622"/>
              <dgm:constr type="h" for="ch" forName="Accent4" refType="h" fact="0.1333"/>
              <dgm:constr type="l" for="ch" forName="Accent3" refType="w" fact="0.7435"/>
              <dgm:constr type="t" for="ch" forName="Accent3" refType="h" fact="0.4021"/>
              <dgm:constr type="w" for="ch" forName="Accent3" refType="w" fact="0.1622"/>
              <dgm:constr type="h" for="ch" forName="Accent3" refType="h" fact="0.1333"/>
              <dgm:constr type="l" for="ch" forName="Accent2" refType="w" fact="0.5542"/>
              <dgm:constr type="t" for="ch" forName="Accent2" refType="h" fact="0.1529"/>
              <dgm:constr type="w" for="ch" forName="Accent2" refType="w" fact="0.1622"/>
              <dgm:constr type="h" for="ch" forName="Accent2" refType="h" fact="0.1333"/>
              <dgm:constr type="l" for="ch" forName="Accent1" refType="w" fact="0"/>
              <dgm:constr type="t" for="ch" forName="Accent1" refType="h" fact="0"/>
              <dgm:constr type="w" for="ch" forName="Accent1" refType="w" fact="0"/>
              <dgm:constr type="h" for="ch" forName="Accent1" refType="h" fact="0"/>
              <dgm:constr type="l" for="ch" forName="Child4" refType="w" fact="0.3246"/>
              <dgm:constr type="t" for="ch" forName="Child4" refType="h" fact="0.7093"/>
              <dgm:constr type="w" for="ch" forName="Child4" refType="w" fact="0.3523"/>
              <dgm:constr type="h" for="ch" forName="Child4" refType="h" fact="0.2907"/>
              <dgm:constr type="l" for="ch" forName="Parent" refType="w" fact="0.285"/>
              <dgm:constr type="t" for="ch" forName="Parent" refType="h" fact="0.3226"/>
              <dgm:constr type="w" for="ch" forName="Parent" refType="w" fact="0.4299"/>
              <dgm:constr type="h" for="ch" forName="Parent" refType="h" fact="0.3547"/>
              <dgm:constr type="l" for="ch" forName="Child2" refType="w" fact="0.6477"/>
              <dgm:constr type="t" for="ch" forName="Child2" refType="h" fact="0.1788"/>
              <dgm:constr type="w" for="ch" forName="Child2" refType="w" fact="0.3523"/>
              <dgm:constr type="h" for="ch" forName="Child2" refType="h" fact="0.2907"/>
              <dgm:constr type="l" for="ch" forName="Child3" refType="w" fact="0.6477"/>
              <dgm:constr type="t" for="ch" forName="Child3" refType="h" fact="0.5303"/>
              <dgm:constr type="w" for="ch" forName="Child3" refType="w" fact="0.3523"/>
              <dgm:constr type="h" for="ch" forName="Child3" refType="h" fact="0.2907"/>
              <dgm:constr type="l" for="ch" forName="Child5" refType="w" fact="0"/>
              <dgm:constr type="t" for="ch" forName="Child5" refType="h" fact="0.5305"/>
              <dgm:constr type="w" for="ch" forName="Child5" refType="w" fact="0.3523"/>
              <dgm:constr type="h" for="ch" forName="Child5" refType="h" fact="0.2907"/>
              <dgm:constr type="l" for="ch" forName="Child6" refType="w" fact="0"/>
              <dgm:constr type="t" for="ch" forName="Child6" refType="h" fact="0.1784"/>
              <dgm:constr type="w" for="ch" forName="Child6" refType="w" fact="0.3523"/>
              <dgm:constr type="h" for="ch" forName="Child6" refType="h" fact="0.2907"/>
              <dgm:constr type="l" for="ch" forName="Child1" refType="w" fact="0.3246"/>
              <dgm:constr type="t" for="ch" forName="Child1" refType="h" fact="0"/>
              <dgm:constr type="w" for="ch" forName="Child1" refType="w" fact="0.3523"/>
              <dgm:constr type="h" for="ch" forName="Child1" refType="h" fact="0.2907"/>
            </dgm:constrLst>
          </dgm:else>
        </dgm:choose>
      </dgm:if>
      <dgm:else name="Name11">
        <dgm:choose name="Name12">
          <dgm:if name="Name13" axis="ch ch" ptType="node node" st="1 1" cnt="1 0" func="cnt" op="equ" val="0">
            <dgm:alg type="composite">
              <dgm:param type="ar" val="1.1561"/>
            </dgm:alg>
            <dgm:constrLst>
              <dgm:constr type="primFontSz" for="des" forName="Parent" val="65"/>
              <dgm:constr type="l" for="ch" forName="Parent" refType="w" fact="0"/>
              <dgm:constr type="t" for="ch" forName="Parent" refType="h" fact="0"/>
              <dgm:constr type="w" for="ch" forName="Parent" refType="w"/>
              <dgm:constr type="h" for="ch" forName="Parent" refType="h"/>
            </dgm:constrLst>
          </dgm:if>
          <dgm:if name="Name14" axis="ch ch" ptType="node node" st="1 1" cnt="1 0" func="cnt" op="lte" val="1">
            <dgm:alg type="composite">
              <dgm:param type="ar" val="1.368"/>
            </dgm:alg>
            <dgm:constrLst>
              <dgm:constr type="primFontSz" for="des" forName="Parent" val="65"/>
              <dgm:constr type="primFontSz" for="des" forName="Child1" val="65"/>
              <dgm:constr type="primFontSz" for="des" forName="Child1" refType="primFontSz" refFor="des" refForName="Parent" op="lte"/>
              <dgm:constr type="r" for="ch" forName="Accent1" refType="w" fact="0.8315"/>
              <dgm:constr type="t" for="ch" forName="Accent1" refType="h" fact="0.2946"/>
              <dgm:constr type="w" for="ch" forName="Accent1" refType="w" fact="0.462"/>
              <dgm:constr type="h" for="ch" forName="Accent1" refType="h" fact="0.5472"/>
              <dgm:constr type="r" for="ch" forName="Parent" refType="w"/>
              <dgm:constr type="t" for="ch" forName="Parent" refType="h" fact="0.2885"/>
              <dgm:constr type="w" for="ch" forName="Parent" refType="w" fact="0.6013"/>
              <dgm:constr type="h" for="ch" forName="Parent" refType="h" fact="0.7115"/>
              <dgm:constr type="r" for="ch" forName="Child1" refType="w" fact="0.4927"/>
              <dgm:constr type="t" for="ch" forName="Child1" refType="h" fact="0"/>
              <dgm:constr type="w" for="ch" forName="Child1" refType="w" fact="0.4927"/>
              <dgm:constr type="h" for="ch" forName="Child1" refType="h" fact="0.5831"/>
            </dgm:constrLst>
          </dgm:if>
          <dgm:if name="Name15" axis="ch ch" ptType="node node" st="1 1" cnt="1 0" func="cnt" op="equ" val="2">
            <dgm:alg type="composite">
              <dgm:param type="ar" val="1.0619"/>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2" refType="primFontSz" refFor="des" refForName="Child1" op="equ"/>
              <dgm:constr type="r" for="ch" forName="Accent2" refType="w" fact="0.3587"/>
              <dgm:constr type="t" for="ch" forName="Accent2" refType="h" fact="0.3477"/>
              <dgm:constr type="w" for="ch" forName="Accent2" refType="w" fact="0.2269"/>
              <dgm:constr type="h" for="ch" forName="Accent2" refType="h" fact="0.2076"/>
              <dgm:constr type="r" for="ch" forName="Accent1" refType="w" fact="0"/>
              <dgm:constr type="t" for="ch" forName="Accent1" refType="h" fact="0"/>
              <dgm:constr type="w" for="ch" forName="Accent1" refType="w" fact="0"/>
              <dgm:constr type="h" for="ch" forName="Accent1" refType="h" fact="0"/>
              <dgm:constr type="r" for="ch" forName="Parent" refType="w"/>
              <dgm:constr type="t" for="ch" forName="Parent" refType="h" fact="0.2239"/>
              <dgm:constr type="w" for="ch" forName="Parent" refType="w" fact="0.6013"/>
              <dgm:constr type="h" for="ch" forName="Parent" refType="h" fact="0.5523"/>
              <dgm:constr type="r" for="ch" forName="Child1" refType="w" fact="0.4927"/>
              <dgm:constr type="t" for="ch" forName="Child1" refType="h" fact="0"/>
              <dgm:constr type="w" for="ch" forName="Child1" refType="w" fact="0.4927"/>
              <dgm:constr type="h" for="ch" forName="Child1" refType="h" fact="0.4527"/>
              <dgm:constr type="r" for="ch" forName="Child2" refType="w" fact="0.5073"/>
              <dgm:constr type="t" for="ch" forName="Child2" refType="h" fact="0.5473"/>
              <dgm:constr type="w" for="ch" forName="Child2" refType="w" fact="0.4927"/>
              <dgm:constr type="h" for="ch" forName="Child2" refType="h" fact="0.4527"/>
            </dgm:constrLst>
          </dgm:if>
          <dgm:if name="Name16" axis="ch ch" ptType="node node" st="1 1" cnt="1 0" func="cnt" op="equ" val="3">
            <dgm:alg type="composite">
              <dgm:param type="ar" val="0.8305"/>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2" refType="primFontSz" refFor="des" refForName="Child1" op="equ"/>
              <dgm:constr type="primFontSz" for="des" forName="Child3" refType="primFontSz" refFor="des" refForName="Child1" op="equ"/>
              <dgm:constr type="r" for="ch" forName="Accent3" refType="w" fact="0.5427"/>
              <dgm:constr type="t" for="ch" forName="Accent3" refType="h" fact="0.6145"/>
              <dgm:constr type="w" for="ch" forName="Accent3" refType="w" fact="0.2269"/>
              <dgm:constr type="h" for="ch" forName="Accent3" refType="h" fact="0.1623"/>
              <dgm:constr type="r" for="ch" forName="Accent2" refType="w" fact="0.3587"/>
              <dgm:constr type="t" for="ch" forName="Accent2" refType="h" fact="0.2719"/>
              <dgm:constr type="w" for="ch" forName="Accent2" refType="w" fact="0.2269"/>
              <dgm:constr type="h" for="ch" forName="Accent2" refType="h" fact="0.1623"/>
              <dgm:constr type="r" for="ch" forName="Accent1" refType="w" fact="0"/>
              <dgm:constr type="t" for="ch" forName="Accent1" refType="h" fact="0"/>
              <dgm:constr type="w" for="ch" forName="Accent1" refType="w" fact="0"/>
              <dgm:constr type="h" for="ch" forName="Accent1" refType="h" fact="0"/>
              <dgm:constr type="r" for="ch" forName="Child3" refType="w" fact="0.9446"/>
              <dgm:constr type="t" for="ch" forName="Child3" refType="h" fact="0.646"/>
              <dgm:constr type="w" for="ch" forName="Child3" refType="w" fact="0.4927"/>
              <dgm:constr type="h" for="ch" forName="Child3" refType="h" fact="0.354"/>
              <dgm:constr type="r" for="ch" forName="Parent" refType="w"/>
              <dgm:constr type="t" for="ch" forName="Parent" refType="h" fact="0.1751"/>
              <dgm:constr type="w" for="ch" forName="Parent" refType="w" fact="0.6013"/>
              <dgm:constr type="h" for="ch" forName="Parent" refType="h" fact="0.4319"/>
              <dgm:constr type="r" for="ch" forName="Child1" refType="w" fact="0.4927"/>
              <dgm:constr type="t" for="ch" forName="Child1" refType="h" fact="0"/>
              <dgm:constr type="w" for="ch" forName="Child1" refType="w" fact="0.4927"/>
              <dgm:constr type="h" for="ch" forName="Child1" refType="h" fact="0.354"/>
              <dgm:constr type="r" for="ch" forName="Child2" refType="w" fact="0.4927"/>
              <dgm:constr type="t" for="ch" forName="Child2" refType="h" fact="0.428"/>
              <dgm:constr type="w" for="ch" forName="Child2" refType="w" fact="0.4927"/>
              <dgm:constr type="h" for="ch" forName="Child2" refType="h" fact="0.354"/>
            </dgm:constrLst>
          </dgm:if>
          <dgm:if name="Name17" axis="ch ch" ptType="node node" st="1 1" cnt="1 0" func="cnt" op="equ" val="4">
            <dgm:alg type="composite">
              <dgm:param type="ar" val="0.682"/>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r" for="ch" forName="Accent4" refType="w" fact="0.5427"/>
              <dgm:constr type="t" for="ch" forName="Accent4" refType="h" fact="0.6834"/>
              <dgm:constr type="w" for="ch" forName="Accent4" refType="w" fact="0.2269"/>
              <dgm:constr type="h" for="ch" forName="Accent4" refType="h" fact="0.1333"/>
              <dgm:constr type="r" for="ch" forName="Accent3" refType="w" fact="0.3587"/>
              <dgm:constr type="t" for="ch" forName="Accent3" refType="h" fact="0.4021"/>
              <dgm:constr type="w" for="ch" forName="Accent3" refType="w" fact="0.2269"/>
              <dgm:constr type="h" for="ch" forName="Accent3" refType="h" fact="0.1333"/>
              <dgm:constr type="r" for="ch" forName="Accent2" refType="w" fact="0.6235"/>
              <dgm:constr type="t" for="ch" forName="Accent2" refType="h" fact="0.1529"/>
              <dgm:constr type="w" for="ch" forName="Accent2" refType="w" fact="0.2269"/>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9446"/>
              <dgm:constr type="t" for="ch" forName="Child4" refType="h" fact="0.7093"/>
              <dgm:constr type="w" for="ch" forName="Child4" refType="w" fact="0.4927"/>
              <dgm:constr type="h" for="ch" forName="Child4" refType="h" fact="0.2907"/>
              <dgm:constr type="r" for="ch" forName="Parent" refType="w"/>
              <dgm:constr type="t" for="ch" forName="Parent" refType="h" fact="0.3226"/>
              <dgm:constr type="w" for="ch" forName="Parent" refType="w" fact="0.6013"/>
              <dgm:constr type="h" for="ch" forName="Parent" refType="h" fact="0.3547"/>
              <dgm:constr type="r" for="ch" forName="Child2" refType="w" fact="0.4927"/>
              <dgm:constr type="t" for="ch" forName="Child2" refType="h" fact="0.1788"/>
              <dgm:constr type="w" for="ch" forName="Child2" refType="w" fact="0.4927"/>
              <dgm:constr type="h" for="ch" forName="Child2" refType="h" fact="0.2907"/>
              <dgm:constr type="r" for="ch" forName="Child3" refType="w" fact="0.4927"/>
              <dgm:constr type="t" for="ch" forName="Child3" refType="h" fact="0.5303"/>
              <dgm:constr type="w" for="ch" forName="Child3" refType="w" fact="0.4927"/>
              <dgm:constr type="h" for="ch" forName="Child3" refType="h" fact="0.2907"/>
              <dgm:constr type="r" for="ch" forName="Child1" refType="w" fact="0.9446"/>
              <dgm:constr type="t" for="ch" forName="Child1" refType="h" fact="0"/>
              <dgm:constr type="w" for="ch" forName="Child1" refType="w" fact="0.4927"/>
              <dgm:constr type="h" for="ch" forName="Child1" refType="h" fact="0.2907"/>
            </dgm:constrLst>
          </dgm:if>
          <dgm:if name="Name18" axis="ch ch" ptType="node node" st="1 1" cnt="1 0" func="cnt" op="equ" val="5">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1" refType="w" fact="0.6754"/>
              <dgm:constr type="t" for="ch" forName="Child1" refType="h" fact="0"/>
              <dgm:constr type="w" for="ch" forName="Child1" refType="w" fact="0.3523"/>
              <dgm:constr type="h" for="ch" forName="Child1" refType="h" fact="0.2907"/>
            </dgm:constrLst>
          </dgm:if>
          <dgm:else name="Name19">
            <dgm:alg type="composite">
              <dgm:param type="ar" val="0.9538"/>
            </dgm:alg>
            <dgm:constrLst>
              <dgm:constr type="primFontSz" for="des" forName="Parent" val="65"/>
              <dgm:constr type="primFontSz" for="des" forName="Child1" val="65"/>
              <dgm:constr type="primFontSz" for="des" forName="Child1" refType="primFontSz" refFor="des" refForName="Parent" op="lte"/>
              <dgm:constr type="primFontSz" for="des" forName="Child2" refType="primFontSz" refFor="des" refForName="Parent" op="lte"/>
              <dgm:constr type="primFontSz" for="des" forName="Child3" refType="primFontSz" refFor="des" refForName="Parent" op="lte"/>
              <dgm:constr type="primFontSz" for="des" forName="Child4" refType="primFontSz" refFor="des" refForName="Parent" op="lte"/>
              <dgm:constr type="primFontSz" for="des" forName="Child5" refType="primFontSz" refFor="des" refForName="Parent" op="lte"/>
              <dgm:constr type="primFontSz" for="des" forName="Child6" refType="primFontSz" refFor="des" refForName="Parent" op="lte"/>
              <dgm:constr type="primFontSz" for="des" forName="Child7" refType="primFontSz" refFor="des" refForName="Parent" op="lte"/>
              <dgm:constr type="primFontSz" for="des" forName="Child2" refType="primFontSz" refFor="des" refForName="Child1" op="equ"/>
              <dgm:constr type="primFontSz" for="des" forName="Child3" refType="primFontSz" refFor="des" refForName="Child1" op="equ"/>
              <dgm:constr type="primFontSz" for="des" forName="Child4" refType="primFontSz" refFor="des" refForName="Child1" op="equ"/>
              <dgm:constr type="primFontSz" for="des" forName="Child5" refType="primFontSz" refFor="des" refForName="Child1" op="equ"/>
              <dgm:constr type="primFontSz" for="des" forName="Child6" refType="primFontSz" refFor="des" refForName="Child1" op="equ"/>
              <dgm:constr type="primFontSz" for="des" forName="Child7" refType="primFontSz" refFor="des" refForName="Child1" op="equ"/>
              <dgm:constr type="primFontSz" for="des" ptType="node" op="equ" val="65"/>
              <dgm:constr type="r" for="ch" forName="Accent6" refType="w" fact="0.9066"/>
              <dgm:constr type="t" for="ch" forName="Accent6" refType="h" fact="0.4635"/>
              <dgm:constr type="w" for="ch" forName="Accent6" refType="w" fact="0.1622"/>
              <dgm:constr type="h" for="ch" forName="Accent6" refType="h" fact="0.1333"/>
              <dgm:constr type="r" for="ch" forName="Accent5" refType="w" fact="0.7142"/>
              <dgm:constr type="t" for="ch" forName="Accent5" refType="h" fact="0.7126"/>
              <dgm:constr type="w" for="ch" forName="Accent5" refType="w" fact="0.1622"/>
              <dgm:constr type="h" for="ch" forName="Accent5" refType="h" fact="0.1333"/>
              <dgm:constr type="r" for="ch" forName="Accent4" refType="w" fact="0.388"/>
              <dgm:constr type="t" for="ch" forName="Accent4" refType="h" fact="0.6834"/>
              <dgm:constr type="w" for="ch" forName="Accent4" refType="w" fact="0.1622"/>
              <dgm:constr type="h" for="ch" forName="Accent4" refType="h" fact="0.1333"/>
              <dgm:constr type="r" for="ch" forName="Accent3" refType="w" fact="0.2565"/>
              <dgm:constr type="t" for="ch" forName="Accent3" refType="h" fact="0.4021"/>
              <dgm:constr type="w" for="ch" forName="Accent3" refType="w" fact="0.1622"/>
              <dgm:constr type="h" for="ch" forName="Accent3" refType="h" fact="0.1333"/>
              <dgm:constr type="r" for="ch" forName="Accent2" refType="w" fact="0.4458"/>
              <dgm:constr type="t" for="ch" forName="Accent2" refType="h" fact="0.1529"/>
              <dgm:constr type="w" for="ch" forName="Accent2" refType="w" fact="0.1622"/>
              <dgm:constr type="h" for="ch" forName="Accent2" refType="h" fact="0.1333"/>
              <dgm:constr type="r" for="ch" forName="Accent1" refType="w" fact="0"/>
              <dgm:constr type="t" for="ch" forName="Accent1" refType="h" fact="0"/>
              <dgm:constr type="w" for="ch" forName="Accent1" refType="w" fact="0"/>
              <dgm:constr type="h" for="ch" forName="Accent1" refType="h" fact="0"/>
              <dgm:constr type="r" for="ch" forName="Child4" refType="w" fact="0.6754"/>
              <dgm:constr type="t" for="ch" forName="Child4" refType="h" fact="0.7093"/>
              <dgm:constr type="w" for="ch" forName="Child4" refType="w" fact="0.3523"/>
              <dgm:constr type="h" for="ch" forName="Child4" refType="h" fact="0.2907"/>
              <dgm:constr type="r" for="ch" forName="Parent" refType="w" fact="0.715"/>
              <dgm:constr type="t" for="ch" forName="Parent" refType="h" fact="0.3226"/>
              <dgm:constr type="w" for="ch" forName="Parent" refType="w" fact="0.4299"/>
              <dgm:constr type="h" for="ch" forName="Parent" refType="h" fact="0.3547"/>
              <dgm:constr type="r" for="ch" forName="Child2" refType="w" fact="0.3523"/>
              <dgm:constr type="t" for="ch" forName="Child2" refType="h" fact="0.1788"/>
              <dgm:constr type="w" for="ch" forName="Child2" refType="w" fact="0.3523"/>
              <dgm:constr type="h" for="ch" forName="Child2" refType="h" fact="0.2907"/>
              <dgm:constr type="r" for="ch" forName="Child3" refType="w" fact="0.3523"/>
              <dgm:constr type="t" for="ch" forName="Child3" refType="h" fact="0.5303"/>
              <dgm:constr type="w" for="ch" forName="Child3" refType="w" fact="0.3523"/>
              <dgm:constr type="h" for="ch" forName="Child3" refType="h" fact="0.2907"/>
              <dgm:constr type="r" for="ch" forName="Child5" refType="w"/>
              <dgm:constr type="t" for="ch" forName="Child5" refType="h" fact="0.5305"/>
              <dgm:constr type="w" for="ch" forName="Child5" refType="w" fact="0.3523"/>
              <dgm:constr type="h" for="ch" forName="Child5" refType="h" fact="0.2907"/>
              <dgm:constr type="r" for="ch" forName="Child6" refType="w"/>
              <dgm:constr type="t" for="ch" forName="Child6" refType="h" fact="0.1784"/>
              <dgm:constr type="w" for="ch" forName="Child6" refType="w" fact="0.3523"/>
              <dgm:constr type="h" for="ch" forName="Child6" refType="h" fact="0.2907"/>
              <dgm:constr type="r" for="ch" forName="Child1" refType="w" fact="0.6754"/>
              <dgm:constr type="t" for="ch" forName="Child1" refType="h" fact="0"/>
              <dgm:constr type="w" for="ch" forName="Child1" refType="w" fact="0.3523"/>
              <dgm:constr type="h" for="ch" forName="Child1" refType="h" fact="0.2907"/>
            </dgm:constrLst>
          </dgm:else>
        </dgm:choose>
      </dgm:else>
    </dgm:choose>
    <dgm:forEach name="wrapper" axis="self" ptType="parTrans">
      <dgm:forEach name="accentRepeat" axis="self">
        <dgm:layoutNode name="Accent" styleLbl="bgShp">
          <dgm:alg type="sp"/>
          <dgm:shape xmlns:r="http://schemas.openxmlformats.org/officeDocument/2006/relationships" type="hexagon" r:blip="" zOrderOff="-2">
            <dgm:adjLst>
              <dgm:adj idx="1" val="0.289"/>
              <dgm:adj idx="2" val="1.1547"/>
            </dgm:adjLst>
          </dgm:shape>
          <dgm:presOf/>
        </dgm:layoutNode>
      </dgm:forEach>
    </dgm:forEach>
    <dgm:forEach name="Name20" axis="ch" ptType="node" cnt="1">
      <dgm:layoutNode name="Parent" styleLbl="node0">
        <dgm:varLst>
          <dgm:chMax val="6"/>
          <dgm:chPref val="6"/>
        </dgm:varLst>
        <dgm:alg type="tx"/>
        <dgm:shape xmlns:r="http://schemas.openxmlformats.org/officeDocument/2006/relationships" type="hexagon" r:blip="">
          <dgm:adjLst>
            <dgm:adj idx="1" val="0.2857"/>
            <dgm:adj idx="2" val="1.1547"/>
          </dgm:adjLst>
        </dgm:shape>
        <dgm:presOf axis="self"/>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1" axis="ch ch" ptType="node node" st="1 1" cnt="1 1">
      <dgm:layoutNode name="Accent1">
        <dgm:alg type="sp"/>
        <dgm:shape xmlns:r="http://schemas.openxmlformats.org/officeDocument/2006/relationships" r:blip="" zOrderOff="-2">
          <dgm:adjLst/>
        </dgm:shape>
        <dgm:presOf/>
        <dgm:constrLst/>
        <dgm:forEach name="Name22" ref="accentRepeat"/>
      </dgm:layoutNode>
      <dgm:layoutNode name="Child1"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3" axis="ch ch" ptType="node node" st="1 2" cnt="1 1">
      <dgm:layoutNode name="Accent2">
        <dgm:alg type="sp"/>
        <dgm:shape xmlns:r="http://schemas.openxmlformats.org/officeDocument/2006/relationships" r:blip="" zOrderOff="-2">
          <dgm:adjLst/>
        </dgm:shape>
        <dgm:presOf/>
        <dgm:constrLst/>
        <dgm:forEach name="Name24" ref="accentRepeat"/>
      </dgm:layoutNode>
      <dgm:layoutNode name="Child2"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5" axis="ch ch" ptType="node node" st="1 3" cnt="1 1">
      <dgm:layoutNode name="Accent3">
        <dgm:alg type="sp"/>
        <dgm:shape xmlns:r="http://schemas.openxmlformats.org/officeDocument/2006/relationships" r:blip="" zOrderOff="-2">
          <dgm:adjLst/>
        </dgm:shape>
        <dgm:presOf/>
        <dgm:constrLst/>
        <dgm:forEach name="Name26" ref="accentRepeat"/>
      </dgm:layoutNode>
      <dgm:layoutNode name="Child3"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7" axis="ch ch" ptType="node node" st="1 4" cnt="1 1">
      <dgm:layoutNode name="Accent4">
        <dgm:alg type="sp"/>
        <dgm:shape xmlns:r="http://schemas.openxmlformats.org/officeDocument/2006/relationships" r:blip="">
          <dgm:adjLst/>
        </dgm:shape>
        <dgm:presOf/>
        <dgm:constrLst/>
        <dgm:forEach name="Name28" ref="accentRepeat"/>
      </dgm:layoutNode>
      <dgm:layoutNode name="Child4"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29" axis="ch ch" ptType="node node" st="1 5" cnt="1 1">
      <dgm:layoutNode name="Accent5">
        <dgm:alg type="sp"/>
        <dgm:shape xmlns:r="http://schemas.openxmlformats.org/officeDocument/2006/relationships" r:blip="">
          <dgm:adjLst/>
        </dgm:shape>
        <dgm:presOf/>
        <dgm:constrLst/>
        <dgm:forEach name="Name30" ref="accentRepeat"/>
      </dgm:layoutNode>
      <dgm:layoutNode name="Child5"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forEach name="Name31" axis="ch ch" ptType="node node" st="1 6" cnt="1 1">
      <dgm:layoutNode name="Accent6">
        <dgm:alg type="sp"/>
        <dgm:shape xmlns:r="http://schemas.openxmlformats.org/officeDocument/2006/relationships" r:blip="">
          <dgm:adjLst/>
        </dgm:shape>
        <dgm:presOf/>
        <dgm:constrLst/>
        <dgm:forEach name="Name32" ref="accentRepeat"/>
      </dgm:layoutNode>
      <dgm:layoutNode name="Child6" styleLbl="node1">
        <dgm:varLst>
          <dgm:chMax val="0"/>
          <dgm:chPref val="0"/>
          <dgm:bulletEnabled val="1"/>
        </dgm:varLst>
        <dgm:alg type="tx">
          <dgm:param type="shpTxLTRAlignCh" val="ctr"/>
          <dgm:param type="txAnchorVertCh" val="mid"/>
        </dgm:alg>
        <dgm:shape xmlns:r="http://schemas.openxmlformats.org/officeDocument/2006/relationships" type="hexagon" r:blip="">
          <dgm:adjLst>
            <dgm:adj idx="1" val="0.2857"/>
            <dgm:adj idx="2" val="1.1547"/>
          </dgm:adjLst>
        </dgm:shape>
        <dgm:presOf axis="desOr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8EE063-5044-4DB4-8412-AA7378C4810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N"/>
          </a:p>
        </p:txBody>
      </p:sp>
      <p:sp>
        <p:nvSpPr>
          <p:cNvPr id="3" name="Subtitle 2">
            <a:extLst>
              <a:ext uri="{FF2B5EF4-FFF2-40B4-BE49-F238E27FC236}">
                <a16:creationId xmlns:a16="http://schemas.microsoft.com/office/drawing/2014/main" id="{AA030968-529B-45BD-8E86-ECD8C52D604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4C266D30-A55C-4183-9E64-C83CA7CD46F1}"/>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5" name="Footer Placeholder 4">
            <a:extLst>
              <a:ext uri="{FF2B5EF4-FFF2-40B4-BE49-F238E27FC236}">
                <a16:creationId xmlns:a16="http://schemas.microsoft.com/office/drawing/2014/main" id="{1375D4B9-95B2-43FA-84B5-31F02282F03F}"/>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933B5537-A2CF-4069-B842-D71E87E691F8}"/>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8328463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0616A-FA29-432D-A607-0B50E1F2D2AA}"/>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25017980-1CBF-401F-B47C-F8D26DEAFBE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6F7F9CE-0B0F-4676-9375-7B4A4FD46851}"/>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5" name="Footer Placeholder 4">
            <a:extLst>
              <a:ext uri="{FF2B5EF4-FFF2-40B4-BE49-F238E27FC236}">
                <a16:creationId xmlns:a16="http://schemas.microsoft.com/office/drawing/2014/main" id="{F5D6DC51-7E4B-4AF9-9200-180AC2753109}"/>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72B21AFB-9D11-4138-9A07-866D80ACD6B7}"/>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426487090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36AF878-9C68-4B4B-BD3A-5B0AB14D5DA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F0AD10E1-EB75-4BB5-B291-D3C4560D2E5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284A0A7-576E-4244-8D3A-C4BDB41068AB}"/>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5" name="Footer Placeholder 4">
            <a:extLst>
              <a:ext uri="{FF2B5EF4-FFF2-40B4-BE49-F238E27FC236}">
                <a16:creationId xmlns:a16="http://schemas.microsoft.com/office/drawing/2014/main" id="{8D2DECA0-C89E-47F5-9B7D-29AD94DEE926}"/>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8A1E8567-86A9-4CC1-A69D-E1DD62D17AC2}"/>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39676221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13897E-1C1D-4704-A6C5-D2C5F4A9D5A1}"/>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B7351800-F802-4CB3-BFE2-06DA7720C70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58C6ACB6-BDFA-4807-A9F7-79FE201C74EB}"/>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5" name="Footer Placeholder 4">
            <a:extLst>
              <a:ext uri="{FF2B5EF4-FFF2-40B4-BE49-F238E27FC236}">
                <a16:creationId xmlns:a16="http://schemas.microsoft.com/office/drawing/2014/main" id="{90ACA417-AACE-4B4E-B250-608292D6B0FC}"/>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385C90C0-2053-4743-ADAB-7C0E768F938D}"/>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212344765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062529-003D-447B-887B-0630A7786F3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F9FB0423-B287-41C2-9382-EE93839A251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2496FEF0-98F9-435B-9378-FED25B014A50}"/>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5" name="Footer Placeholder 4">
            <a:extLst>
              <a:ext uri="{FF2B5EF4-FFF2-40B4-BE49-F238E27FC236}">
                <a16:creationId xmlns:a16="http://schemas.microsoft.com/office/drawing/2014/main" id="{2150BD54-4C38-4BD3-9FC1-FB9B88260B72}"/>
              </a:ext>
            </a:extLst>
          </p:cNvPr>
          <p:cNvSpPr>
            <a:spLocks noGrp="1"/>
          </p:cNvSpPr>
          <p:nvPr>
            <p:ph type="ftr" sz="quarter" idx="11"/>
          </p:nvPr>
        </p:nvSpPr>
        <p:spPr/>
        <p:txBody>
          <a:bodyPr/>
          <a:lstStyle/>
          <a:p>
            <a:endParaRPr lang="en-IN"/>
          </a:p>
        </p:txBody>
      </p:sp>
      <p:sp>
        <p:nvSpPr>
          <p:cNvPr id="6" name="Slide Number Placeholder 5">
            <a:extLst>
              <a:ext uri="{FF2B5EF4-FFF2-40B4-BE49-F238E27FC236}">
                <a16:creationId xmlns:a16="http://schemas.microsoft.com/office/drawing/2014/main" id="{C8189A33-2FEC-4AE1-B3D0-99ABCD41A974}"/>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7272020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95D56A-8CA1-4206-A15B-3BBAA8CC5D55}"/>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D6B7B48-895C-4206-BD39-D2C2A427F112}"/>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25826824-5F50-428E-8EEF-4A87DE1537A4}"/>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37BD62E4-FBB9-4B49-A09A-40FC5120D409}"/>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6" name="Footer Placeholder 5">
            <a:extLst>
              <a:ext uri="{FF2B5EF4-FFF2-40B4-BE49-F238E27FC236}">
                <a16:creationId xmlns:a16="http://schemas.microsoft.com/office/drawing/2014/main" id="{2DD8C96D-B9BA-4265-B979-71676FC3A25C}"/>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F8BF0AC0-364B-4D9A-8329-FCAB3DFE9C9B}"/>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21582076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E63A8B-6271-4691-9EEA-DD8A8451431C}"/>
              </a:ext>
            </a:extLst>
          </p:cNvPr>
          <p:cNvSpPr>
            <a:spLocks noGrp="1"/>
          </p:cNvSpPr>
          <p:nvPr>
            <p:ph type="title"/>
          </p:nvPr>
        </p:nvSpPr>
        <p:spPr>
          <a:xfrm>
            <a:off x="839788" y="365125"/>
            <a:ext cx="105156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355AB0F9-AF9B-46CB-97BA-4F7B50C89C7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AFA5F96-7D0D-4517-BF25-291337CE944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2FD43232-96CE-41BE-8622-A6EDBFAE1F0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7D10F4DB-88C9-4A10-95AB-F23527979BC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68D845C5-968C-41DC-A8A8-B5F23D45ADEF}"/>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8" name="Footer Placeholder 7">
            <a:extLst>
              <a:ext uri="{FF2B5EF4-FFF2-40B4-BE49-F238E27FC236}">
                <a16:creationId xmlns:a16="http://schemas.microsoft.com/office/drawing/2014/main" id="{6AA77B9C-5939-4D25-84B7-7C58FB402970}"/>
              </a:ext>
            </a:extLst>
          </p:cNvPr>
          <p:cNvSpPr>
            <a:spLocks noGrp="1"/>
          </p:cNvSpPr>
          <p:nvPr>
            <p:ph type="ftr" sz="quarter" idx="11"/>
          </p:nvPr>
        </p:nvSpPr>
        <p:spPr/>
        <p:txBody>
          <a:bodyPr/>
          <a:lstStyle/>
          <a:p>
            <a:endParaRPr lang="en-IN"/>
          </a:p>
        </p:txBody>
      </p:sp>
      <p:sp>
        <p:nvSpPr>
          <p:cNvPr id="9" name="Slide Number Placeholder 8">
            <a:extLst>
              <a:ext uri="{FF2B5EF4-FFF2-40B4-BE49-F238E27FC236}">
                <a16:creationId xmlns:a16="http://schemas.microsoft.com/office/drawing/2014/main" id="{A17C4D96-E876-46F2-AD0D-1B6C68217BAE}"/>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36665250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2B654-6FC5-4B91-A9BD-8F26A5A90D25}"/>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9FE4B50F-F0BC-472F-ABD1-B4CE3D1B9D41}"/>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4" name="Footer Placeholder 3">
            <a:extLst>
              <a:ext uri="{FF2B5EF4-FFF2-40B4-BE49-F238E27FC236}">
                <a16:creationId xmlns:a16="http://schemas.microsoft.com/office/drawing/2014/main" id="{DAF0891F-E4C2-42B2-ACD5-4645606D2DC1}"/>
              </a:ext>
            </a:extLst>
          </p:cNvPr>
          <p:cNvSpPr>
            <a:spLocks noGrp="1"/>
          </p:cNvSpPr>
          <p:nvPr>
            <p:ph type="ftr" sz="quarter" idx="11"/>
          </p:nvPr>
        </p:nvSpPr>
        <p:spPr/>
        <p:txBody>
          <a:bodyPr/>
          <a:lstStyle/>
          <a:p>
            <a:endParaRPr lang="en-IN"/>
          </a:p>
        </p:txBody>
      </p:sp>
      <p:sp>
        <p:nvSpPr>
          <p:cNvPr id="5" name="Slide Number Placeholder 4">
            <a:extLst>
              <a:ext uri="{FF2B5EF4-FFF2-40B4-BE49-F238E27FC236}">
                <a16:creationId xmlns:a16="http://schemas.microsoft.com/office/drawing/2014/main" id="{B5CD2491-FED1-4ECB-8FC5-0A3355AEBE1E}"/>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35501199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BF9EC2C-DCC8-4F99-8D65-B06CA94BF8DC}"/>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3" name="Footer Placeholder 2">
            <a:extLst>
              <a:ext uri="{FF2B5EF4-FFF2-40B4-BE49-F238E27FC236}">
                <a16:creationId xmlns:a16="http://schemas.microsoft.com/office/drawing/2014/main" id="{8EAF9EFD-4852-42AC-A494-39417B7D4D62}"/>
              </a:ext>
            </a:extLst>
          </p:cNvPr>
          <p:cNvSpPr>
            <a:spLocks noGrp="1"/>
          </p:cNvSpPr>
          <p:nvPr>
            <p:ph type="ftr" sz="quarter" idx="11"/>
          </p:nvPr>
        </p:nvSpPr>
        <p:spPr/>
        <p:txBody>
          <a:bodyPr/>
          <a:lstStyle/>
          <a:p>
            <a:endParaRPr lang="en-IN"/>
          </a:p>
        </p:txBody>
      </p:sp>
      <p:sp>
        <p:nvSpPr>
          <p:cNvPr id="4" name="Slide Number Placeholder 3">
            <a:extLst>
              <a:ext uri="{FF2B5EF4-FFF2-40B4-BE49-F238E27FC236}">
                <a16:creationId xmlns:a16="http://schemas.microsoft.com/office/drawing/2014/main" id="{E4B382D2-5A9B-4791-9C56-99013CCAB2C5}"/>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4416094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61DCD1-1054-4A6A-9B37-C73475B93CF2}"/>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46F72F70-A191-4FAC-B2FF-9C36E65067C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4E570D09-90AE-4774-997B-FD5B4FC6D1A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1281C74-6917-47A3-BF2C-39F62A26D37C}"/>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6" name="Footer Placeholder 5">
            <a:extLst>
              <a:ext uri="{FF2B5EF4-FFF2-40B4-BE49-F238E27FC236}">
                <a16:creationId xmlns:a16="http://schemas.microsoft.com/office/drawing/2014/main" id="{9C3C9BAC-9B49-402D-A367-219DCEFBED20}"/>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CFB0AD2A-CD6E-4D8D-AD4B-D5C922D3AD50}"/>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39255168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FD158D-742E-435A-B79C-B56632B58C5B}"/>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22B1E8-625C-4E03-9AC7-4BAC8E87CB8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N"/>
          </a:p>
        </p:txBody>
      </p:sp>
      <p:sp>
        <p:nvSpPr>
          <p:cNvPr id="4" name="Text Placeholder 3">
            <a:extLst>
              <a:ext uri="{FF2B5EF4-FFF2-40B4-BE49-F238E27FC236}">
                <a16:creationId xmlns:a16="http://schemas.microsoft.com/office/drawing/2014/main" id="{653EC3EE-BA5C-4560-8600-0420ACADF6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9624A7-20A9-4917-B17C-C1FA210DE04A}"/>
              </a:ext>
            </a:extLst>
          </p:cNvPr>
          <p:cNvSpPr>
            <a:spLocks noGrp="1"/>
          </p:cNvSpPr>
          <p:nvPr>
            <p:ph type="dt" sz="half" idx="10"/>
          </p:nvPr>
        </p:nvSpPr>
        <p:spPr/>
        <p:txBody>
          <a:bodyPr/>
          <a:lstStyle/>
          <a:p>
            <a:fld id="{63D3D5AC-EFB9-4C23-AB3B-798E54A3E707}" type="datetimeFigureOut">
              <a:rPr lang="en-IN" smtClean="0"/>
              <a:t>13-06-2022</a:t>
            </a:fld>
            <a:endParaRPr lang="en-IN"/>
          </a:p>
        </p:txBody>
      </p:sp>
      <p:sp>
        <p:nvSpPr>
          <p:cNvPr id="6" name="Footer Placeholder 5">
            <a:extLst>
              <a:ext uri="{FF2B5EF4-FFF2-40B4-BE49-F238E27FC236}">
                <a16:creationId xmlns:a16="http://schemas.microsoft.com/office/drawing/2014/main" id="{92FC769A-6616-465B-813A-69FCCB3B4A71}"/>
              </a:ext>
            </a:extLst>
          </p:cNvPr>
          <p:cNvSpPr>
            <a:spLocks noGrp="1"/>
          </p:cNvSpPr>
          <p:nvPr>
            <p:ph type="ftr" sz="quarter" idx="11"/>
          </p:nvPr>
        </p:nvSpPr>
        <p:spPr/>
        <p:txBody>
          <a:bodyPr/>
          <a:lstStyle/>
          <a:p>
            <a:endParaRPr lang="en-IN"/>
          </a:p>
        </p:txBody>
      </p:sp>
      <p:sp>
        <p:nvSpPr>
          <p:cNvPr id="7" name="Slide Number Placeholder 6">
            <a:extLst>
              <a:ext uri="{FF2B5EF4-FFF2-40B4-BE49-F238E27FC236}">
                <a16:creationId xmlns:a16="http://schemas.microsoft.com/office/drawing/2014/main" id="{A4AF9C56-BD57-4CF4-92BD-71A98451D223}"/>
              </a:ext>
            </a:extLst>
          </p:cNvPr>
          <p:cNvSpPr>
            <a:spLocks noGrp="1"/>
          </p:cNvSpPr>
          <p:nvPr>
            <p:ph type="sldNum" sz="quarter" idx="12"/>
          </p:nvPr>
        </p:nvSpPr>
        <p:spPr/>
        <p:txBody>
          <a:bodyPr/>
          <a:lstStyle/>
          <a:p>
            <a:fld id="{B21EAC98-E944-41C9-B933-3E9B590A39AD}" type="slidenum">
              <a:rPr lang="en-IN" smtClean="0"/>
              <a:t>‹#›</a:t>
            </a:fld>
            <a:endParaRPr lang="en-IN"/>
          </a:p>
        </p:txBody>
      </p:sp>
    </p:spTree>
    <p:extLst>
      <p:ext uri="{BB962C8B-B14F-4D97-AF65-F5344CB8AC3E}">
        <p14:creationId xmlns:p14="http://schemas.microsoft.com/office/powerpoint/2010/main" val="28728015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7758466-82EB-44F4-898A-EAD2BA863C3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85854D73-1EDD-4687-8EDF-AF1040FB9BA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3DD96472-87AD-4D02-9D57-EA87DAC7C5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3D3D5AC-EFB9-4C23-AB3B-798E54A3E707}" type="datetimeFigureOut">
              <a:rPr lang="en-IN" smtClean="0"/>
              <a:t>13-06-2022</a:t>
            </a:fld>
            <a:endParaRPr lang="en-IN"/>
          </a:p>
        </p:txBody>
      </p:sp>
      <p:sp>
        <p:nvSpPr>
          <p:cNvPr id="5" name="Footer Placeholder 4">
            <a:extLst>
              <a:ext uri="{FF2B5EF4-FFF2-40B4-BE49-F238E27FC236}">
                <a16:creationId xmlns:a16="http://schemas.microsoft.com/office/drawing/2014/main" id="{B1A64475-05EE-41B0-B3C7-2027D83FD54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N"/>
          </a:p>
        </p:txBody>
      </p:sp>
      <p:sp>
        <p:nvSpPr>
          <p:cNvPr id="6" name="Slide Number Placeholder 5">
            <a:extLst>
              <a:ext uri="{FF2B5EF4-FFF2-40B4-BE49-F238E27FC236}">
                <a16:creationId xmlns:a16="http://schemas.microsoft.com/office/drawing/2014/main" id="{4FB0C531-C1EF-482A-950F-44365E99C14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21EAC98-E944-41C9-B933-3E9B590A39AD}" type="slidenum">
              <a:rPr lang="en-IN" smtClean="0"/>
              <a:t>‹#›</a:t>
            </a:fld>
            <a:endParaRPr lang="en-IN"/>
          </a:p>
        </p:txBody>
      </p:sp>
    </p:spTree>
    <p:extLst>
      <p:ext uri="{BB962C8B-B14F-4D97-AF65-F5344CB8AC3E}">
        <p14:creationId xmlns:p14="http://schemas.microsoft.com/office/powerpoint/2010/main" val="417695040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diagramColors" Target="../diagrams/colors1.xml"/><Relationship Id="rId13" Type="http://schemas.openxmlformats.org/officeDocument/2006/relationships/image" Target="../media/image6.jpg"/><Relationship Id="rId18" Type="http://schemas.openxmlformats.org/officeDocument/2006/relationships/image" Target="../media/image11.jpg"/><Relationship Id="rId3" Type="http://schemas.openxmlformats.org/officeDocument/2006/relationships/image" Target="../media/image2.png"/><Relationship Id="rId7" Type="http://schemas.openxmlformats.org/officeDocument/2006/relationships/diagramQuickStyle" Target="../diagrams/quickStyle1.xml"/><Relationship Id="rId12" Type="http://schemas.openxmlformats.org/officeDocument/2006/relationships/image" Target="../media/image5.jpeg"/><Relationship Id="rId17" Type="http://schemas.openxmlformats.org/officeDocument/2006/relationships/image" Target="../media/image10.jpeg"/><Relationship Id="rId2" Type="http://schemas.openxmlformats.org/officeDocument/2006/relationships/image" Target="../media/image1.JPG"/><Relationship Id="rId16" Type="http://schemas.openxmlformats.org/officeDocument/2006/relationships/image" Target="../media/image9.jpeg"/><Relationship Id="rId1" Type="http://schemas.openxmlformats.org/officeDocument/2006/relationships/slideLayout" Target="../slideLayouts/slideLayout1.xml"/><Relationship Id="rId6" Type="http://schemas.openxmlformats.org/officeDocument/2006/relationships/diagramLayout" Target="../diagrams/layout1.xml"/><Relationship Id="rId11" Type="http://schemas.openxmlformats.org/officeDocument/2006/relationships/image" Target="../media/image4.jpeg"/><Relationship Id="rId5" Type="http://schemas.openxmlformats.org/officeDocument/2006/relationships/diagramData" Target="../diagrams/data1.xml"/><Relationship Id="rId15" Type="http://schemas.openxmlformats.org/officeDocument/2006/relationships/image" Target="../media/image8.jpeg"/><Relationship Id="rId10" Type="http://schemas.openxmlformats.org/officeDocument/2006/relationships/image" Target="../media/image3.jpeg"/><Relationship Id="rId4" Type="http://schemas.microsoft.com/office/2007/relationships/hdphoto" Target="../media/hdphoto1.wdp"/><Relationship Id="rId9" Type="http://schemas.microsoft.com/office/2007/relationships/diagramDrawing" Target="../diagrams/drawing1.xml"/><Relationship Id="rId14" Type="http://schemas.openxmlformats.org/officeDocument/2006/relationships/image" Target="../media/image7.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457119B2-E753-4F71-A4E8-56CB9F97561E}"/>
              </a:ext>
            </a:extLst>
          </p:cNvPr>
          <p:cNvSpPr/>
          <p:nvPr/>
        </p:nvSpPr>
        <p:spPr>
          <a:xfrm>
            <a:off x="225287" y="159026"/>
            <a:ext cx="11754678" cy="6493565"/>
          </a:xfrm>
          <a:prstGeom prst="rect">
            <a:avLst/>
          </a:prstGeom>
          <a:noFill/>
          <a:ln w="57150">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5" name="Picture 4" descr="A picture containing text, clipart&#10;&#10;Description automatically generated">
            <a:extLst>
              <a:ext uri="{FF2B5EF4-FFF2-40B4-BE49-F238E27FC236}">
                <a16:creationId xmlns:a16="http://schemas.microsoft.com/office/drawing/2014/main" id="{0F9F2CE4-E749-4550-811B-1332D133A3C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6040" y="245165"/>
            <a:ext cx="1971675" cy="828675"/>
          </a:xfrm>
          <a:prstGeom prst="rect">
            <a:avLst/>
          </a:prstGeom>
        </p:spPr>
      </p:pic>
      <p:sp>
        <p:nvSpPr>
          <p:cNvPr id="8" name="TextBox 7">
            <a:extLst>
              <a:ext uri="{FF2B5EF4-FFF2-40B4-BE49-F238E27FC236}">
                <a16:creationId xmlns:a16="http://schemas.microsoft.com/office/drawing/2014/main" id="{1415ACE4-5D5B-4F18-9D50-81E79289B28B}"/>
              </a:ext>
            </a:extLst>
          </p:cNvPr>
          <p:cNvSpPr txBox="1"/>
          <p:nvPr/>
        </p:nvSpPr>
        <p:spPr>
          <a:xfrm>
            <a:off x="2411896" y="245165"/>
            <a:ext cx="1971675" cy="461665"/>
          </a:xfrm>
          <a:prstGeom prst="rect">
            <a:avLst/>
          </a:prstGeom>
          <a:noFill/>
        </p:spPr>
        <p:txBody>
          <a:bodyPr wrap="square">
            <a:spAutoFit/>
          </a:bodyPr>
          <a:lstStyle/>
          <a:p>
            <a:r>
              <a:rPr lang="hi-IN" sz="1200" b="1" dirty="0"/>
              <a:t>Non-profit organisation</a:t>
            </a:r>
          </a:p>
          <a:p>
            <a:r>
              <a:rPr lang="en-IN" sz="1200" b="1" dirty="0"/>
              <a:t>E</a:t>
            </a:r>
            <a:r>
              <a:rPr lang="hi-IN" sz="1200" b="1" dirty="0"/>
              <a:t>stablished 1993</a:t>
            </a:r>
            <a:endParaRPr lang="en-IN" sz="1200" b="1" dirty="0"/>
          </a:p>
        </p:txBody>
      </p:sp>
      <p:pic>
        <p:nvPicPr>
          <p:cNvPr id="10" name="Picture 9" descr="Map&#10;&#10;Description automatically generated">
            <a:extLst>
              <a:ext uri="{FF2B5EF4-FFF2-40B4-BE49-F238E27FC236}">
                <a16:creationId xmlns:a16="http://schemas.microsoft.com/office/drawing/2014/main" id="{2DDAC165-CC6F-42F7-9CC4-CF839F0D91D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3425" b="96747" l="7495" r="96395">
                        <a14:foregroundMark x1="34061" y1="17979" x2="27514" y2="5394"/>
                        <a14:foregroundMark x1="27514" y1="5394" x2="27514" y2="3425"/>
                        <a14:foregroundMark x1="85579" y1="38699" x2="95351" y2="32534"/>
                        <a14:foregroundMark x1="95351" y1="32534" x2="96395" y2="30736"/>
                        <a14:foregroundMark x1="37002" y1="73973" x2="32638" y2="95291"/>
                        <a14:foregroundMark x1="32638" y1="95291" x2="35009" y2="96747"/>
                        <a14:foregroundMark x1="11385" y1="52654" x2="7495" y2="48459"/>
                        <a14:foregroundMark x1="73435" y1="53168" x2="73435" y2="53168"/>
                        <a14:foregroundMark x1="70778" y1="52055" x2="70778" y2="52055"/>
                        <a14:foregroundMark x1="71822" y1="51455" x2="73719" y2="52312"/>
                      </a14:backgroundRemoval>
                    </a14:imgEffect>
                  </a14:imgLayer>
                </a14:imgProps>
              </a:ext>
              <a:ext uri="{28A0092B-C50C-407E-A947-70E740481C1C}">
                <a14:useLocalDpi xmlns:a14="http://schemas.microsoft.com/office/drawing/2010/main" val="0"/>
              </a:ext>
            </a:extLst>
          </a:blip>
          <a:stretch>
            <a:fillRect/>
          </a:stretch>
        </p:blipFill>
        <p:spPr>
          <a:xfrm>
            <a:off x="3748742" y="115904"/>
            <a:ext cx="1550605" cy="1726148"/>
          </a:xfrm>
          <a:prstGeom prst="rect">
            <a:avLst/>
          </a:prstGeom>
        </p:spPr>
      </p:pic>
      <p:sp>
        <p:nvSpPr>
          <p:cNvPr id="12" name="TextBox 11">
            <a:extLst>
              <a:ext uri="{FF2B5EF4-FFF2-40B4-BE49-F238E27FC236}">
                <a16:creationId xmlns:a16="http://schemas.microsoft.com/office/drawing/2014/main" id="{2390CE48-1CAE-43A4-B3DF-CEF18E15801B}"/>
              </a:ext>
            </a:extLst>
          </p:cNvPr>
          <p:cNvSpPr txBox="1"/>
          <p:nvPr/>
        </p:nvSpPr>
        <p:spPr>
          <a:xfrm>
            <a:off x="286040" y="1945557"/>
            <a:ext cx="5014828" cy="2923877"/>
          </a:xfrm>
          <a:prstGeom prst="rect">
            <a:avLst/>
          </a:prstGeom>
          <a:noFill/>
        </p:spPr>
        <p:txBody>
          <a:bodyPr wrap="square">
            <a:spAutoFit/>
          </a:bodyPr>
          <a:lstStyle/>
          <a:p>
            <a:pPr algn="just"/>
            <a:r>
              <a:rPr lang="en-IN" sz="1400" b="1" dirty="0">
                <a:solidFill>
                  <a:srgbClr val="FF0000"/>
                </a:solidFill>
              </a:rPr>
              <a:t>V</a:t>
            </a:r>
            <a:r>
              <a:rPr lang="hi-IN" sz="1200" b="1" dirty="0">
                <a:solidFill>
                  <a:srgbClr val="FF0000"/>
                </a:solidFill>
              </a:rPr>
              <a:t>ision-</a:t>
            </a:r>
            <a:r>
              <a:rPr lang="hi-IN" sz="1200" b="1" dirty="0"/>
              <a:t>To make the life of the rural community resilient and sustainable to improve the business of the farmers as well as to enjoy the life of the villagesto a fuller quality within the ecosystem.   </a:t>
            </a:r>
          </a:p>
          <a:p>
            <a:pPr marL="0" indent="0" algn="just">
              <a:buFont typeface="Arial" panose="020B0604020202020204" pitchFamily="34" charset="0"/>
              <a:buNone/>
            </a:pPr>
            <a:r>
              <a:rPr lang="en-IN" sz="1400" dirty="0">
                <a:solidFill>
                  <a:srgbClr val="FF0000"/>
                </a:solidFill>
              </a:rPr>
              <a:t>M</a:t>
            </a:r>
            <a:r>
              <a:rPr lang="hi-IN" sz="1400" dirty="0">
                <a:solidFill>
                  <a:srgbClr val="FF0000"/>
                </a:solidFill>
              </a:rPr>
              <a:t>ission </a:t>
            </a:r>
            <a:r>
              <a:rPr lang="hi-IN" sz="1200" b="1" dirty="0">
                <a:solidFill>
                  <a:schemeClr val="accent1">
                    <a:lumMod val="75000"/>
                  </a:schemeClr>
                </a:solidFill>
              </a:rPr>
              <a:t>-WOTR aims to end major causes of rural poverty by rejuenating ecosystem and building community resilience to climate change, we aim toincrease the availability of water increase the productivity of land and agriculture, diversity rural, livelihood, empower and strengthen rural women and improve the health well being of vulnerable rural communication</a:t>
            </a:r>
            <a:r>
              <a:rPr lang="hi-IN" sz="1200" dirty="0"/>
              <a:t>    </a:t>
            </a:r>
          </a:p>
          <a:p>
            <a:r>
              <a:rPr lang="hi-IN" sz="1800" dirty="0"/>
              <a:t>  </a:t>
            </a:r>
          </a:p>
          <a:p>
            <a:endParaRPr lang="hi-IN" dirty="0"/>
          </a:p>
          <a:p>
            <a:r>
              <a:rPr lang="hi-IN" dirty="0"/>
              <a:t> </a:t>
            </a:r>
          </a:p>
          <a:p>
            <a:endParaRPr lang="hi-IN" sz="1800" dirty="0"/>
          </a:p>
        </p:txBody>
      </p:sp>
      <p:sp>
        <p:nvSpPr>
          <p:cNvPr id="3" name="TextBox 2">
            <a:extLst>
              <a:ext uri="{FF2B5EF4-FFF2-40B4-BE49-F238E27FC236}">
                <a16:creationId xmlns:a16="http://schemas.microsoft.com/office/drawing/2014/main" id="{B74BB57D-A18E-450E-BF5D-9B3C85DC1507}"/>
              </a:ext>
            </a:extLst>
          </p:cNvPr>
          <p:cNvSpPr txBox="1"/>
          <p:nvPr/>
        </p:nvSpPr>
        <p:spPr>
          <a:xfrm>
            <a:off x="258286" y="3921588"/>
            <a:ext cx="2115993" cy="584775"/>
          </a:xfrm>
          <a:prstGeom prst="rect">
            <a:avLst/>
          </a:prstGeom>
          <a:noFill/>
        </p:spPr>
        <p:txBody>
          <a:bodyPr wrap="square" rtlCol="0">
            <a:spAutoFit/>
          </a:bodyPr>
          <a:lstStyle/>
          <a:p>
            <a:r>
              <a:rPr lang="hi-IN" sz="1400" dirty="0">
                <a:solidFill>
                  <a:srgbClr val="FF0000"/>
                </a:solidFill>
              </a:rPr>
              <a:t>organisation structure.</a:t>
            </a:r>
          </a:p>
          <a:p>
            <a:endParaRPr lang="en-IN" dirty="0"/>
          </a:p>
        </p:txBody>
      </p:sp>
      <p:graphicFrame>
        <p:nvGraphicFramePr>
          <p:cNvPr id="4" name="Diagram 3">
            <a:extLst>
              <a:ext uri="{FF2B5EF4-FFF2-40B4-BE49-F238E27FC236}">
                <a16:creationId xmlns:a16="http://schemas.microsoft.com/office/drawing/2014/main" id="{29705587-6427-4824-8B49-8D0DEFDE159F}"/>
              </a:ext>
            </a:extLst>
          </p:cNvPr>
          <p:cNvGraphicFramePr/>
          <p:nvPr>
            <p:extLst>
              <p:ext uri="{D42A27DB-BD31-4B8C-83A1-F6EECF244321}">
                <p14:modId xmlns:p14="http://schemas.microsoft.com/office/powerpoint/2010/main" val="2578846183"/>
              </p:ext>
            </p:extLst>
          </p:nvPr>
        </p:nvGraphicFramePr>
        <p:xfrm>
          <a:off x="-308920" y="4469392"/>
          <a:ext cx="3521677" cy="2251117"/>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
        <p:nvSpPr>
          <p:cNvPr id="7" name="TextBox 6">
            <a:extLst>
              <a:ext uri="{FF2B5EF4-FFF2-40B4-BE49-F238E27FC236}">
                <a16:creationId xmlns:a16="http://schemas.microsoft.com/office/drawing/2014/main" id="{1DD5879A-C479-47FD-98A2-39AFBDA18978}"/>
              </a:ext>
            </a:extLst>
          </p:cNvPr>
          <p:cNvSpPr txBox="1"/>
          <p:nvPr/>
        </p:nvSpPr>
        <p:spPr>
          <a:xfrm>
            <a:off x="5177301" y="202123"/>
            <a:ext cx="4362115" cy="307777"/>
          </a:xfrm>
          <a:prstGeom prst="rect">
            <a:avLst/>
          </a:prstGeom>
          <a:noFill/>
        </p:spPr>
        <p:txBody>
          <a:bodyPr wrap="square" rtlCol="0">
            <a:spAutoFit/>
          </a:bodyPr>
          <a:lstStyle/>
          <a:p>
            <a:r>
              <a:rPr lang="hi-IN" sz="1400"/>
              <a:t> </a:t>
            </a:r>
            <a:r>
              <a:rPr lang="hi-IN" sz="1400" dirty="0"/>
              <a:t>under work (water harvesting, soil consersation)</a:t>
            </a:r>
            <a:endParaRPr lang="en-IN" sz="1400" dirty="0"/>
          </a:p>
        </p:txBody>
      </p:sp>
      <p:sp>
        <p:nvSpPr>
          <p:cNvPr id="9" name="TextBox 8">
            <a:extLst>
              <a:ext uri="{FF2B5EF4-FFF2-40B4-BE49-F238E27FC236}">
                <a16:creationId xmlns:a16="http://schemas.microsoft.com/office/drawing/2014/main" id="{163A33BE-F854-4F74-ADF9-A9EA1298EA43}"/>
              </a:ext>
            </a:extLst>
          </p:cNvPr>
          <p:cNvSpPr txBox="1"/>
          <p:nvPr/>
        </p:nvSpPr>
        <p:spPr>
          <a:xfrm>
            <a:off x="5205056" y="495196"/>
            <a:ext cx="2505560" cy="1015663"/>
          </a:xfrm>
          <a:prstGeom prst="rect">
            <a:avLst/>
          </a:prstGeom>
          <a:noFill/>
        </p:spPr>
        <p:txBody>
          <a:bodyPr wrap="square" rtlCol="0">
            <a:spAutoFit/>
          </a:bodyPr>
          <a:lstStyle/>
          <a:p>
            <a:r>
              <a:rPr lang="hi-IN" sz="1200" dirty="0">
                <a:solidFill>
                  <a:srgbClr val="C00000"/>
                </a:solidFill>
              </a:rPr>
              <a:t>Net planning – odk collect app </a:t>
            </a:r>
          </a:p>
          <a:p>
            <a:r>
              <a:rPr lang="en-IN" sz="1200" dirty="0"/>
              <a:t>T</a:t>
            </a:r>
            <a:r>
              <a:rPr lang="hi-IN" sz="1200" dirty="0"/>
              <a:t>rench cum bund (TCB)</a:t>
            </a:r>
          </a:p>
          <a:p>
            <a:r>
              <a:rPr lang="en-IN" sz="1200" dirty="0"/>
              <a:t>E</a:t>
            </a:r>
            <a:r>
              <a:rPr lang="hi-IN" sz="1200" dirty="0"/>
              <a:t>arthen cum bund (EFB) </a:t>
            </a:r>
          </a:p>
          <a:p>
            <a:r>
              <a:rPr lang="en-IN" sz="1200" dirty="0"/>
              <a:t>W</a:t>
            </a:r>
            <a:r>
              <a:rPr lang="hi-IN" sz="1200" dirty="0"/>
              <a:t>atershed absorption trench (WAT) </a:t>
            </a:r>
          </a:p>
          <a:p>
            <a:r>
              <a:rPr lang="en-IN" sz="1200" dirty="0"/>
              <a:t>C</a:t>
            </a:r>
            <a:r>
              <a:rPr lang="hi-IN" sz="1200" dirty="0"/>
              <a:t>ontinous contour trench (CCT)</a:t>
            </a:r>
            <a:endParaRPr lang="en-IN" sz="1200" dirty="0"/>
          </a:p>
        </p:txBody>
      </p:sp>
      <p:sp>
        <p:nvSpPr>
          <p:cNvPr id="11" name="TextBox 10">
            <a:extLst>
              <a:ext uri="{FF2B5EF4-FFF2-40B4-BE49-F238E27FC236}">
                <a16:creationId xmlns:a16="http://schemas.microsoft.com/office/drawing/2014/main" id="{355FA3B7-9DFB-4532-ADBD-38ED149DB099}"/>
              </a:ext>
            </a:extLst>
          </p:cNvPr>
          <p:cNvSpPr txBox="1"/>
          <p:nvPr/>
        </p:nvSpPr>
        <p:spPr>
          <a:xfrm>
            <a:off x="5354508" y="1412064"/>
            <a:ext cx="2505560" cy="646331"/>
          </a:xfrm>
          <a:prstGeom prst="rect">
            <a:avLst/>
          </a:prstGeom>
          <a:noFill/>
        </p:spPr>
        <p:txBody>
          <a:bodyPr wrap="square" rtlCol="0">
            <a:spAutoFit/>
          </a:bodyPr>
          <a:lstStyle/>
          <a:p>
            <a:r>
              <a:rPr lang="hi-IN" sz="1200" dirty="0">
                <a:solidFill>
                  <a:srgbClr val="C00000"/>
                </a:solidFill>
              </a:rPr>
              <a:t>Drainage line treatment </a:t>
            </a:r>
          </a:p>
          <a:p>
            <a:r>
              <a:rPr lang="en-IN" sz="1200" dirty="0"/>
              <a:t>L</a:t>
            </a:r>
            <a:r>
              <a:rPr lang="hi-IN" sz="1200" dirty="0"/>
              <a:t>oose boulder structure </a:t>
            </a:r>
          </a:p>
          <a:p>
            <a:r>
              <a:rPr lang="en-IN" sz="1200" dirty="0"/>
              <a:t>D</a:t>
            </a:r>
            <a:r>
              <a:rPr lang="hi-IN" sz="1200" dirty="0"/>
              <a:t>iversion drain (kacchanala)</a:t>
            </a:r>
            <a:endParaRPr lang="en-IN" sz="1200" dirty="0"/>
          </a:p>
        </p:txBody>
      </p:sp>
      <p:sp>
        <p:nvSpPr>
          <p:cNvPr id="13" name="TextBox 12">
            <a:extLst>
              <a:ext uri="{FF2B5EF4-FFF2-40B4-BE49-F238E27FC236}">
                <a16:creationId xmlns:a16="http://schemas.microsoft.com/office/drawing/2014/main" id="{0E33A559-CCAC-47F6-8F08-1D985D1638FB}"/>
              </a:ext>
            </a:extLst>
          </p:cNvPr>
          <p:cNvSpPr txBox="1"/>
          <p:nvPr/>
        </p:nvSpPr>
        <p:spPr>
          <a:xfrm>
            <a:off x="7431556" y="4422511"/>
            <a:ext cx="1434578" cy="1231106"/>
          </a:xfrm>
          <a:prstGeom prst="rect">
            <a:avLst/>
          </a:prstGeom>
          <a:noFill/>
        </p:spPr>
        <p:txBody>
          <a:bodyPr wrap="square" rtlCol="0">
            <a:spAutoFit/>
          </a:bodyPr>
          <a:lstStyle/>
          <a:p>
            <a:r>
              <a:rPr lang="en-IN" sz="1400" dirty="0">
                <a:solidFill>
                  <a:srgbClr val="FF0000"/>
                </a:solidFill>
              </a:rPr>
              <a:t>U</a:t>
            </a:r>
            <a:r>
              <a:rPr lang="hi-IN" sz="1400" dirty="0">
                <a:solidFill>
                  <a:srgbClr val="FF0000"/>
                </a:solidFill>
              </a:rPr>
              <a:t>sefulness</a:t>
            </a:r>
            <a:r>
              <a:rPr lang="hi-IN" sz="1400" dirty="0">
                <a:solidFill>
                  <a:srgbClr val="00B050"/>
                </a:solidFill>
              </a:rPr>
              <a:t>;</a:t>
            </a:r>
            <a:r>
              <a:rPr lang="hi-IN" sz="1200" dirty="0">
                <a:solidFill>
                  <a:srgbClr val="00B050"/>
                </a:solidFill>
              </a:rPr>
              <a:t>  </a:t>
            </a:r>
          </a:p>
          <a:p>
            <a:r>
              <a:rPr lang="en-IN" sz="1200" dirty="0"/>
              <a:t>L</a:t>
            </a:r>
            <a:r>
              <a:rPr lang="hi-IN" sz="1200" dirty="0"/>
              <a:t>earning, understanding</a:t>
            </a:r>
          </a:p>
          <a:p>
            <a:r>
              <a:rPr lang="en-IN" sz="1200" dirty="0"/>
              <a:t>M</a:t>
            </a:r>
            <a:r>
              <a:rPr lang="hi-IN" sz="1200" dirty="0"/>
              <a:t>obilization skill </a:t>
            </a:r>
          </a:p>
          <a:p>
            <a:r>
              <a:rPr lang="en-IN" sz="1200" dirty="0"/>
              <a:t>S</a:t>
            </a:r>
            <a:r>
              <a:rPr lang="hi-IN" sz="1200" dirty="0"/>
              <a:t>ocial behaviour </a:t>
            </a:r>
          </a:p>
          <a:p>
            <a:r>
              <a:rPr lang="hi-IN" sz="1200" dirty="0"/>
              <a:t>communication</a:t>
            </a:r>
          </a:p>
        </p:txBody>
      </p:sp>
      <p:graphicFrame>
        <p:nvGraphicFramePr>
          <p:cNvPr id="17" name="Table 16">
            <a:extLst>
              <a:ext uri="{FF2B5EF4-FFF2-40B4-BE49-F238E27FC236}">
                <a16:creationId xmlns:a16="http://schemas.microsoft.com/office/drawing/2014/main" id="{CC60A3FA-0E74-4E7D-8B7F-DD388CBD6208}"/>
              </a:ext>
            </a:extLst>
          </p:cNvPr>
          <p:cNvGraphicFramePr>
            <a:graphicFrameLocks noGrp="1"/>
          </p:cNvGraphicFramePr>
          <p:nvPr>
            <p:extLst>
              <p:ext uri="{D42A27DB-BD31-4B8C-83A1-F6EECF244321}">
                <p14:modId xmlns:p14="http://schemas.microsoft.com/office/powerpoint/2010/main" val="3339795851"/>
              </p:ext>
            </p:extLst>
          </p:nvPr>
        </p:nvGraphicFramePr>
        <p:xfrm>
          <a:off x="2753937" y="3525792"/>
          <a:ext cx="2566680" cy="3200400"/>
        </p:xfrm>
        <a:graphic>
          <a:graphicData uri="http://schemas.openxmlformats.org/drawingml/2006/table">
            <a:tbl>
              <a:tblPr/>
              <a:tblGrid>
                <a:gridCol w="1260733">
                  <a:extLst>
                    <a:ext uri="{9D8B030D-6E8A-4147-A177-3AD203B41FA5}">
                      <a16:colId xmlns:a16="http://schemas.microsoft.com/office/drawing/2014/main" val="3845190521"/>
                    </a:ext>
                  </a:extLst>
                </a:gridCol>
                <a:gridCol w="1305947">
                  <a:extLst>
                    <a:ext uri="{9D8B030D-6E8A-4147-A177-3AD203B41FA5}">
                      <a16:colId xmlns:a16="http://schemas.microsoft.com/office/drawing/2014/main" val="2000681203"/>
                    </a:ext>
                  </a:extLst>
                </a:gridCol>
              </a:tblGrid>
              <a:tr h="2779196">
                <a:tc>
                  <a:txBody>
                    <a:bodyPr/>
                    <a:lstStyle/>
                    <a:p>
                      <a:pPr algn="just"/>
                      <a:r>
                        <a:rPr lang="en-IN" sz="1200" dirty="0">
                          <a:solidFill>
                            <a:schemeClr val="accent1"/>
                          </a:solidFill>
                        </a:rPr>
                        <a:t>S</a:t>
                      </a:r>
                      <a:r>
                        <a:rPr lang="hi-IN" sz="1200" b="1" dirty="0">
                          <a:solidFill>
                            <a:schemeClr val="accent1"/>
                          </a:solidFill>
                        </a:rPr>
                        <a:t>trengthen;  </a:t>
                      </a:r>
                      <a:r>
                        <a:rPr lang="hi-IN" sz="1200" dirty="0">
                          <a:solidFill>
                            <a:schemeClr val="accent1"/>
                          </a:solidFill>
                        </a:rPr>
                        <a:t> </a:t>
                      </a:r>
                    </a:p>
                    <a:p>
                      <a:pPr marL="171450" indent="-171450" algn="just">
                        <a:buFont typeface="Arial" panose="020B0604020202020204" pitchFamily="34" charset="0"/>
                        <a:buChar char="•"/>
                      </a:pPr>
                      <a:r>
                        <a:rPr lang="en-IN" sz="1200" dirty="0"/>
                        <a:t>G</a:t>
                      </a:r>
                      <a:r>
                        <a:rPr lang="hi-IN" sz="1200" dirty="0"/>
                        <a:t>ood communication skill </a:t>
                      </a:r>
                    </a:p>
                    <a:p>
                      <a:pPr marL="171450" indent="-171450" algn="just">
                        <a:buFont typeface="Arial" panose="020B0604020202020204" pitchFamily="34" charset="0"/>
                        <a:buChar char="•"/>
                      </a:pPr>
                      <a:r>
                        <a:rPr lang="en-IN" sz="1200" dirty="0"/>
                        <a:t>W</a:t>
                      </a:r>
                      <a:r>
                        <a:rPr lang="hi-IN" sz="1200" dirty="0"/>
                        <a:t>omen empowerment</a:t>
                      </a:r>
                    </a:p>
                    <a:p>
                      <a:pPr algn="just"/>
                      <a:r>
                        <a:rPr lang="hi-IN" sz="1200" dirty="0"/>
                        <a:t> </a:t>
                      </a:r>
                    </a:p>
                    <a:p>
                      <a:pPr algn="just"/>
                      <a:endParaRPr lang="hi-IN" sz="1200" b="1" dirty="0"/>
                    </a:p>
                    <a:p>
                      <a:pPr algn="just"/>
                      <a:r>
                        <a:rPr lang="en-IN" sz="1200" b="1" dirty="0">
                          <a:solidFill>
                            <a:schemeClr val="accent1"/>
                          </a:solidFill>
                        </a:rPr>
                        <a:t>O</a:t>
                      </a:r>
                      <a:r>
                        <a:rPr lang="hi-IN" sz="1200" b="1" dirty="0">
                          <a:solidFill>
                            <a:schemeClr val="accent1"/>
                          </a:solidFill>
                        </a:rPr>
                        <a:t>pportunity;   </a:t>
                      </a:r>
                    </a:p>
                    <a:p>
                      <a:pPr marL="171450" indent="-171450" algn="just">
                        <a:buFont typeface="Arial" panose="020B0604020202020204" pitchFamily="34" charset="0"/>
                        <a:buChar char="•"/>
                      </a:pPr>
                      <a:r>
                        <a:rPr lang="hi-IN" sz="1200" dirty="0"/>
                        <a:t> employee implement </a:t>
                      </a:r>
                    </a:p>
                    <a:p>
                      <a:pPr marL="171450" indent="-171450" algn="just">
                        <a:buFont typeface="Arial" panose="020B0604020202020204" pitchFamily="34" charset="0"/>
                        <a:buChar char="•"/>
                      </a:pPr>
                      <a:r>
                        <a:rPr lang="en-IN" sz="1200" dirty="0"/>
                        <a:t>W</a:t>
                      </a:r>
                      <a:r>
                        <a:rPr lang="hi-IN" sz="1200" dirty="0"/>
                        <a:t>orking at the grass root level in rural area</a:t>
                      </a:r>
                    </a:p>
                    <a:p>
                      <a:pPr algn="just"/>
                      <a:endParaRPr lang="en-IN" sz="1200" dirty="0"/>
                    </a:p>
                  </a:txBody>
                  <a:tcPr>
                    <a:lnL w="12700" cmpd="sng">
                      <a:solidFill>
                        <a:schemeClr val="tx1"/>
                      </a:solidFill>
                      <a:prstDash val="solid"/>
                    </a:lnL>
                    <a:lnR w="12700" cap="flat" cmpd="sng" algn="ctr">
                      <a:solidFill>
                        <a:schemeClr val="tx1"/>
                      </a:solidFill>
                      <a:prstDash val="solid"/>
                      <a:round/>
                      <a:headEnd type="none" w="med" len="med"/>
                      <a:tailEnd type="none" w="med" len="med"/>
                    </a:lnR>
                    <a:lnT w="12700" cmpd="sng">
                      <a:solidFill>
                        <a:schemeClr val="tx1"/>
                      </a:solidFill>
                      <a:prstDash val="solid"/>
                    </a:lnT>
                    <a:lnB w="12700" cmpd="sng">
                      <a:solidFill>
                        <a:schemeClr val="tx1"/>
                      </a:solidFill>
                      <a:prstDash val="solid"/>
                    </a:lnB>
                  </a:tcPr>
                </a:tc>
                <a:tc>
                  <a:txBody>
                    <a:bodyPr/>
                    <a:lstStyle/>
                    <a:p>
                      <a:pPr algn="just"/>
                      <a:r>
                        <a:rPr lang="en-IN" sz="1200" b="1" dirty="0">
                          <a:solidFill>
                            <a:schemeClr val="accent1"/>
                          </a:solidFill>
                        </a:rPr>
                        <a:t>W</a:t>
                      </a:r>
                      <a:r>
                        <a:rPr lang="hi-IN" sz="1200" b="1" dirty="0">
                          <a:solidFill>
                            <a:schemeClr val="accent1"/>
                          </a:solidFill>
                        </a:rPr>
                        <a:t>eekness </a:t>
                      </a:r>
                      <a:r>
                        <a:rPr lang="hi-IN" sz="1200" dirty="0">
                          <a:solidFill>
                            <a:schemeClr val="accent1"/>
                          </a:solidFill>
                        </a:rPr>
                        <a:t>; </a:t>
                      </a:r>
                    </a:p>
                    <a:p>
                      <a:pPr algn="just"/>
                      <a:r>
                        <a:rPr lang="hi-IN" sz="1200" dirty="0"/>
                        <a:t> </a:t>
                      </a:r>
                    </a:p>
                    <a:p>
                      <a:pPr marL="285750" indent="-285750" algn="just">
                        <a:buFont typeface="Arial" panose="020B0604020202020204" pitchFamily="34" charset="0"/>
                        <a:buChar char="•"/>
                      </a:pPr>
                      <a:r>
                        <a:rPr lang="en-IN" sz="1200" dirty="0"/>
                        <a:t>L</a:t>
                      </a:r>
                      <a:r>
                        <a:rPr lang="hi-IN" sz="1200" dirty="0"/>
                        <a:t>ow level of participation</a:t>
                      </a:r>
                    </a:p>
                    <a:p>
                      <a:pPr marL="285750" indent="-285750" algn="just">
                        <a:buFont typeface="Arial" panose="020B0604020202020204" pitchFamily="34" charset="0"/>
                        <a:buChar char="•"/>
                      </a:pPr>
                      <a:r>
                        <a:rPr lang="en-IN" sz="1200" dirty="0"/>
                        <a:t>L</a:t>
                      </a:r>
                      <a:r>
                        <a:rPr lang="hi-IN" sz="1200" dirty="0"/>
                        <a:t>ack of collaboration</a:t>
                      </a:r>
                    </a:p>
                    <a:p>
                      <a:pPr marL="285750" indent="-285750" algn="just">
                        <a:buFont typeface="Arial" panose="020B0604020202020204" pitchFamily="34" charset="0"/>
                        <a:buChar char="•"/>
                      </a:pPr>
                      <a:endParaRPr lang="hi-IN" sz="1200" dirty="0"/>
                    </a:p>
                    <a:p>
                      <a:pPr marL="285750" indent="-285750" algn="just">
                        <a:buFont typeface="Arial" panose="020B0604020202020204" pitchFamily="34" charset="0"/>
                        <a:buChar char="•"/>
                      </a:pPr>
                      <a:endParaRPr lang="hi-IN" sz="1200" dirty="0"/>
                    </a:p>
                    <a:p>
                      <a:pPr marL="285750" indent="-285750" algn="just">
                        <a:buFont typeface="Arial" panose="020B0604020202020204" pitchFamily="34" charset="0"/>
                        <a:buChar char="•"/>
                      </a:pPr>
                      <a:endParaRPr lang="hi-IN" sz="1200" dirty="0"/>
                    </a:p>
                    <a:p>
                      <a:pPr algn="just"/>
                      <a:r>
                        <a:rPr lang="en-IN" sz="1200" b="1" dirty="0">
                          <a:solidFill>
                            <a:schemeClr val="accent1"/>
                          </a:solidFill>
                        </a:rPr>
                        <a:t>T</a:t>
                      </a:r>
                      <a:r>
                        <a:rPr lang="hi-IN" sz="1200" b="1" dirty="0">
                          <a:solidFill>
                            <a:schemeClr val="accent1"/>
                          </a:solidFill>
                        </a:rPr>
                        <a:t>hreat</a:t>
                      </a:r>
                      <a:r>
                        <a:rPr lang="hi-IN" sz="1200" b="1" dirty="0"/>
                        <a:t>; </a:t>
                      </a:r>
                    </a:p>
                    <a:p>
                      <a:pPr marL="285750" indent="-285750" algn="just">
                        <a:buFont typeface="Arial" panose="020B0604020202020204" pitchFamily="34" charset="0"/>
                        <a:buChar char="•"/>
                      </a:pPr>
                      <a:r>
                        <a:rPr lang="en-IN" sz="1200" dirty="0"/>
                        <a:t>T</a:t>
                      </a:r>
                      <a:r>
                        <a:rPr lang="hi-IN" sz="1200" dirty="0"/>
                        <a:t>ime management </a:t>
                      </a:r>
                    </a:p>
                    <a:p>
                      <a:pPr marL="285750" indent="-285750" algn="just">
                        <a:buFont typeface="Arial" panose="020B0604020202020204" pitchFamily="34" charset="0"/>
                        <a:buChar char="•"/>
                      </a:pPr>
                      <a:r>
                        <a:rPr lang="en-IN" sz="1200" dirty="0"/>
                        <a:t>T</a:t>
                      </a:r>
                      <a:r>
                        <a:rPr lang="hi-IN" sz="1200" dirty="0"/>
                        <a:t>echnological barrier </a:t>
                      </a:r>
                    </a:p>
                    <a:p>
                      <a:pPr marL="285750" indent="-285750" algn="just">
                        <a:buFont typeface="Arial" panose="020B0604020202020204" pitchFamily="34" charset="0"/>
                        <a:buChar char="•"/>
                      </a:pPr>
                      <a:r>
                        <a:rPr lang="en-IN" sz="1200" dirty="0"/>
                        <a:t>L</a:t>
                      </a:r>
                      <a:r>
                        <a:rPr lang="hi-IN" sz="1200" dirty="0"/>
                        <a:t>ack of team work member</a:t>
                      </a:r>
                      <a:endParaRPr lang="en-IN" sz="1200" dirty="0"/>
                    </a:p>
                  </a:txBody>
                  <a:tcPr>
                    <a:lnL w="12700" cap="flat" cmpd="sng" algn="ctr">
                      <a:solidFill>
                        <a:schemeClr val="tx1"/>
                      </a:solidFill>
                      <a:prstDash val="solid"/>
                      <a:round/>
                      <a:headEnd type="none" w="med" len="med"/>
                      <a:tailEnd type="none" w="med" len="med"/>
                    </a:lnL>
                    <a:lnR w="12700" cmpd="sng">
                      <a:solidFill>
                        <a:schemeClr val="tx1"/>
                      </a:solidFill>
                      <a:prstDash val="soli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987411219"/>
                  </a:ext>
                </a:extLst>
              </a:tr>
            </a:tbl>
          </a:graphicData>
        </a:graphic>
      </p:graphicFrame>
      <p:sp>
        <p:nvSpPr>
          <p:cNvPr id="22" name="TextBox 21">
            <a:extLst>
              <a:ext uri="{FF2B5EF4-FFF2-40B4-BE49-F238E27FC236}">
                <a16:creationId xmlns:a16="http://schemas.microsoft.com/office/drawing/2014/main" id="{E4BB14F1-4B0A-4CA9-8D11-D0BB560EF2D8}"/>
              </a:ext>
            </a:extLst>
          </p:cNvPr>
          <p:cNvSpPr txBox="1"/>
          <p:nvPr/>
        </p:nvSpPr>
        <p:spPr>
          <a:xfrm>
            <a:off x="5299347" y="4550385"/>
            <a:ext cx="2262137" cy="1200329"/>
          </a:xfrm>
          <a:prstGeom prst="rect">
            <a:avLst/>
          </a:prstGeom>
          <a:noFill/>
        </p:spPr>
        <p:txBody>
          <a:bodyPr wrap="square" rtlCol="0">
            <a:spAutoFit/>
          </a:bodyPr>
          <a:lstStyle/>
          <a:p>
            <a:pPr algn="just"/>
            <a:r>
              <a:rPr lang="en-IN" sz="1200" dirty="0">
                <a:solidFill>
                  <a:srgbClr val="FF0000"/>
                </a:solidFill>
              </a:rPr>
              <a:t>L</a:t>
            </a:r>
            <a:r>
              <a:rPr lang="hi-IN" sz="1200" dirty="0">
                <a:solidFill>
                  <a:srgbClr val="FF0000"/>
                </a:solidFill>
              </a:rPr>
              <a:t>earning and value addition; </a:t>
            </a:r>
          </a:p>
          <a:p>
            <a:pPr marL="285750" indent="-285750">
              <a:buFont typeface="Arial" panose="020B0604020202020204" pitchFamily="34" charset="0"/>
              <a:buChar char="•"/>
            </a:pPr>
            <a:r>
              <a:rPr lang="en-IN" sz="1200" dirty="0"/>
              <a:t>M</a:t>
            </a:r>
            <a:r>
              <a:rPr lang="hi-IN" sz="1200" dirty="0"/>
              <a:t>obilizing MGNERGA.</a:t>
            </a:r>
          </a:p>
          <a:p>
            <a:pPr marL="285750" indent="-285750">
              <a:buFont typeface="Arial" panose="020B0604020202020204" pitchFamily="34" charset="0"/>
              <a:buChar char="•"/>
            </a:pPr>
            <a:r>
              <a:rPr lang="en-IN" sz="1200" dirty="0"/>
              <a:t>K</a:t>
            </a:r>
            <a:r>
              <a:rPr lang="hi-IN" sz="1200" dirty="0"/>
              <a:t>nowing WOTR project. </a:t>
            </a:r>
          </a:p>
          <a:p>
            <a:pPr marL="285750" indent="-285750">
              <a:buFont typeface="Arial" panose="020B0604020202020204" pitchFamily="34" charset="0"/>
              <a:buChar char="•"/>
            </a:pPr>
            <a:r>
              <a:rPr lang="en-IN" sz="1200" dirty="0"/>
              <a:t>U</a:t>
            </a:r>
            <a:r>
              <a:rPr lang="hi-IN" sz="1200" dirty="0"/>
              <a:t>nderstanding the village and observising daily activity or staying village livelihood</a:t>
            </a:r>
            <a:endParaRPr lang="en-IN" sz="1200" dirty="0"/>
          </a:p>
        </p:txBody>
      </p:sp>
      <p:sp>
        <p:nvSpPr>
          <p:cNvPr id="24" name="TextBox 23">
            <a:extLst>
              <a:ext uri="{FF2B5EF4-FFF2-40B4-BE49-F238E27FC236}">
                <a16:creationId xmlns:a16="http://schemas.microsoft.com/office/drawing/2014/main" id="{61D94BA2-C942-45DB-B1AF-A341548A39C8}"/>
              </a:ext>
            </a:extLst>
          </p:cNvPr>
          <p:cNvSpPr txBox="1"/>
          <p:nvPr/>
        </p:nvSpPr>
        <p:spPr>
          <a:xfrm>
            <a:off x="5358152" y="5718640"/>
            <a:ext cx="1928161" cy="892552"/>
          </a:xfrm>
          <a:prstGeom prst="rect">
            <a:avLst/>
          </a:prstGeom>
          <a:noFill/>
        </p:spPr>
        <p:txBody>
          <a:bodyPr wrap="square" rtlCol="0">
            <a:spAutoFit/>
          </a:bodyPr>
          <a:lstStyle/>
          <a:p>
            <a:r>
              <a:rPr lang="en-IN" sz="1400" dirty="0">
                <a:solidFill>
                  <a:srgbClr val="FF0000"/>
                </a:solidFill>
              </a:rPr>
              <a:t>G</a:t>
            </a:r>
            <a:r>
              <a:rPr lang="hi-IN" sz="1400" dirty="0">
                <a:solidFill>
                  <a:srgbClr val="FF0000"/>
                </a:solidFill>
              </a:rPr>
              <a:t>aps ;</a:t>
            </a:r>
          </a:p>
          <a:p>
            <a:r>
              <a:rPr lang="en-IN" sz="1200" dirty="0"/>
              <a:t>L</a:t>
            </a:r>
            <a:r>
              <a:rPr lang="hi-IN" sz="1200" dirty="0"/>
              <a:t>ow level of awarness </a:t>
            </a:r>
          </a:p>
          <a:p>
            <a:r>
              <a:rPr lang="en-IN" sz="1200" dirty="0"/>
              <a:t>L</a:t>
            </a:r>
            <a:r>
              <a:rPr lang="hi-IN" sz="1200" dirty="0"/>
              <a:t>imited insfrastructure </a:t>
            </a:r>
          </a:p>
          <a:p>
            <a:r>
              <a:rPr lang="en-IN" sz="1200" dirty="0"/>
              <a:t>L</a:t>
            </a:r>
            <a:r>
              <a:rPr lang="hi-IN" sz="1200" dirty="0"/>
              <a:t>ow connectivit</a:t>
            </a:r>
            <a:r>
              <a:rPr lang="hi-IN" sz="1400" dirty="0"/>
              <a:t>y </a:t>
            </a:r>
            <a:endParaRPr lang="en-IN" sz="1400" dirty="0"/>
          </a:p>
        </p:txBody>
      </p:sp>
      <p:sp>
        <p:nvSpPr>
          <p:cNvPr id="25" name="TextBox 24">
            <a:extLst>
              <a:ext uri="{FF2B5EF4-FFF2-40B4-BE49-F238E27FC236}">
                <a16:creationId xmlns:a16="http://schemas.microsoft.com/office/drawing/2014/main" id="{4A2C5BB0-2BEF-4838-9B1B-5AF7B10EBF49}"/>
              </a:ext>
            </a:extLst>
          </p:cNvPr>
          <p:cNvSpPr txBox="1"/>
          <p:nvPr/>
        </p:nvSpPr>
        <p:spPr>
          <a:xfrm>
            <a:off x="7239122" y="5595529"/>
            <a:ext cx="2505560" cy="1015663"/>
          </a:xfrm>
          <a:prstGeom prst="rect">
            <a:avLst/>
          </a:prstGeom>
          <a:noFill/>
        </p:spPr>
        <p:txBody>
          <a:bodyPr wrap="square" rtlCol="0">
            <a:spAutoFit/>
          </a:bodyPr>
          <a:lstStyle/>
          <a:p>
            <a:r>
              <a:rPr lang="en-IN" sz="1200" dirty="0">
                <a:solidFill>
                  <a:srgbClr val="FF0000"/>
                </a:solidFill>
              </a:rPr>
              <a:t>C</a:t>
            </a:r>
            <a:r>
              <a:rPr lang="hi-IN" sz="1200" dirty="0">
                <a:solidFill>
                  <a:srgbClr val="FF0000"/>
                </a:solidFill>
              </a:rPr>
              <a:t>hallanges </a:t>
            </a:r>
            <a:r>
              <a:rPr lang="hi-IN" sz="1200" dirty="0">
                <a:solidFill>
                  <a:srgbClr val="00B050"/>
                </a:solidFill>
              </a:rPr>
              <a:t>;</a:t>
            </a:r>
          </a:p>
          <a:p>
            <a:pPr marL="285750" indent="-285750">
              <a:buFont typeface="Arial" panose="020B0604020202020204" pitchFamily="34" charset="0"/>
              <a:buChar char="•"/>
            </a:pPr>
            <a:r>
              <a:rPr lang="en-IN" sz="1200" dirty="0"/>
              <a:t>M</a:t>
            </a:r>
            <a:r>
              <a:rPr lang="hi-IN" sz="1200" dirty="0"/>
              <a:t>obilizing farmers – net planning odk collect app.</a:t>
            </a:r>
          </a:p>
          <a:p>
            <a:pPr marL="285750" indent="-285750">
              <a:buFont typeface="Arial" panose="020B0604020202020204" pitchFamily="34" charset="0"/>
              <a:buChar char="•"/>
            </a:pPr>
            <a:r>
              <a:rPr lang="en-IN" sz="1200" dirty="0"/>
              <a:t>L</a:t>
            </a:r>
            <a:r>
              <a:rPr lang="hi-IN" sz="1200" dirty="0"/>
              <a:t>ack of electricity </a:t>
            </a:r>
          </a:p>
          <a:p>
            <a:pPr marL="285750" indent="-285750">
              <a:buFont typeface="Arial" panose="020B0604020202020204" pitchFamily="34" charset="0"/>
              <a:buChar char="•"/>
            </a:pPr>
            <a:r>
              <a:rPr lang="en-IN" sz="1200" dirty="0"/>
              <a:t>K</a:t>
            </a:r>
            <a:r>
              <a:rPr lang="hi-IN" sz="1200" dirty="0"/>
              <a:t>hatyani langusges </a:t>
            </a:r>
            <a:endParaRPr lang="en-IN" sz="1200" dirty="0"/>
          </a:p>
        </p:txBody>
      </p:sp>
      <p:sp>
        <p:nvSpPr>
          <p:cNvPr id="2" name="TextBox 1">
            <a:extLst>
              <a:ext uri="{FF2B5EF4-FFF2-40B4-BE49-F238E27FC236}">
                <a16:creationId xmlns:a16="http://schemas.microsoft.com/office/drawing/2014/main" id="{2313B575-4D2B-4F8E-B7C2-3198971DBBA8}"/>
              </a:ext>
            </a:extLst>
          </p:cNvPr>
          <p:cNvSpPr txBox="1"/>
          <p:nvPr/>
        </p:nvSpPr>
        <p:spPr>
          <a:xfrm>
            <a:off x="9539416" y="5465828"/>
            <a:ext cx="2411544" cy="1415772"/>
          </a:xfrm>
          <a:prstGeom prst="rect">
            <a:avLst/>
          </a:prstGeom>
          <a:noFill/>
        </p:spPr>
        <p:txBody>
          <a:bodyPr wrap="square" rtlCol="0">
            <a:spAutoFit/>
          </a:bodyPr>
          <a:lstStyle/>
          <a:p>
            <a:r>
              <a:rPr lang="en-IN" sz="1200" dirty="0">
                <a:solidFill>
                  <a:srgbClr val="FF0000"/>
                </a:solidFill>
              </a:rPr>
              <a:t>S</a:t>
            </a:r>
            <a:r>
              <a:rPr lang="hi-IN" sz="1200" dirty="0">
                <a:solidFill>
                  <a:srgbClr val="FF0000"/>
                </a:solidFill>
              </a:rPr>
              <a:t>uggestion; </a:t>
            </a:r>
          </a:p>
          <a:p>
            <a:r>
              <a:rPr lang="en-IN" sz="1200" dirty="0"/>
              <a:t>T</a:t>
            </a:r>
            <a:r>
              <a:rPr lang="hi-IN" sz="1200" dirty="0"/>
              <a:t>hey can should on better implement.it can bring  big change in the life of people allover the villages,so that the student can gets a big learning opportunity. </a:t>
            </a:r>
          </a:p>
          <a:p>
            <a:endParaRPr lang="en-IN" sz="1400" dirty="0"/>
          </a:p>
        </p:txBody>
      </p:sp>
      <p:pic>
        <p:nvPicPr>
          <p:cNvPr id="15" name="Picture 14">
            <a:extLst>
              <a:ext uri="{FF2B5EF4-FFF2-40B4-BE49-F238E27FC236}">
                <a16:creationId xmlns:a16="http://schemas.microsoft.com/office/drawing/2014/main" id="{0EC74C11-8AE5-4BE4-A1CE-05E8B49AFE30}"/>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7623757" y="442943"/>
            <a:ext cx="1736290" cy="999822"/>
          </a:xfrm>
          <a:prstGeom prst="rect">
            <a:avLst/>
          </a:prstGeom>
        </p:spPr>
      </p:pic>
      <p:pic>
        <p:nvPicPr>
          <p:cNvPr id="19" name="Picture 18">
            <a:extLst>
              <a:ext uri="{FF2B5EF4-FFF2-40B4-BE49-F238E27FC236}">
                <a16:creationId xmlns:a16="http://schemas.microsoft.com/office/drawing/2014/main" id="{F02E317D-1516-42C4-A677-9E737DED0CE3}"/>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8532102" y="1468629"/>
            <a:ext cx="1873269" cy="1315720"/>
          </a:xfrm>
          <a:prstGeom prst="rect">
            <a:avLst/>
          </a:prstGeom>
        </p:spPr>
      </p:pic>
      <p:pic>
        <p:nvPicPr>
          <p:cNvPr id="21" name="Picture 20">
            <a:extLst>
              <a:ext uri="{FF2B5EF4-FFF2-40B4-BE49-F238E27FC236}">
                <a16:creationId xmlns:a16="http://schemas.microsoft.com/office/drawing/2014/main" id="{F5133532-9A7C-48CD-8C6F-B6B2AAEEEEB8}"/>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10542055" y="317847"/>
            <a:ext cx="1465663" cy="1150782"/>
          </a:xfrm>
          <a:prstGeom prst="rect">
            <a:avLst/>
          </a:prstGeom>
        </p:spPr>
      </p:pic>
      <p:pic>
        <p:nvPicPr>
          <p:cNvPr id="26" name="Picture 25">
            <a:extLst>
              <a:ext uri="{FF2B5EF4-FFF2-40B4-BE49-F238E27FC236}">
                <a16:creationId xmlns:a16="http://schemas.microsoft.com/office/drawing/2014/main" id="{42F00745-5A2C-4383-A95C-77E3B402619A}"/>
              </a:ext>
            </a:extLst>
          </p:cNvPr>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0326498" y="1457838"/>
            <a:ext cx="1688461" cy="1489091"/>
          </a:xfrm>
          <a:prstGeom prst="rect">
            <a:avLst/>
          </a:prstGeom>
        </p:spPr>
      </p:pic>
      <p:pic>
        <p:nvPicPr>
          <p:cNvPr id="28" name="Picture 27">
            <a:extLst>
              <a:ext uri="{FF2B5EF4-FFF2-40B4-BE49-F238E27FC236}">
                <a16:creationId xmlns:a16="http://schemas.microsoft.com/office/drawing/2014/main" id="{1A015E3E-A277-4134-92BD-8D90F0F56629}"/>
              </a:ext>
            </a:extLst>
          </p:cNvPr>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8991449" y="2722146"/>
            <a:ext cx="1550606" cy="1466424"/>
          </a:xfrm>
          <a:prstGeom prst="rect">
            <a:avLst/>
          </a:prstGeom>
        </p:spPr>
      </p:pic>
      <p:pic>
        <p:nvPicPr>
          <p:cNvPr id="30" name="Picture 29">
            <a:extLst>
              <a:ext uri="{FF2B5EF4-FFF2-40B4-BE49-F238E27FC236}">
                <a16:creationId xmlns:a16="http://schemas.microsoft.com/office/drawing/2014/main" id="{B9EB40C1-A268-4810-9FD4-0136F7D71810}"/>
              </a:ext>
            </a:extLst>
          </p:cNvPr>
          <p:cNvPicPr>
            <a:picLocks noChangeAspect="1"/>
          </p:cNvPicPr>
          <p:nvPr/>
        </p:nvPicPr>
        <p:blipFill>
          <a:blip r:embed="rId15">
            <a:extLst>
              <a:ext uri="{28A0092B-C50C-407E-A947-70E740481C1C}">
                <a14:useLocalDpi xmlns:a14="http://schemas.microsoft.com/office/drawing/2010/main" val="0"/>
              </a:ext>
            </a:extLst>
          </a:blip>
          <a:stretch>
            <a:fillRect/>
          </a:stretch>
        </p:blipFill>
        <p:spPr>
          <a:xfrm>
            <a:off x="8581243" y="4188570"/>
            <a:ext cx="1486280" cy="1315719"/>
          </a:xfrm>
          <a:prstGeom prst="rect">
            <a:avLst/>
          </a:prstGeom>
        </p:spPr>
      </p:pic>
      <p:pic>
        <p:nvPicPr>
          <p:cNvPr id="32" name="Picture 31">
            <a:extLst>
              <a:ext uri="{FF2B5EF4-FFF2-40B4-BE49-F238E27FC236}">
                <a16:creationId xmlns:a16="http://schemas.microsoft.com/office/drawing/2014/main" id="{9FA798D5-CE8D-4409-9BAF-6745D740F63F}"/>
              </a:ext>
            </a:extLst>
          </p:cNvPr>
          <p:cNvPicPr>
            <a:picLocks noChangeAspect="1"/>
          </p:cNvPicPr>
          <p:nvPr/>
        </p:nvPicPr>
        <p:blipFill>
          <a:blip r:embed="rId16">
            <a:extLst>
              <a:ext uri="{28A0092B-C50C-407E-A947-70E740481C1C}">
                <a14:useLocalDpi xmlns:a14="http://schemas.microsoft.com/office/drawing/2010/main" val="0"/>
              </a:ext>
            </a:extLst>
          </a:blip>
          <a:stretch>
            <a:fillRect/>
          </a:stretch>
        </p:blipFill>
        <p:spPr>
          <a:xfrm>
            <a:off x="10508974" y="2758484"/>
            <a:ext cx="1457739" cy="1455491"/>
          </a:xfrm>
          <a:prstGeom prst="rect">
            <a:avLst/>
          </a:prstGeom>
        </p:spPr>
      </p:pic>
      <p:pic>
        <p:nvPicPr>
          <p:cNvPr id="34" name="Picture 33">
            <a:extLst>
              <a:ext uri="{FF2B5EF4-FFF2-40B4-BE49-F238E27FC236}">
                <a16:creationId xmlns:a16="http://schemas.microsoft.com/office/drawing/2014/main" id="{93849290-644F-4161-82AF-A8FB612D3F88}"/>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10102517" y="4191308"/>
            <a:ext cx="1786286" cy="1267046"/>
          </a:xfrm>
          <a:prstGeom prst="rect">
            <a:avLst/>
          </a:prstGeom>
        </p:spPr>
      </p:pic>
      <p:pic>
        <p:nvPicPr>
          <p:cNvPr id="40" name="Picture 39">
            <a:extLst>
              <a:ext uri="{FF2B5EF4-FFF2-40B4-BE49-F238E27FC236}">
                <a16:creationId xmlns:a16="http://schemas.microsoft.com/office/drawing/2014/main" id="{85262934-8529-40B0-98B9-7277B5522E6A}"/>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9360047" y="442943"/>
            <a:ext cx="1209763" cy="971773"/>
          </a:xfrm>
          <a:prstGeom prst="rect">
            <a:avLst/>
          </a:prstGeom>
        </p:spPr>
      </p:pic>
      <p:sp>
        <p:nvSpPr>
          <p:cNvPr id="41" name="TextBox 40">
            <a:extLst>
              <a:ext uri="{FF2B5EF4-FFF2-40B4-BE49-F238E27FC236}">
                <a16:creationId xmlns:a16="http://schemas.microsoft.com/office/drawing/2014/main" id="{D59262E3-DE4C-4C2D-9E1F-1AFE4C9F34C8}"/>
              </a:ext>
            </a:extLst>
          </p:cNvPr>
          <p:cNvSpPr txBox="1"/>
          <p:nvPr/>
        </p:nvSpPr>
        <p:spPr>
          <a:xfrm>
            <a:off x="275352" y="1076805"/>
            <a:ext cx="2556601" cy="1015663"/>
          </a:xfrm>
          <a:prstGeom prst="rect">
            <a:avLst/>
          </a:prstGeom>
          <a:noFill/>
        </p:spPr>
        <p:txBody>
          <a:bodyPr wrap="square" rtlCol="0">
            <a:spAutoFit/>
          </a:bodyPr>
          <a:lstStyle/>
          <a:p>
            <a:pPr algn="just"/>
            <a:r>
              <a:rPr lang="en-IN" sz="1200" dirty="0"/>
              <a:t>O</a:t>
            </a:r>
            <a:r>
              <a:rPr lang="hi-IN" sz="1200" dirty="0"/>
              <a:t>rganisation that engages at the intersection of prectice, knowledge and policy across scale and in collabortion with various stakeholder across sector.</a:t>
            </a:r>
            <a:endParaRPr lang="en-IN" sz="1200" dirty="0"/>
          </a:p>
        </p:txBody>
      </p:sp>
      <p:sp>
        <p:nvSpPr>
          <p:cNvPr id="42" name="TextBox 41">
            <a:extLst>
              <a:ext uri="{FF2B5EF4-FFF2-40B4-BE49-F238E27FC236}">
                <a16:creationId xmlns:a16="http://schemas.microsoft.com/office/drawing/2014/main" id="{C989593E-52D9-43EB-8625-08FCCE0F8D93}"/>
              </a:ext>
            </a:extLst>
          </p:cNvPr>
          <p:cNvSpPr txBox="1"/>
          <p:nvPr/>
        </p:nvSpPr>
        <p:spPr>
          <a:xfrm>
            <a:off x="2753937" y="1724964"/>
            <a:ext cx="2572818" cy="307777"/>
          </a:xfrm>
          <a:prstGeom prst="rect">
            <a:avLst/>
          </a:prstGeom>
          <a:noFill/>
        </p:spPr>
        <p:txBody>
          <a:bodyPr wrap="square" rtlCol="0">
            <a:spAutoFit/>
          </a:bodyPr>
          <a:lstStyle/>
          <a:p>
            <a:r>
              <a:rPr lang="en-IN" sz="1400" b="1" u="sng" dirty="0">
                <a:solidFill>
                  <a:srgbClr val="00B0F0"/>
                </a:solidFill>
              </a:rPr>
              <a:t>J</a:t>
            </a:r>
            <a:r>
              <a:rPr lang="hi-IN" sz="1400" b="1" u="sng" dirty="0">
                <a:solidFill>
                  <a:srgbClr val="00B0F0"/>
                </a:solidFill>
              </a:rPr>
              <a:t>iwi,daah,hassa - </a:t>
            </a:r>
            <a:r>
              <a:rPr lang="en-IN" sz="1400" b="1" u="sng" dirty="0">
                <a:solidFill>
                  <a:srgbClr val="00B0F0"/>
                </a:solidFill>
              </a:rPr>
              <a:t>L</a:t>
            </a:r>
            <a:r>
              <a:rPr lang="hi-IN" sz="1400" b="1" u="sng" dirty="0">
                <a:solidFill>
                  <a:srgbClr val="00B0F0"/>
                </a:solidFill>
              </a:rPr>
              <a:t>ife, water, soil</a:t>
            </a:r>
            <a:endParaRPr lang="en-IN" sz="1400" b="1" u="sng" dirty="0">
              <a:solidFill>
                <a:srgbClr val="00B0F0"/>
              </a:solidFill>
            </a:endParaRPr>
          </a:p>
        </p:txBody>
      </p:sp>
      <p:sp>
        <p:nvSpPr>
          <p:cNvPr id="14" name="TextBox 13">
            <a:extLst>
              <a:ext uri="{FF2B5EF4-FFF2-40B4-BE49-F238E27FC236}">
                <a16:creationId xmlns:a16="http://schemas.microsoft.com/office/drawing/2014/main" id="{2F948EBE-C0EF-4D22-94D3-063B1AAD19B6}"/>
              </a:ext>
            </a:extLst>
          </p:cNvPr>
          <p:cNvSpPr txBox="1"/>
          <p:nvPr/>
        </p:nvSpPr>
        <p:spPr>
          <a:xfrm>
            <a:off x="5538824" y="3630222"/>
            <a:ext cx="2990618" cy="830997"/>
          </a:xfrm>
          <a:prstGeom prst="rect">
            <a:avLst/>
          </a:prstGeom>
          <a:noFill/>
        </p:spPr>
        <p:txBody>
          <a:bodyPr wrap="square" rtlCol="0">
            <a:spAutoFit/>
          </a:bodyPr>
          <a:lstStyle/>
          <a:p>
            <a:r>
              <a:rPr lang="en-IN" sz="1200" dirty="0">
                <a:solidFill>
                  <a:schemeClr val="accent1"/>
                </a:solidFill>
              </a:rPr>
              <a:t>D</a:t>
            </a:r>
            <a:r>
              <a:rPr lang="hi-IN" sz="1200" dirty="0">
                <a:solidFill>
                  <a:schemeClr val="accent1"/>
                </a:solidFill>
              </a:rPr>
              <a:t>ifference between theoretical and practical </a:t>
            </a:r>
          </a:p>
          <a:p>
            <a:r>
              <a:rPr lang="en-IN" sz="1200" dirty="0"/>
              <a:t>L</a:t>
            </a:r>
            <a:r>
              <a:rPr lang="hi-IN" sz="1200" dirty="0"/>
              <a:t>earning                    implement skill </a:t>
            </a:r>
          </a:p>
          <a:p>
            <a:r>
              <a:rPr lang="en-IN" sz="1200" dirty="0"/>
              <a:t>K</a:t>
            </a:r>
            <a:r>
              <a:rPr lang="hi-IN" sz="1200" dirty="0"/>
              <a:t>nowledge gain            confidence level high </a:t>
            </a:r>
          </a:p>
          <a:p>
            <a:r>
              <a:rPr lang="en-IN" sz="1200" dirty="0"/>
              <a:t>U</a:t>
            </a:r>
            <a:r>
              <a:rPr lang="hi-IN" sz="1200" dirty="0"/>
              <a:t>nderstanding            group work </a:t>
            </a:r>
            <a:endParaRPr lang="en-IN" sz="1200" dirty="0"/>
          </a:p>
        </p:txBody>
      </p:sp>
      <p:sp>
        <p:nvSpPr>
          <p:cNvPr id="18" name="TextBox 17">
            <a:extLst>
              <a:ext uri="{FF2B5EF4-FFF2-40B4-BE49-F238E27FC236}">
                <a16:creationId xmlns:a16="http://schemas.microsoft.com/office/drawing/2014/main" id="{912AD59C-37E0-4AA9-B9C9-FD8A401DA0B5}"/>
              </a:ext>
            </a:extLst>
          </p:cNvPr>
          <p:cNvSpPr txBox="1"/>
          <p:nvPr/>
        </p:nvSpPr>
        <p:spPr>
          <a:xfrm>
            <a:off x="5337811" y="2110522"/>
            <a:ext cx="1550606" cy="1569660"/>
          </a:xfrm>
          <a:prstGeom prst="rect">
            <a:avLst/>
          </a:prstGeom>
          <a:noFill/>
        </p:spPr>
        <p:txBody>
          <a:bodyPr wrap="square" rtlCol="0">
            <a:spAutoFit/>
          </a:bodyPr>
          <a:lstStyle/>
          <a:p>
            <a:r>
              <a:rPr lang="en-IN" sz="1200" dirty="0">
                <a:solidFill>
                  <a:srgbClr val="FF0000"/>
                </a:solidFill>
              </a:rPr>
              <a:t>T</a:t>
            </a:r>
            <a:r>
              <a:rPr lang="hi-IN" sz="1200" dirty="0">
                <a:solidFill>
                  <a:srgbClr val="FF0000"/>
                </a:solidFill>
              </a:rPr>
              <a:t>heoretical work                 </a:t>
            </a:r>
          </a:p>
          <a:p>
            <a:pPr marL="171450" indent="-171450">
              <a:buFont typeface="Arial" panose="020B0604020202020204" pitchFamily="34" charset="0"/>
              <a:buChar char="•"/>
            </a:pPr>
            <a:r>
              <a:rPr lang="en-IN" sz="1200" dirty="0"/>
              <a:t>O</a:t>
            </a:r>
            <a:r>
              <a:rPr lang="hi-IN" sz="1200" dirty="0"/>
              <a:t>rganisation and project    </a:t>
            </a:r>
          </a:p>
          <a:p>
            <a:pPr marL="171450" indent="-171450">
              <a:buFont typeface="Arial" panose="020B0604020202020204" pitchFamily="34" charset="0"/>
              <a:buChar char="•"/>
            </a:pPr>
            <a:r>
              <a:rPr lang="hi-IN" sz="1200" dirty="0"/>
              <a:t>(jiwi haad hassa)</a:t>
            </a:r>
          </a:p>
          <a:p>
            <a:pPr marL="171450" indent="-171450">
              <a:buFont typeface="Arial" panose="020B0604020202020204" pitchFamily="34" charset="0"/>
              <a:buChar char="•"/>
            </a:pPr>
            <a:r>
              <a:rPr lang="hi-IN" sz="1200" dirty="0"/>
              <a:t>PRI ( panchayati raj institution)                                </a:t>
            </a:r>
          </a:p>
          <a:p>
            <a:pPr marL="171450" indent="-171450">
              <a:buFont typeface="Arial" panose="020B0604020202020204" pitchFamily="34" charset="0"/>
              <a:buChar char="•"/>
            </a:pPr>
            <a:r>
              <a:rPr lang="hi-IN" sz="1200" dirty="0"/>
              <a:t>DPR                                         </a:t>
            </a:r>
          </a:p>
          <a:p>
            <a:pPr marL="171450" indent="-171450">
              <a:buFont typeface="Arial" panose="020B0604020202020204" pitchFamily="34" charset="0"/>
              <a:buChar char="•"/>
            </a:pPr>
            <a:r>
              <a:rPr lang="hi-IN" sz="1200" dirty="0"/>
              <a:t>DPR approval</a:t>
            </a:r>
            <a:endParaRPr lang="en-IN" sz="1200" dirty="0"/>
          </a:p>
        </p:txBody>
      </p:sp>
      <p:sp>
        <p:nvSpPr>
          <p:cNvPr id="20" name="TextBox 19">
            <a:extLst>
              <a:ext uri="{FF2B5EF4-FFF2-40B4-BE49-F238E27FC236}">
                <a16:creationId xmlns:a16="http://schemas.microsoft.com/office/drawing/2014/main" id="{B2D6508F-1537-40C5-8988-26ACF1CCC360}"/>
              </a:ext>
            </a:extLst>
          </p:cNvPr>
          <p:cNvSpPr txBox="1"/>
          <p:nvPr/>
        </p:nvSpPr>
        <p:spPr>
          <a:xfrm>
            <a:off x="6819549" y="2126489"/>
            <a:ext cx="1608950" cy="1569660"/>
          </a:xfrm>
          <a:prstGeom prst="rect">
            <a:avLst/>
          </a:prstGeom>
          <a:noFill/>
        </p:spPr>
        <p:txBody>
          <a:bodyPr wrap="square" rtlCol="0">
            <a:spAutoFit/>
          </a:bodyPr>
          <a:lstStyle/>
          <a:p>
            <a:r>
              <a:rPr lang="en-IN" sz="1200" dirty="0">
                <a:solidFill>
                  <a:srgbClr val="FF0000"/>
                </a:solidFill>
              </a:rPr>
              <a:t>P</a:t>
            </a:r>
            <a:r>
              <a:rPr lang="hi-IN" sz="1200" dirty="0">
                <a:solidFill>
                  <a:srgbClr val="FF0000"/>
                </a:solidFill>
              </a:rPr>
              <a:t>ractical work </a:t>
            </a:r>
          </a:p>
          <a:p>
            <a:pPr marL="171450" indent="-171450">
              <a:buFont typeface="Arial" panose="020B0604020202020204" pitchFamily="34" charset="0"/>
              <a:buChar char="•"/>
            </a:pPr>
            <a:r>
              <a:rPr lang="en-IN" sz="1200" dirty="0"/>
              <a:t>G</a:t>
            </a:r>
            <a:r>
              <a:rPr lang="hi-IN" sz="1200" dirty="0"/>
              <a:t>ramsabha  </a:t>
            </a:r>
          </a:p>
          <a:p>
            <a:pPr marL="171450" indent="-171450">
              <a:buFont typeface="Arial" panose="020B0604020202020204" pitchFamily="34" charset="0"/>
              <a:buChar char="•"/>
            </a:pPr>
            <a:r>
              <a:rPr lang="hi-IN" sz="1200" dirty="0"/>
              <a:t>E-PRA </a:t>
            </a:r>
          </a:p>
          <a:p>
            <a:pPr marL="171450" indent="-171450">
              <a:buFont typeface="Arial" panose="020B0604020202020204" pitchFamily="34" charset="0"/>
              <a:buChar char="•"/>
            </a:pPr>
            <a:r>
              <a:rPr lang="en-IN" sz="1200" dirty="0"/>
              <a:t>S</a:t>
            </a:r>
            <a:r>
              <a:rPr lang="hi-IN" sz="1200" dirty="0"/>
              <a:t>haramdaan </a:t>
            </a:r>
          </a:p>
          <a:p>
            <a:pPr marL="171450" indent="-171450">
              <a:buFont typeface="Arial" panose="020B0604020202020204" pitchFamily="34" charset="0"/>
              <a:buChar char="•"/>
            </a:pPr>
            <a:r>
              <a:rPr lang="en-IN" sz="1200" dirty="0"/>
              <a:t>P</a:t>
            </a:r>
            <a:r>
              <a:rPr lang="hi-IN" sz="1200" dirty="0"/>
              <a:t>lantation</a:t>
            </a:r>
          </a:p>
          <a:p>
            <a:pPr marL="171450" indent="-171450">
              <a:buFont typeface="Arial" panose="020B0604020202020204" pitchFamily="34" charset="0"/>
              <a:buChar char="•"/>
            </a:pPr>
            <a:r>
              <a:rPr lang="en-IN" sz="1200" dirty="0"/>
              <a:t>W</a:t>
            </a:r>
            <a:r>
              <a:rPr lang="hi-IN" sz="1200" dirty="0"/>
              <a:t>ell inventory </a:t>
            </a:r>
          </a:p>
          <a:p>
            <a:pPr marL="171450" indent="-171450">
              <a:buFont typeface="Arial" panose="020B0604020202020204" pitchFamily="34" charset="0"/>
              <a:buChar char="•"/>
            </a:pPr>
            <a:r>
              <a:rPr lang="hi-IN" sz="1200" dirty="0"/>
              <a:t>raingage</a:t>
            </a:r>
          </a:p>
          <a:p>
            <a:endParaRPr lang="en-IN" sz="1200" dirty="0"/>
          </a:p>
        </p:txBody>
      </p:sp>
    </p:spTree>
    <p:extLst>
      <p:ext uri="{BB962C8B-B14F-4D97-AF65-F5344CB8AC3E}">
        <p14:creationId xmlns:p14="http://schemas.microsoft.com/office/powerpoint/2010/main" val="12213293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741</TotalTime>
  <Words>442</Words>
  <Application>Microsoft Office PowerPoint</Application>
  <PresentationFormat>Widescreen</PresentationFormat>
  <Paragraphs>85</Paragraphs>
  <Slides>1</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Arial</vt:lpstr>
      <vt:lpstr>Calibri</vt:lpstr>
      <vt:lpstr>Calibri Light</vt: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Kiran Kumari</dc:creator>
  <cp:lastModifiedBy>Kiran Kumari</cp:lastModifiedBy>
  <cp:revision>17</cp:revision>
  <dcterms:created xsi:type="dcterms:W3CDTF">2022-06-11T06:40:15Z</dcterms:created>
  <dcterms:modified xsi:type="dcterms:W3CDTF">2022-06-13T04:52:53Z</dcterms:modified>
</cp:coreProperties>
</file>