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353" autoAdjust="0"/>
  </p:normalViewPr>
  <p:slideViewPr>
    <p:cSldViewPr snapToGrid="0" showGuides="1">
      <p:cViewPr>
        <p:scale>
          <a:sx n="66" d="100"/>
          <a:sy n="66" d="100"/>
        </p:scale>
        <p:origin x="174" y="13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FCE1F9-03BF-4799-9D2C-77BD5F5EF64F}" type="doc">
      <dgm:prSet loTypeId="urn:microsoft.com/office/officeart/2005/8/layout/orgChart1" loCatId="hierarchy" qsTypeId="urn:microsoft.com/office/officeart/2005/8/quickstyle/simple1" qsCatId="simple" csTypeId="urn:microsoft.com/office/officeart/2005/8/colors/accent3_1" csCatId="accent3" phldr="1"/>
      <dgm:spPr/>
      <dgm:t>
        <a:bodyPr/>
        <a:lstStyle/>
        <a:p>
          <a:endParaRPr lang="en-IN"/>
        </a:p>
      </dgm:t>
    </dgm:pt>
    <dgm:pt modelId="{02E048DF-661D-4BF1-870D-88FC40B051D2}">
      <dgm:prSet phldrT="[Text]" custT="1"/>
      <dgm:spPr>
        <a:gradFill flip="none" rotWithShape="1">
          <a:gsLst>
            <a:gs pos="47781">
              <a:schemeClr val="accent5">
                <a:lumMod val="60000"/>
                <a:lumOff val="40000"/>
              </a:schemeClr>
            </a:gs>
            <a:gs pos="23869">
              <a:schemeClr val="bg2">
                <a:lumMod val="50000"/>
              </a:schemeClr>
            </a:gs>
            <a:gs pos="54860">
              <a:srgbClr val="97A2B8"/>
            </a:gs>
            <a:gs pos="15022">
              <a:schemeClr val="accent6">
                <a:lumMod val="60000"/>
                <a:lumOff val="40000"/>
              </a:schemeClr>
            </a:gs>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2">
                <a:lumMod val="60000"/>
                <a:lumOff val="40000"/>
              </a:schemeClr>
            </a:gs>
          </a:gsLst>
          <a:lin ang="2700000" scaled="1"/>
          <a:tileRect/>
        </a:gradFill>
      </dgm:spPr>
      <dgm:t>
        <a:bodyPr/>
        <a:lstStyle/>
        <a:p>
          <a:pPr>
            <a:buFont typeface="Symbol" panose="05050102010706020507" pitchFamily="18" charset="2"/>
            <a:buChar char=""/>
          </a:pPr>
          <a:r>
            <a:rPr lang="en-IN" sz="1050" dirty="0"/>
            <a:t>Executive Director</a:t>
          </a:r>
        </a:p>
      </dgm:t>
    </dgm:pt>
    <dgm:pt modelId="{DB6017FD-CD34-4C96-950D-E51D201269E0}" type="parTrans" cxnId="{CA809E06-AC29-464B-9C60-48ECE5353725}">
      <dgm:prSet/>
      <dgm:spPr/>
      <dgm:t>
        <a:bodyPr/>
        <a:lstStyle/>
        <a:p>
          <a:endParaRPr lang="en-IN"/>
        </a:p>
      </dgm:t>
    </dgm:pt>
    <dgm:pt modelId="{00B6F345-AA2B-4ADC-991B-553801C6765C}" type="sibTrans" cxnId="{CA809E06-AC29-464B-9C60-48ECE5353725}">
      <dgm:prSet/>
      <dgm:spPr/>
      <dgm:t>
        <a:bodyPr/>
        <a:lstStyle/>
        <a:p>
          <a:endParaRPr lang="en-IN"/>
        </a:p>
      </dgm:t>
    </dgm:pt>
    <dgm:pt modelId="{0A073C25-85AB-4380-B61E-19F762E18F82}">
      <dgm:prSet phldrT="[Text]" custT="1"/>
      <dgm:spPr>
        <a:gradFill rotWithShape="0">
          <a:gsLst>
            <a:gs pos="47781">
              <a:srgbClr val="8F97A8"/>
            </a:gs>
            <a:gs pos="23869">
              <a:schemeClr val="bg2">
                <a:lumMod val="50000"/>
              </a:schemeClr>
            </a:gs>
            <a:gs pos="54860">
              <a:srgbClr val="97A2B8"/>
            </a:gs>
            <a:gs pos="15022">
              <a:schemeClr val="accent6">
                <a:lumMod val="60000"/>
                <a:lumOff val="40000"/>
              </a:schemeClr>
            </a:gs>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dgm:spPr>
      <dgm:t>
        <a:bodyPr/>
        <a:lstStyle/>
        <a:p>
          <a:pPr>
            <a:buFont typeface="Symbol" panose="05050102010706020507" pitchFamily="18" charset="2"/>
            <a:buChar char=""/>
          </a:pPr>
          <a:r>
            <a:rPr lang="en-IN" sz="1050" dirty="0"/>
            <a:t>Management Groups</a:t>
          </a:r>
        </a:p>
      </dgm:t>
    </dgm:pt>
    <dgm:pt modelId="{C9538B2D-5501-4F0F-BD15-04F06DEF5554}" type="parTrans" cxnId="{72C1E88D-6017-490B-8221-8FC470138545}">
      <dgm:prSet/>
      <dgm:spPr/>
      <dgm:t>
        <a:bodyPr/>
        <a:lstStyle/>
        <a:p>
          <a:endParaRPr lang="en-IN"/>
        </a:p>
      </dgm:t>
    </dgm:pt>
    <dgm:pt modelId="{17933D8D-B582-4F95-B34B-F9FCB9C05FAD}" type="sibTrans" cxnId="{72C1E88D-6017-490B-8221-8FC470138545}">
      <dgm:prSet/>
      <dgm:spPr/>
      <dgm:t>
        <a:bodyPr/>
        <a:lstStyle/>
        <a:p>
          <a:endParaRPr lang="en-IN"/>
        </a:p>
      </dgm:t>
    </dgm:pt>
    <dgm:pt modelId="{D7D02293-A7B3-4C1C-B200-228E9BBF7126}">
      <dgm:prSet phldrT="[Text]" custT="1"/>
      <dgm:spPr>
        <a:gradFill rotWithShape="0">
          <a:gsLst>
            <a:gs pos="47781">
              <a:srgbClr val="8F97A8"/>
            </a:gs>
            <a:gs pos="23869">
              <a:schemeClr val="bg2">
                <a:lumMod val="50000"/>
              </a:schemeClr>
            </a:gs>
            <a:gs pos="54860">
              <a:srgbClr val="97A2B8"/>
            </a:gs>
            <a:gs pos="15022">
              <a:schemeClr val="accent6">
                <a:lumMod val="60000"/>
                <a:lumOff val="40000"/>
              </a:schemeClr>
            </a:gs>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dgm:spPr>
      <dgm:t>
        <a:bodyPr/>
        <a:lstStyle/>
        <a:p>
          <a:pPr>
            <a:buFont typeface="Symbol" panose="05050102010706020507" pitchFamily="18" charset="2"/>
            <a:buChar char=""/>
          </a:pPr>
          <a:r>
            <a:rPr lang="en-IN" sz="1050" dirty="0"/>
            <a:t>Thematic coordinators</a:t>
          </a:r>
        </a:p>
      </dgm:t>
    </dgm:pt>
    <dgm:pt modelId="{B1E18125-0DDE-4D9A-8E8A-87BD4A4C6981}" type="parTrans" cxnId="{C0976E82-7CD5-45F6-B24A-A31B399CA5D5}">
      <dgm:prSet/>
      <dgm:spPr/>
      <dgm:t>
        <a:bodyPr/>
        <a:lstStyle/>
        <a:p>
          <a:endParaRPr lang="en-IN"/>
        </a:p>
      </dgm:t>
    </dgm:pt>
    <dgm:pt modelId="{3EF799B2-5199-4DEE-92BF-1107D74D4AB1}" type="sibTrans" cxnId="{C0976E82-7CD5-45F6-B24A-A31B399CA5D5}">
      <dgm:prSet/>
      <dgm:spPr/>
      <dgm:t>
        <a:bodyPr/>
        <a:lstStyle/>
        <a:p>
          <a:endParaRPr lang="en-IN"/>
        </a:p>
      </dgm:t>
    </dgm:pt>
    <dgm:pt modelId="{4A39BD70-1F41-442B-8174-2BB6049E50E7}">
      <dgm:prSet phldrT="[Text]" custT="1"/>
      <dgm:spPr>
        <a:gradFill rotWithShape="0">
          <a:gsLst>
            <a:gs pos="47781">
              <a:srgbClr val="8F97A8"/>
            </a:gs>
            <a:gs pos="23869">
              <a:schemeClr val="bg2">
                <a:lumMod val="50000"/>
              </a:schemeClr>
            </a:gs>
            <a:gs pos="54860">
              <a:srgbClr val="97A2B8"/>
            </a:gs>
            <a:gs pos="15022">
              <a:schemeClr val="accent6">
                <a:lumMod val="60000"/>
                <a:lumOff val="40000"/>
              </a:schemeClr>
            </a:gs>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dgm:spPr>
      <dgm:t>
        <a:bodyPr/>
        <a:lstStyle/>
        <a:p>
          <a:pPr>
            <a:buFont typeface="Symbol" panose="05050102010706020507" pitchFamily="18" charset="2"/>
            <a:buChar char=""/>
          </a:pPr>
          <a:r>
            <a:rPr lang="en-IN" sz="1050" dirty="0"/>
            <a:t>Junior Manager</a:t>
          </a:r>
        </a:p>
      </dgm:t>
    </dgm:pt>
    <dgm:pt modelId="{D063EA1F-355A-4DB2-B604-2AC8E3EB4EB6}" type="parTrans" cxnId="{2118BC67-FE06-4BA6-B42B-7C05C8D52371}">
      <dgm:prSet/>
      <dgm:spPr/>
      <dgm:t>
        <a:bodyPr/>
        <a:lstStyle/>
        <a:p>
          <a:endParaRPr lang="en-IN"/>
        </a:p>
      </dgm:t>
    </dgm:pt>
    <dgm:pt modelId="{43824E67-FBE4-419F-A00D-5CDA24623833}" type="sibTrans" cxnId="{2118BC67-FE06-4BA6-B42B-7C05C8D52371}">
      <dgm:prSet/>
      <dgm:spPr/>
      <dgm:t>
        <a:bodyPr/>
        <a:lstStyle/>
        <a:p>
          <a:endParaRPr lang="en-IN"/>
        </a:p>
      </dgm:t>
    </dgm:pt>
    <dgm:pt modelId="{F0CB446D-8A7B-4BB9-BF6A-F778C4F763EE}">
      <dgm:prSet phldrT="[Text]" custT="1"/>
      <dgm:spPr>
        <a:gradFill rotWithShape="0">
          <a:gsLst>
            <a:gs pos="47781">
              <a:srgbClr val="8F97A8"/>
            </a:gs>
            <a:gs pos="23869">
              <a:schemeClr val="bg2">
                <a:lumMod val="50000"/>
              </a:schemeClr>
            </a:gs>
            <a:gs pos="54860">
              <a:srgbClr val="97A2B8"/>
            </a:gs>
            <a:gs pos="15022">
              <a:schemeClr val="accent6">
                <a:lumMod val="60000"/>
                <a:lumOff val="40000"/>
              </a:schemeClr>
            </a:gs>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dgm:spPr>
      <dgm:t>
        <a:bodyPr/>
        <a:lstStyle/>
        <a:p>
          <a:pPr>
            <a:buFont typeface="Symbol" panose="05050102010706020507" pitchFamily="18" charset="2"/>
            <a:buChar char=""/>
          </a:pPr>
          <a:r>
            <a:rPr lang="en-IN" sz="1050" dirty="0"/>
            <a:t>Support Teams</a:t>
          </a:r>
        </a:p>
      </dgm:t>
    </dgm:pt>
    <dgm:pt modelId="{C9D91452-C6E5-40E9-B11A-9068E9A8A39C}" type="parTrans" cxnId="{3A2EA517-3046-4EFB-A1BC-09B0C638E318}">
      <dgm:prSet/>
      <dgm:spPr/>
      <dgm:t>
        <a:bodyPr/>
        <a:lstStyle/>
        <a:p>
          <a:endParaRPr lang="en-IN"/>
        </a:p>
      </dgm:t>
    </dgm:pt>
    <dgm:pt modelId="{69BE3C71-EC02-45F3-9D28-F05BD52E8A08}" type="sibTrans" cxnId="{3A2EA517-3046-4EFB-A1BC-09B0C638E318}">
      <dgm:prSet/>
      <dgm:spPr/>
      <dgm:t>
        <a:bodyPr/>
        <a:lstStyle/>
        <a:p>
          <a:endParaRPr lang="en-IN"/>
        </a:p>
      </dgm:t>
    </dgm:pt>
    <dgm:pt modelId="{B34BC704-B005-4010-B4EC-D6DB1EE55D2F}">
      <dgm:prSet phldrT="[Text]" custT="1"/>
      <dgm:spPr>
        <a:gradFill rotWithShape="0">
          <a:gsLst>
            <a:gs pos="33625">
              <a:srgbClr val="808187"/>
            </a:gs>
            <a:gs pos="47781">
              <a:srgbClr val="8F97A8"/>
            </a:gs>
            <a:gs pos="23869">
              <a:schemeClr val="bg2">
                <a:lumMod val="50000"/>
              </a:schemeClr>
            </a:gs>
            <a:gs pos="54860">
              <a:srgbClr val="97A2B8"/>
            </a:gs>
            <a:gs pos="15022">
              <a:schemeClr val="accent6">
                <a:lumMod val="60000"/>
                <a:lumOff val="40000"/>
              </a:schemeClr>
            </a:gs>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dgm:spPr>
      <dgm:t>
        <a:bodyPr/>
        <a:lstStyle/>
        <a:p>
          <a:pPr>
            <a:buFont typeface="Symbol" panose="05050102010706020507" pitchFamily="18" charset="2"/>
            <a:buChar char=""/>
          </a:pPr>
          <a:r>
            <a:rPr lang="en-IN" sz="1050" dirty="0"/>
            <a:t>Field Expert</a:t>
          </a:r>
        </a:p>
      </dgm:t>
    </dgm:pt>
    <dgm:pt modelId="{614514A6-D2DE-4F6B-BDAC-15C9FBD6DF3A}" type="parTrans" cxnId="{10C4C35F-DAEB-4FCB-B901-2C65B9251C95}">
      <dgm:prSet/>
      <dgm:spPr/>
      <dgm:t>
        <a:bodyPr/>
        <a:lstStyle/>
        <a:p>
          <a:endParaRPr lang="en-IN"/>
        </a:p>
      </dgm:t>
    </dgm:pt>
    <dgm:pt modelId="{7E2A54B5-19A1-4144-9D57-910859F0918C}" type="sibTrans" cxnId="{10C4C35F-DAEB-4FCB-B901-2C65B9251C95}">
      <dgm:prSet/>
      <dgm:spPr/>
      <dgm:t>
        <a:bodyPr/>
        <a:lstStyle/>
        <a:p>
          <a:endParaRPr lang="en-IN"/>
        </a:p>
      </dgm:t>
    </dgm:pt>
    <dgm:pt modelId="{7DA71B91-D640-49C5-90EC-20715B0F2A5A}">
      <dgm:prSet phldrT="[Text]" custT="1"/>
      <dgm:spPr>
        <a:gradFill rotWithShape="0">
          <a:gsLst>
            <a:gs pos="47781">
              <a:srgbClr val="8F97A8"/>
            </a:gs>
            <a:gs pos="23869">
              <a:schemeClr val="bg2">
                <a:lumMod val="50000"/>
              </a:schemeClr>
            </a:gs>
            <a:gs pos="54860">
              <a:srgbClr val="97A2B8"/>
            </a:gs>
            <a:gs pos="15022">
              <a:schemeClr val="accent6">
                <a:lumMod val="60000"/>
                <a:lumOff val="40000"/>
              </a:schemeClr>
            </a:gs>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dgm:spPr>
      <dgm:t>
        <a:bodyPr/>
        <a:lstStyle/>
        <a:p>
          <a:pPr>
            <a:buFont typeface="Symbol" panose="05050102010706020507" pitchFamily="18" charset="2"/>
            <a:buChar char=""/>
          </a:pPr>
          <a:r>
            <a:rPr lang="en-IN" sz="1050" dirty="0"/>
            <a:t>District Manager</a:t>
          </a:r>
        </a:p>
      </dgm:t>
    </dgm:pt>
    <dgm:pt modelId="{02FB2B25-7B6E-4D7E-8193-6692A66A8637}" type="parTrans" cxnId="{6A1CC870-3931-41E0-8A33-B0957D9D0736}">
      <dgm:prSet/>
      <dgm:spPr/>
      <dgm:t>
        <a:bodyPr/>
        <a:lstStyle/>
        <a:p>
          <a:endParaRPr lang="en-IN"/>
        </a:p>
      </dgm:t>
    </dgm:pt>
    <dgm:pt modelId="{41A2E158-5EC0-4D46-AF32-94FB761C59FC}" type="sibTrans" cxnId="{6A1CC870-3931-41E0-8A33-B0957D9D0736}">
      <dgm:prSet/>
      <dgm:spPr/>
      <dgm:t>
        <a:bodyPr/>
        <a:lstStyle/>
        <a:p>
          <a:endParaRPr lang="en-IN"/>
        </a:p>
      </dgm:t>
    </dgm:pt>
    <dgm:pt modelId="{876F3DAF-9F52-494B-ACFE-FEC9675F8096}" type="pres">
      <dgm:prSet presAssocID="{82FCE1F9-03BF-4799-9D2C-77BD5F5EF64F}" presName="hierChild1" presStyleCnt="0">
        <dgm:presLayoutVars>
          <dgm:orgChart val="1"/>
          <dgm:chPref val="1"/>
          <dgm:dir/>
          <dgm:animOne val="branch"/>
          <dgm:animLvl val="lvl"/>
          <dgm:resizeHandles/>
        </dgm:presLayoutVars>
      </dgm:prSet>
      <dgm:spPr/>
    </dgm:pt>
    <dgm:pt modelId="{4E8BF183-3273-4C9A-9E29-D709E4E9B235}" type="pres">
      <dgm:prSet presAssocID="{02E048DF-661D-4BF1-870D-88FC40B051D2}" presName="hierRoot1" presStyleCnt="0">
        <dgm:presLayoutVars>
          <dgm:hierBranch val="init"/>
        </dgm:presLayoutVars>
      </dgm:prSet>
      <dgm:spPr/>
    </dgm:pt>
    <dgm:pt modelId="{9991D839-078E-4895-90A1-05F848238386}" type="pres">
      <dgm:prSet presAssocID="{02E048DF-661D-4BF1-870D-88FC40B051D2}" presName="rootComposite1" presStyleCnt="0"/>
      <dgm:spPr/>
    </dgm:pt>
    <dgm:pt modelId="{05E3471B-D964-40D0-978B-E4595DAD092B}" type="pres">
      <dgm:prSet presAssocID="{02E048DF-661D-4BF1-870D-88FC40B051D2}" presName="rootText1" presStyleLbl="node0" presStyleIdx="0" presStyleCnt="1" custScaleX="296019" custScaleY="63891" custLinFactNeighborX="-27945" custLinFactNeighborY="13054">
        <dgm:presLayoutVars>
          <dgm:chPref val="3"/>
        </dgm:presLayoutVars>
      </dgm:prSet>
      <dgm:spPr/>
    </dgm:pt>
    <dgm:pt modelId="{A74AF57B-1451-416C-B5F9-8CAFEF382ABA}" type="pres">
      <dgm:prSet presAssocID="{02E048DF-661D-4BF1-870D-88FC40B051D2}" presName="rootConnector1" presStyleLbl="node1" presStyleIdx="0" presStyleCnt="0"/>
      <dgm:spPr/>
    </dgm:pt>
    <dgm:pt modelId="{7C711AFD-FD58-48E6-88DF-73105B6FB646}" type="pres">
      <dgm:prSet presAssocID="{02E048DF-661D-4BF1-870D-88FC40B051D2}" presName="hierChild2" presStyleCnt="0"/>
      <dgm:spPr/>
    </dgm:pt>
    <dgm:pt modelId="{68779101-BF60-405F-B48F-C87072B4CA1D}" type="pres">
      <dgm:prSet presAssocID="{02FB2B25-7B6E-4D7E-8193-6692A66A8637}" presName="Name37" presStyleLbl="parChTrans1D2" presStyleIdx="0" presStyleCnt="1"/>
      <dgm:spPr/>
    </dgm:pt>
    <dgm:pt modelId="{24821C84-0A33-4862-B3AE-B1EFA23BE6F9}" type="pres">
      <dgm:prSet presAssocID="{7DA71B91-D640-49C5-90EC-20715B0F2A5A}" presName="hierRoot2" presStyleCnt="0">
        <dgm:presLayoutVars>
          <dgm:hierBranch val="init"/>
        </dgm:presLayoutVars>
      </dgm:prSet>
      <dgm:spPr/>
    </dgm:pt>
    <dgm:pt modelId="{7E431E7A-411A-4F70-8FCD-168E5CF98B6B}" type="pres">
      <dgm:prSet presAssocID="{7DA71B91-D640-49C5-90EC-20715B0F2A5A}" presName="rootComposite" presStyleCnt="0"/>
      <dgm:spPr/>
    </dgm:pt>
    <dgm:pt modelId="{3923D410-C395-438E-85F9-FD81A2607B2D}" type="pres">
      <dgm:prSet presAssocID="{7DA71B91-D640-49C5-90EC-20715B0F2A5A}" presName="rootText" presStyleLbl="node2" presStyleIdx="0" presStyleCnt="1" custScaleX="285493" custLinFactNeighborX="-27898">
        <dgm:presLayoutVars>
          <dgm:chPref val="3"/>
        </dgm:presLayoutVars>
      </dgm:prSet>
      <dgm:spPr/>
    </dgm:pt>
    <dgm:pt modelId="{6846717D-B4E1-41FA-A19D-61FDC7A3F4E9}" type="pres">
      <dgm:prSet presAssocID="{7DA71B91-D640-49C5-90EC-20715B0F2A5A}" presName="rootConnector" presStyleLbl="node2" presStyleIdx="0" presStyleCnt="1"/>
      <dgm:spPr/>
    </dgm:pt>
    <dgm:pt modelId="{D6215728-2DD2-472F-BFD1-DD610986324F}" type="pres">
      <dgm:prSet presAssocID="{7DA71B91-D640-49C5-90EC-20715B0F2A5A}" presName="hierChild4" presStyleCnt="0"/>
      <dgm:spPr/>
    </dgm:pt>
    <dgm:pt modelId="{213337FF-C016-495B-991F-EA7966F0FA85}" type="pres">
      <dgm:prSet presAssocID="{C9538B2D-5501-4F0F-BD15-04F06DEF5554}" presName="Name37" presStyleLbl="parChTrans1D3" presStyleIdx="0" presStyleCnt="1"/>
      <dgm:spPr/>
    </dgm:pt>
    <dgm:pt modelId="{8280F981-4F73-44C6-935D-4728A6E19555}" type="pres">
      <dgm:prSet presAssocID="{0A073C25-85AB-4380-B61E-19F762E18F82}" presName="hierRoot2" presStyleCnt="0">
        <dgm:presLayoutVars>
          <dgm:hierBranch val="init"/>
        </dgm:presLayoutVars>
      </dgm:prSet>
      <dgm:spPr/>
    </dgm:pt>
    <dgm:pt modelId="{7510CDF5-2434-4101-AFD3-33632F4D59A4}" type="pres">
      <dgm:prSet presAssocID="{0A073C25-85AB-4380-B61E-19F762E18F82}" presName="rootComposite" presStyleCnt="0"/>
      <dgm:spPr/>
    </dgm:pt>
    <dgm:pt modelId="{055DEABC-D1C1-454B-8943-5600DF97E5A3}" type="pres">
      <dgm:prSet presAssocID="{0A073C25-85AB-4380-B61E-19F762E18F82}" presName="rootText" presStyleLbl="node3" presStyleIdx="0" presStyleCnt="1" custScaleX="265411" custLinFactNeighborX="-34336">
        <dgm:presLayoutVars>
          <dgm:chPref val="3"/>
        </dgm:presLayoutVars>
      </dgm:prSet>
      <dgm:spPr/>
    </dgm:pt>
    <dgm:pt modelId="{60560034-5658-4F6E-A29E-08A3C6E1E9E3}" type="pres">
      <dgm:prSet presAssocID="{0A073C25-85AB-4380-B61E-19F762E18F82}" presName="rootConnector" presStyleLbl="node3" presStyleIdx="0" presStyleCnt="1"/>
      <dgm:spPr/>
    </dgm:pt>
    <dgm:pt modelId="{71CD3996-0A2D-4075-B38B-2DDDBC097AAE}" type="pres">
      <dgm:prSet presAssocID="{0A073C25-85AB-4380-B61E-19F762E18F82}" presName="hierChild4" presStyleCnt="0"/>
      <dgm:spPr/>
    </dgm:pt>
    <dgm:pt modelId="{4C121073-2761-45C2-A87F-819DD463460E}" type="pres">
      <dgm:prSet presAssocID="{B1E18125-0DDE-4D9A-8E8A-87BD4A4C6981}" presName="Name37" presStyleLbl="parChTrans1D4" presStyleIdx="0" presStyleCnt="4"/>
      <dgm:spPr/>
    </dgm:pt>
    <dgm:pt modelId="{6406B5DF-F570-40C4-9FBF-601C6DD98868}" type="pres">
      <dgm:prSet presAssocID="{D7D02293-A7B3-4C1C-B200-228E9BBF7126}" presName="hierRoot2" presStyleCnt="0">
        <dgm:presLayoutVars>
          <dgm:hierBranch val="init"/>
        </dgm:presLayoutVars>
      </dgm:prSet>
      <dgm:spPr/>
    </dgm:pt>
    <dgm:pt modelId="{33BDF01D-EB3F-4375-AC54-DEFA86CF1D9B}" type="pres">
      <dgm:prSet presAssocID="{D7D02293-A7B3-4C1C-B200-228E9BBF7126}" presName="rootComposite" presStyleCnt="0"/>
      <dgm:spPr/>
    </dgm:pt>
    <dgm:pt modelId="{9E3ABFA7-873D-4BA2-9AA4-A0D79C777350}" type="pres">
      <dgm:prSet presAssocID="{D7D02293-A7B3-4C1C-B200-228E9BBF7126}" presName="rootText" presStyleLbl="node4" presStyleIdx="0" presStyleCnt="4" custScaleX="201150" custLinFactNeighborX="-51504">
        <dgm:presLayoutVars>
          <dgm:chPref val="3"/>
        </dgm:presLayoutVars>
      </dgm:prSet>
      <dgm:spPr/>
    </dgm:pt>
    <dgm:pt modelId="{C5C60BB5-8018-4546-8C1A-C63CB0FD569D}" type="pres">
      <dgm:prSet presAssocID="{D7D02293-A7B3-4C1C-B200-228E9BBF7126}" presName="rootConnector" presStyleLbl="node4" presStyleIdx="0" presStyleCnt="4"/>
      <dgm:spPr/>
    </dgm:pt>
    <dgm:pt modelId="{ADAABABD-F19A-454B-A8B0-01B21A485270}" type="pres">
      <dgm:prSet presAssocID="{D7D02293-A7B3-4C1C-B200-228E9BBF7126}" presName="hierChild4" presStyleCnt="0"/>
      <dgm:spPr/>
    </dgm:pt>
    <dgm:pt modelId="{3F5AC440-A478-4336-8AB6-C25684861964}" type="pres">
      <dgm:prSet presAssocID="{D063EA1F-355A-4DB2-B604-2AC8E3EB4EB6}" presName="Name37" presStyleLbl="parChTrans1D4" presStyleIdx="1" presStyleCnt="4"/>
      <dgm:spPr/>
    </dgm:pt>
    <dgm:pt modelId="{CC31C737-4427-4C7E-A1DA-628310FBCEE1}" type="pres">
      <dgm:prSet presAssocID="{4A39BD70-1F41-442B-8174-2BB6049E50E7}" presName="hierRoot2" presStyleCnt="0">
        <dgm:presLayoutVars>
          <dgm:hierBranch val="init"/>
        </dgm:presLayoutVars>
      </dgm:prSet>
      <dgm:spPr/>
    </dgm:pt>
    <dgm:pt modelId="{DAE7A179-6D95-4F05-B5BC-BBBD558A4261}" type="pres">
      <dgm:prSet presAssocID="{4A39BD70-1F41-442B-8174-2BB6049E50E7}" presName="rootComposite" presStyleCnt="0"/>
      <dgm:spPr/>
    </dgm:pt>
    <dgm:pt modelId="{33933DA0-8DA6-4BD7-A3B8-A82A3796E9C6}" type="pres">
      <dgm:prSet presAssocID="{4A39BD70-1F41-442B-8174-2BB6049E50E7}" presName="rootText" presStyleLbl="node4" presStyleIdx="1" presStyleCnt="4" custScaleX="185085" custLinFactNeighborX="-60088">
        <dgm:presLayoutVars>
          <dgm:chPref val="3"/>
        </dgm:presLayoutVars>
      </dgm:prSet>
      <dgm:spPr/>
    </dgm:pt>
    <dgm:pt modelId="{B0954E65-4F0A-4B12-8B99-AFF77364EC21}" type="pres">
      <dgm:prSet presAssocID="{4A39BD70-1F41-442B-8174-2BB6049E50E7}" presName="rootConnector" presStyleLbl="node4" presStyleIdx="1" presStyleCnt="4"/>
      <dgm:spPr/>
    </dgm:pt>
    <dgm:pt modelId="{E1C9715C-8534-418A-B358-5ABBFE1F866C}" type="pres">
      <dgm:prSet presAssocID="{4A39BD70-1F41-442B-8174-2BB6049E50E7}" presName="hierChild4" presStyleCnt="0"/>
      <dgm:spPr/>
    </dgm:pt>
    <dgm:pt modelId="{B0A82DF9-12CB-490E-9793-4EF6FCB1DED1}" type="pres">
      <dgm:prSet presAssocID="{C9D91452-C6E5-40E9-B11A-9068E9A8A39C}" presName="Name37" presStyleLbl="parChTrans1D4" presStyleIdx="2" presStyleCnt="4"/>
      <dgm:spPr/>
    </dgm:pt>
    <dgm:pt modelId="{97D502E3-83FA-47A6-8B39-A8E1692D24E9}" type="pres">
      <dgm:prSet presAssocID="{F0CB446D-8A7B-4BB9-BF6A-F778C4F763EE}" presName="hierRoot2" presStyleCnt="0">
        <dgm:presLayoutVars>
          <dgm:hierBranch val="init"/>
        </dgm:presLayoutVars>
      </dgm:prSet>
      <dgm:spPr/>
    </dgm:pt>
    <dgm:pt modelId="{6AD57B69-C957-4BB8-86FC-09E30522FDB4}" type="pres">
      <dgm:prSet presAssocID="{F0CB446D-8A7B-4BB9-BF6A-F778C4F763EE}" presName="rootComposite" presStyleCnt="0"/>
      <dgm:spPr/>
    </dgm:pt>
    <dgm:pt modelId="{54E7FA5C-CF29-46CB-A7CC-C3273E88E11D}" type="pres">
      <dgm:prSet presAssocID="{F0CB446D-8A7B-4BB9-BF6A-F778C4F763EE}" presName="rootText" presStyleLbl="node4" presStyleIdx="2" presStyleCnt="4" custScaleX="156971" custLinFactNeighborX="-68667">
        <dgm:presLayoutVars>
          <dgm:chPref val="3"/>
        </dgm:presLayoutVars>
      </dgm:prSet>
      <dgm:spPr/>
    </dgm:pt>
    <dgm:pt modelId="{E8AE8FBC-DD1A-45C0-904A-B242EF52605A}" type="pres">
      <dgm:prSet presAssocID="{F0CB446D-8A7B-4BB9-BF6A-F778C4F763EE}" presName="rootConnector" presStyleLbl="node4" presStyleIdx="2" presStyleCnt="4"/>
      <dgm:spPr/>
    </dgm:pt>
    <dgm:pt modelId="{E8ECA8CB-7F4A-4C63-B3EA-291BFCA38243}" type="pres">
      <dgm:prSet presAssocID="{F0CB446D-8A7B-4BB9-BF6A-F778C4F763EE}" presName="hierChild4" presStyleCnt="0"/>
      <dgm:spPr/>
    </dgm:pt>
    <dgm:pt modelId="{FC9B2831-82CA-49D7-9DE0-E3CF288A1E23}" type="pres">
      <dgm:prSet presAssocID="{614514A6-D2DE-4F6B-BDAC-15C9FBD6DF3A}" presName="Name37" presStyleLbl="parChTrans1D4" presStyleIdx="3" presStyleCnt="4"/>
      <dgm:spPr/>
    </dgm:pt>
    <dgm:pt modelId="{2149698F-FC10-42D7-BC96-48A6D7FD0727}" type="pres">
      <dgm:prSet presAssocID="{B34BC704-B005-4010-B4EC-D6DB1EE55D2F}" presName="hierRoot2" presStyleCnt="0">
        <dgm:presLayoutVars>
          <dgm:hierBranch val="init"/>
        </dgm:presLayoutVars>
      </dgm:prSet>
      <dgm:spPr/>
    </dgm:pt>
    <dgm:pt modelId="{6A49AD1C-119A-416C-A24F-FC64D5606A0D}" type="pres">
      <dgm:prSet presAssocID="{B34BC704-B005-4010-B4EC-D6DB1EE55D2F}" presName="rootComposite" presStyleCnt="0"/>
      <dgm:spPr/>
    </dgm:pt>
    <dgm:pt modelId="{947A0C42-7943-4C58-9437-C7415D406E65}" type="pres">
      <dgm:prSet presAssocID="{B34BC704-B005-4010-B4EC-D6DB1EE55D2F}" presName="rootText" presStyleLbl="node4" presStyleIdx="3" presStyleCnt="4" custScaleX="158404" custLinFactNeighborX="-60088">
        <dgm:presLayoutVars>
          <dgm:chPref val="3"/>
        </dgm:presLayoutVars>
      </dgm:prSet>
      <dgm:spPr/>
    </dgm:pt>
    <dgm:pt modelId="{769CAB23-C0C0-4FB4-BDD4-FFF058086FAA}" type="pres">
      <dgm:prSet presAssocID="{B34BC704-B005-4010-B4EC-D6DB1EE55D2F}" presName="rootConnector" presStyleLbl="node4" presStyleIdx="3" presStyleCnt="4"/>
      <dgm:spPr/>
    </dgm:pt>
    <dgm:pt modelId="{18B2D92C-02B4-48CB-994B-845DE630F3DB}" type="pres">
      <dgm:prSet presAssocID="{B34BC704-B005-4010-B4EC-D6DB1EE55D2F}" presName="hierChild4" presStyleCnt="0"/>
      <dgm:spPr/>
    </dgm:pt>
    <dgm:pt modelId="{9DEA9082-D60E-4A3E-8836-DAD8DF05ACE2}" type="pres">
      <dgm:prSet presAssocID="{B34BC704-B005-4010-B4EC-D6DB1EE55D2F}" presName="hierChild5" presStyleCnt="0"/>
      <dgm:spPr/>
    </dgm:pt>
    <dgm:pt modelId="{E4BF6249-0EEB-480A-B385-FC5EB03BE3C8}" type="pres">
      <dgm:prSet presAssocID="{F0CB446D-8A7B-4BB9-BF6A-F778C4F763EE}" presName="hierChild5" presStyleCnt="0"/>
      <dgm:spPr/>
    </dgm:pt>
    <dgm:pt modelId="{BFE06DE2-FACF-4F81-8C67-8852826FCFED}" type="pres">
      <dgm:prSet presAssocID="{4A39BD70-1F41-442B-8174-2BB6049E50E7}" presName="hierChild5" presStyleCnt="0"/>
      <dgm:spPr/>
    </dgm:pt>
    <dgm:pt modelId="{4C6DECCD-AB0E-44C5-9AFF-97CCC25CD957}" type="pres">
      <dgm:prSet presAssocID="{D7D02293-A7B3-4C1C-B200-228E9BBF7126}" presName="hierChild5" presStyleCnt="0"/>
      <dgm:spPr/>
    </dgm:pt>
    <dgm:pt modelId="{BC22AF3D-E745-4F94-941F-26056EEC3969}" type="pres">
      <dgm:prSet presAssocID="{0A073C25-85AB-4380-B61E-19F762E18F82}" presName="hierChild5" presStyleCnt="0"/>
      <dgm:spPr/>
    </dgm:pt>
    <dgm:pt modelId="{04449AC0-D410-4EAC-97F6-87C8AAFBFED3}" type="pres">
      <dgm:prSet presAssocID="{7DA71B91-D640-49C5-90EC-20715B0F2A5A}" presName="hierChild5" presStyleCnt="0"/>
      <dgm:spPr/>
    </dgm:pt>
    <dgm:pt modelId="{33FA0754-7578-4B89-8D65-68C8EFDD3939}" type="pres">
      <dgm:prSet presAssocID="{02E048DF-661D-4BF1-870D-88FC40B051D2}" presName="hierChild3" presStyleCnt="0"/>
      <dgm:spPr/>
    </dgm:pt>
  </dgm:ptLst>
  <dgm:cxnLst>
    <dgm:cxn modelId="{42E78104-81E6-432E-A5EA-19C0270AC0FC}" type="presOf" srcId="{4A39BD70-1F41-442B-8174-2BB6049E50E7}" destId="{33933DA0-8DA6-4BD7-A3B8-A82A3796E9C6}" srcOrd="0" destOrd="0" presId="urn:microsoft.com/office/officeart/2005/8/layout/orgChart1"/>
    <dgm:cxn modelId="{CA809E06-AC29-464B-9C60-48ECE5353725}" srcId="{82FCE1F9-03BF-4799-9D2C-77BD5F5EF64F}" destId="{02E048DF-661D-4BF1-870D-88FC40B051D2}" srcOrd="0" destOrd="0" parTransId="{DB6017FD-CD34-4C96-950D-E51D201269E0}" sibTransId="{00B6F345-AA2B-4ADC-991B-553801C6765C}"/>
    <dgm:cxn modelId="{1A1AEB08-2ED2-4175-AD40-3A708FC2F2AE}" type="presOf" srcId="{D7D02293-A7B3-4C1C-B200-228E9BBF7126}" destId="{9E3ABFA7-873D-4BA2-9AA4-A0D79C777350}" srcOrd="0" destOrd="0" presId="urn:microsoft.com/office/officeart/2005/8/layout/orgChart1"/>
    <dgm:cxn modelId="{E314630E-F85B-4A22-833F-E2217CAB8EC3}" type="presOf" srcId="{82FCE1F9-03BF-4799-9D2C-77BD5F5EF64F}" destId="{876F3DAF-9F52-494B-ACFE-FEC9675F8096}" srcOrd="0" destOrd="0" presId="urn:microsoft.com/office/officeart/2005/8/layout/orgChart1"/>
    <dgm:cxn modelId="{F2409915-E107-49BE-8F1F-F4EC9C16B171}" type="presOf" srcId="{02FB2B25-7B6E-4D7E-8193-6692A66A8637}" destId="{68779101-BF60-405F-B48F-C87072B4CA1D}" srcOrd="0" destOrd="0" presId="urn:microsoft.com/office/officeart/2005/8/layout/orgChart1"/>
    <dgm:cxn modelId="{3A2EA517-3046-4EFB-A1BC-09B0C638E318}" srcId="{4A39BD70-1F41-442B-8174-2BB6049E50E7}" destId="{F0CB446D-8A7B-4BB9-BF6A-F778C4F763EE}" srcOrd="0" destOrd="0" parTransId="{C9D91452-C6E5-40E9-B11A-9068E9A8A39C}" sibTransId="{69BE3C71-EC02-45F3-9D28-F05BD52E8A08}"/>
    <dgm:cxn modelId="{7500971A-EA71-4611-8C35-D4B26E56A690}" type="presOf" srcId="{B34BC704-B005-4010-B4EC-D6DB1EE55D2F}" destId="{769CAB23-C0C0-4FB4-BDD4-FFF058086FAA}" srcOrd="1" destOrd="0" presId="urn:microsoft.com/office/officeart/2005/8/layout/orgChart1"/>
    <dgm:cxn modelId="{10C4C35F-DAEB-4FCB-B901-2C65B9251C95}" srcId="{F0CB446D-8A7B-4BB9-BF6A-F778C4F763EE}" destId="{B34BC704-B005-4010-B4EC-D6DB1EE55D2F}" srcOrd="0" destOrd="0" parTransId="{614514A6-D2DE-4F6B-BDAC-15C9FBD6DF3A}" sibTransId="{7E2A54B5-19A1-4144-9D57-910859F0918C}"/>
    <dgm:cxn modelId="{60E02A62-08E6-4574-BB33-35ABCC31AC2A}" type="presOf" srcId="{7DA71B91-D640-49C5-90EC-20715B0F2A5A}" destId="{6846717D-B4E1-41FA-A19D-61FDC7A3F4E9}" srcOrd="1" destOrd="0" presId="urn:microsoft.com/office/officeart/2005/8/layout/orgChart1"/>
    <dgm:cxn modelId="{FB282B62-874B-4566-AA1E-6570BD24E487}" type="presOf" srcId="{02E048DF-661D-4BF1-870D-88FC40B051D2}" destId="{A74AF57B-1451-416C-B5F9-8CAFEF382ABA}" srcOrd="1" destOrd="0" presId="urn:microsoft.com/office/officeart/2005/8/layout/orgChart1"/>
    <dgm:cxn modelId="{2118BC67-FE06-4BA6-B42B-7C05C8D52371}" srcId="{D7D02293-A7B3-4C1C-B200-228E9BBF7126}" destId="{4A39BD70-1F41-442B-8174-2BB6049E50E7}" srcOrd="0" destOrd="0" parTransId="{D063EA1F-355A-4DB2-B604-2AC8E3EB4EB6}" sibTransId="{43824E67-FBE4-419F-A00D-5CDA24623833}"/>
    <dgm:cxn modelId="{BE514C69-E190-48D0-84E4-9107F0EBCACF}" type="presOf" srcId="{F0CB446D-8A7B-4BB9-BF6A-F778C4F763EE}" destId="{54E7FA5C-CF29-46CB-A7CC-C3273E88E11D}" srcOrd="0" destOrd="0" presId="urn:microsoft.com/office/officeart/2005/8/layout/orgChart1"/>
    <dgm:cxn modelId="{18A6FC6C-6CF5-4B1B-BCB7-DF161FE4A284}" type="presOf" srcId="{0A073C25-85AB-4380-B61E-19F762E18F82}" destId="{60560034-5658-4F6E-A29E-08A3C6E1E9E3}" srcOrd="1" destOrd="0" presId="urn:microsoft.com/office/officeart/2005/8/layout/orgChart1"/>
    <dgm:cxn modelId="{F38A4B4E-2AAB-4F56-BBA5-059E54017391}" type="presOf" srcId="{C9538B2D-5501-4F0F-BD15-04F06DEF5554}" destId="{213337FF-C016-495B-991F-EA7966F0FA85}" srcOrd="0" destOrd="0" presId="urn:microsoft.com/office/officeart/2005/8/layout/orgChart1"/>
    <dgm:cxn modelId="{6A1CC870-3931-41E0-8A33-B0957D9D0736}" srcId="{02E048DF-661D-4BF1-870D-88FC40B051D2}" destId="{7DA71B91-D640-49C5-90EC-20715B0F2A5A}" srcOrd="0" destOrd="0" parTransId="{02FB2B25-7B6E-4D7E-8193-6692A66A8637}" sibTransId="{41A2E158-5EC0-4D46-AF32-94FB761C59FC}"/>
    <dgm:cxn modelId="{E1361E7A-B0ED-4D1F-A6F0-C6565BD7A8FE}" type="presOf" srcId="{F0CB446D-8A7B-4BB9-BF6A-F778C4F763EE}" destId="{E8AE8FBC-DD1A-45C0-904A-B242EF52605A}" srcOrd="1" destOrd="0" presId="urn:microsoft.com/office/officeart/2005/8/layout/orgChart1"/>
    <dgm:cxn modelId="{C0976E82-7CD5-45F6-B24A-A31B399CA5D5}" srcId="{0A073C25-85AB-4380-B61E-19F762E18F82}" destId="{D7D02293-A7B3-4C1C-B200-228E9BBF7126}" srcOrd="0" destOrd="0" parTransId="{B1E18125-0DDE-4D9A-8E8A-87BD4A4C6981}" sibTransId="{3EF799B2-5199-4DEE-92BF-1107D74D4AB1}"/>
    <dgm:cxn modelId="{11A48B88-C024-4E32-AF5C-271435BBA2DD}" type="presOf" srcId="{B1E18125-0DDE-4D9A-8E8A-87BD4A4C6981}" destId="{4C121073-2761-45C2-A87F-819DD463460E}" srcOrd="0" destOrd="0" presId="urn:microsoft.com/office/officeart/2005/8/layout/orgChart1"/>
    <dgm:cxn modelId="{72C1E88D-6017-490B-8221-8FC470138545}" srcId="{7DA71B91-D640-49C5-90EC-20715B0F2A5A}" destId="{0A073C25-85AB-4380-B61E-19F762E18F82}" srcOrd="0" destOrd="0" parTransId="{C9538B2D-5501-4F0F-BD15-04F06DEF5554}" sibTransId="{17933D8D-B582-4F95-B34B-F9FCB9C05FAD}"/>
    <dgm:cxn modelId="{18BE698E-E51C-4D8C-A341-3BD506256728}" type="presOf" srcId="{B34BC704-B005-4010-B4EC-D6DB1EE55D2F}" destId="{947A0C42-7943-4C58-9437-C7415D406E65}" srcOrd="0" destOrd="0" presId="urn:microsoft.com/office/officeart/2005/8/layout/orgChart1"/>
    <dgm:cxn modelId="{360E7E90-BCCB-4513-9955-D278B5A2A5CB}" type="presOf" srcId="{7DA71B91-D640-49C5-90EC-20715B0F2A5A}" destId="{3923D410-C395-438E-85F9-FD81A2607B2D}" srcOrd="0" destOrd="0" presId="urn:microsoft.com/office/officeart/2005/8/layout/orgChart1"/>
    <dgm:cxn modelId="{46DD8A95-19D9-4C4E-B7AF-0A225EA7722A}" type="presOf" srcId="{614514A6-D2DE-4F6B-BDAC-15C9FBD6DF3A}" destId="{FC9B2831-82CA-49D7-9DE0-E3CF288A1E23}" srcOrd="0" destOrd="0" presId="urn:microsoft.com/office/officeart/2005/8/layout/orgChart1"/>
    <dgm:cxn modelId="{B2D375A5-27DF-412C-847D-71450AA821F2}" type="presOf" srcId="{02E048DF-661D-4BF1-870D-88FC40B051D2}" destId="{05E3471B-D964-40D0-978B-E4595DAD092B}" srcOrd="0" destOrd="0" presId="urn:microsoft.com/office/officeart/2005/8/layout/orgChart1"/>
    <dgm:cxn modelId="{AAAA69A8-F924-4DCA-B069-C0F5044E757F}" type="presOf" srcId="{C9D91452-C6E5-40E9-B11A-9068E9A8A39C}" destId="{B0A82DF9-12CB-490E-9793-4EF6FCB1DED1}" srcOrd="0" destOrd="0" presId="urn:microsoft.com/office/officeart/2005/8/layout/orgChart1"/>
    <dgm:cxn modelId="{C37956AF-F42E-466E-9D88-3FEC8D216AD5}" type="presOf" srcId="{D7D02293-A7B3-4C1C-B200-228E9BBF7126}" destId="{C5C60BB5-8018-4546-8C1A-C63CB0FD569D}" srcOrd="1" destOrd="0" presId="urn:microsoft.com/office/officeart/2005/8/layout/orgChart1"/>
    <dgm:cxn modelId="{ACA5BCD4-C2B8-44F0-BC6B-2D2BFDDDD1B0}" type="presOf" srcId="{4A39BD70-1F41-442B-8174-2BB6049E50E7}" destId="{B0954E65-4F0A-4B12-8B99-AFF77364EC21}" srcOrd="1" destOrd="0" presId="urn:microsoft.com/office/officeart/2005/8/layout/orgChart1"/>
    <dgm:cxn modelId="{E10061DF-CF2C-4603-863D-519E4CF57A08}" type="presOf" srcId="{D063EA1F-355A-4DB2-B604-2AC8E3EB4EB6}" destId="{3F5AC440-A478-4336-8AB6-C25684861964}" srcOrd="0" destOrd="0" presId="urn:microsoft.com/office/officeart/2005/8/layout/orgChart1"/>
    <dgm:cxn modelId="{656B44EA-CA28-4CC0-847B-B0ADF674973D}" type="presOf" srcId="{0A073C25-85AB-4380-B61E-19F762E18F82}" destId="{055DEABC-D1C1-454B-8943-5600DF97E5A3}" srcOrd="0" destOrd="0" presId="urn:microsoft.com/office/officeart/2005/8/layout/orgChart1"/>
    <dgm:cxn modelId="{5C2F1B7D-299D-4E10-A136-86CCB876EC03}" type="presParOf" srcId="{876F3DAF-9F52-494B-ACFE-FEC9675F8096}" destId="{4E8BF183-3273-4C9A-9E29-D709E4E9B235}" srcOrd="0" destOrd="0" presId="urn:microsoft.com/office/officeart/2005/8/layout/orgChart1"/>
    <dgm:cxn modelId="{8F77FD64-F149-4A3E-B866-9EA7AAB310C3}" type="presParOf" srcId="{4E8BF183-3273-4C9A-9E29-D709E4E9B235}" destId="{9991D839-078E-4895-90A1-05F848238386}" srcOrd="0" destOrd="0" presId="urn:microsoft.com/office/officeart/2005/8/layout/orgChart1"/>
    <dgm:cxn modelId="{1F0CDD28-7860-479A-8B0E-C13A5447DDA8}" type="presParOf" srcId="{9991D839-078E-4895-90A1-05F848238386}" destId="{05E3471B-D964-40D0-978B-E4595DAD092B}" srcOrd="0" destOrd="0" presId="urn:microsoft.com/office/officeart/2005/8/layout/orgChart1"/>
    <dgm:cxn modelId="{3E9CE559-852E-4DF9-9A5F-52AE6B325C79}" type="presParOf" srcId="{9991D839-078E-4895-90A1-05F848238386}" destId="{A74AF57B-1451-416C-B5F9-8CAFEF382ABA}" srcOrd="1" destOrd="0" presId="urn:microsoft.com/office/officeart/2005/8/layout/orgChart1"/>
    <dgm:cxn modelId="{043D3E22-7627-474A-88F6-14456195D4BF}" type="presParOf" srcId="{4E8BF183-3273-4C9A-9E29-D709E4E9B235}" destId="{7C711AFD-FD58-48E6-88DF-73105B6FB646}" srcOrd="1" destOrd="0" presId="urn:microsoft.com/office/officeart/2005/8/layout/orgChart1"/>
    <dgm:cxn modelId="{A99B6E1F-266E-4A03-A2AA-09695EAB539D}" type="presParOf" srcId="{7C711AFD-FD58-48E6-88DF-73105B6FB646}" destId="{68779101-BF60-405F-B48F-C87072B4CA1D}" srcOrd="0" destOrd="0" presId="urn:microsoft.com/office/officeart/2005/8/layout/orgChart1"/>
    <dgm:cxn modelId="{E87DF98E-09F0-4868-84E0-1DE81AEA1E7E}" type="presParOf" srcId="{7C711AFD-FD58-48E6-88DF-73105B6FB646}" destId="{24821C84-0A33-4862-B3AE-B1EFA23BE6F9}" srcOrd="1" destOrd="0" presId="urn:microsoft.com/office/officeart/2005/8/layout/orgChart1"/>
    <dgm:cxn modelId="{E8A83E73-7FE6-4F10-BF7C-60AF1663D127}" type="presParOf" srcId="{24821C84-0A33-4862-B3AE-B1EFA23BE6F9}" destId="{7E431E7A-411A-4F70-8FCD-168E5CF98B6B}" srcOrd="0" destOrd="0" presId="urn:microsoft.com/office/officeart/2005/8/layout/orgChart1"/>
    <dgm:cxn modelId="{48457C5F-4F1C-442F-8B90-C228731BA716}" type="presParOf" srcId="{7E431E7A-411A-4F70-8FCD-168E5CF98B6B}" destId="{3923D410-C395-438E-85F9-FD81A2607B2D}" srcOrd="0" destOrd="0" presId="urn:microsoft.com/office/officeart/2005/8/layout/orgChart1"/>
    <dgm:cxn modelId="{25E8AB80-B8F7-4B45-A97C-9A90B7B8FC9A}" type="presParOf" srcId="{7E431E7A-411A-4F70-8FCD-168E5CF98B6B}" destId="{6846717D-B4E1-41FA-A19D-61FDC7A3F4E9}" srcOrd="1" destOrd="0" presId="urn:microsoft.com/office/officeart/2005/8/layout/orgChart1"/>
    <dgm:cxn modelId="{850323E9-50F8-464E-98D5-354E31F006A2}" type="presParOf" srcId="{24821C84-0A33-4862-B3AE-B1EFA23BE6F9}" destId="{D6215728-2DD2-472F-BFD1-DD610986324F}" srcOrd="1" destOrd="0" presId="urn:microsoft.com/office/officeart/2005/8/layout/orgChart1"/>
    <dgm:cxn modelId="{CA33C756-7564-4BF8-9F95-CFE5E5408E63}" type="presParOf" srcId="{D6215728-2DD2-472F-BFD1-DD610986324F}" destId="{213337FF-C016-495B-991F-EA7966F0FA85}" srcOrd="0" destOrd="0" presId="urn:microsoft.com/office/officeart/2005/8/layout/orgChart1"/>
    <dgm:cxn modelId="{72CD837D-BCB7-445D-B6D0-086BCDF33870}" type="presParOf" srcId="{D6215728-2DD2-472F-BFD1-DD610986324F}" destId="{8280F981-4F73-44C6-935D-4728A6E19555}" srcOrd="1" destOrd="0" presId="urn:microsoft.com/office/officeart/2005/8/layout/orgChart1"/>
    <dgm:cxn modelId="{1A9793A4-B6E2-4834-AF5A-197DBE4C661D}" type="presParOf" srcId="{8280F981-4F73-44C6-935D-4728A6E19555}" destId="{7510CDF5-2434-4101-AFD3-33632F4D59A4}" srcOrd="0" destOrd="0" presId="urn:microsoft.com/office/officeart/2005/8/layout/orgChart1"/>
    <dgm:cxn modelId="{D5DC133A-B2B5-456A-8304-EF0F8FD57BFA}" type="presParOf" srcId="{7510CDF5-2434-4101-AFD3-33632F4D59A4}" destId="{055DEABC-D1C1-454B-8943-5600DF97E5A3}" srcOrd="0" destOrd="0" presId="urn:microsoft.com/office/officeart/2005/8/layout/orgChart1"/>
    <dgm:cxn modelId="{8141A983-E751-4B8D-8801-53ACA17615E3}" type="presParOf" srcId="{7510CDF5-2434-4101-AFD3-33632F4D59A4}" destId="{60560034-5658-4F6E-A29E-08A3C6E1E9E3}" srcOrd="1" destOrd="0" presId="urn:microsoft.com/office/officeart/2005/8/layout/orgChart1"/>
    <dgm:cxn modelId="{4E435702-6B36-4DA7-9990-8812DBEEC448}" type="presParOf" srcId="{8280F981-4F73-44C6-935D-4728A6E19555}" destId="{71CD3996-0A2D-4075-B38B-2DDDBC097AAE}" srcOrd="1" destOrd="0" presId="urn:microsoft.com/office/officeart/2005/8/layout/orgChart1"/>
    <dgm:cxn modelId="{797B8AD3-51C0-4631-9B80-C64510FC9B35}" type="presParOf" srcId="{71CD3996-0A2D-4075-B38B-2DDDBC097AAE}" destId="{4C121073-2761-45C2-A87F-819DD463460E}" srcOrd="0" destOrd="0" presId="urn:microsoft.com/office/officeart/2005/8/layout/orgChart1"/>
    <dgm:cxn modelId="{BAA79B69-0895-46E0-9428-A06F9B428A87}" type="presParOf" srcId="{71CD3996-0A2D-4075-B38B-2DDDBC097AAE}" destId="{6406B5DF-F570-40C4-9FBF-601C6DD98868}" srcOrd="1" destOrd="0" presId="urn:microsoft.com/office/officeart/2005/8/layout/orgChart1"/>
    <dgm:cxn modelId="{9BBB3D85-D529-4FDF-84F6-FF39F779319B}" type="presParOf" srcId="{6406B5DF-F570-40C4-9FBF-601C6DD98868}" destId="{33BDF01D-EB3F-4375-AC54-DEFA86CF1D9B}" srcOrd="0" destOrd="0" presId="urn:microsoft.com/office/officeart/2005/8/layout/orgChart1"/>
    <dgm:cxn modelId="{EEDE3416-2C37-43C7-BC11-C7DE666376D7}" type="presParOf" srcId="{33BDF01D-EB3F-4375-AC54-DEFA86CF1D9B}" destId="{9E3ABFA7-873D-4BA2-9AA4-A0D79C777350}" srcOrd="0" destOrd="0" presId="urn:microsoft.com/office/officeart/2005/8/layout/orgChart1"/>
    <dgm:cxn modelId="{82D2255B-551D-47CF-905F-64667F1297E1}" type="presParOf" srcId="{33BDF01D-EB3F-4375-AC54-DEFA86CF1D9B}" destId="{C5C60BB5-8018-4546-8C1A-C63CB0FD569D}" srcOrd="1" destOrd="0" presId="urn:microsoft.com/office/officeart/2005/8/layout/orgChart1"/>
    <dgm:cxn modelId="{3C233923-6623-4F0E-966A-D81C93A9F316}" type="presParOf" srcId="{6406B5DF-F570-40C4-9FBF-601C6DD98868}" destId="{ADAABABD-F19A-454B-A8B0-01B21A485270}" srcOrd="1" destOrd="0" presId="urn:microsoft.com/office/officeart/2005/8/layout/orgChart1"/>
    <dgm:cxn modelId="{2730E8E5-72B7-48C4-81FB-D76993E21516}" type="presParOf" srcId="{ADAABABD-F19A-454B-A8B0-01B21A485270}" destId="{3F5AC440-A478-4336-8AB6-C25684861964}" srcOrd="0" destOrd="0" presId="urn:microsoft.com/office/officeart/2005/8/layout/orgChart1"/>
    <dgm:cxn modelId="{5870472F-D66C-402E-BF63-EB7DAE40B6F6}" type="presParOf" srcId="{ADAABABD-F19A-454B-A8B0-01B21A485270}" destId="{CC31C737-4427-4C7E-A1DA-628310FBCEE1}" srcOrd="1" destOrd="0" presId="urn:microsoft.com/office/officeart/2005/8/layout/orgChart1"/>
    <dgm:cxn modelId="{DE991D26-4715-401A-9818-477DB40FBA78}" type="presParOf" srcId="{CC31C737-4427-4C7E-A1DA-628310FBCEE1}" destId="{DAE7A179-6D95-4F05-B5BC-BBBD558A4261}" srcOrd="0" destOrd="0" presId="urn:microsoft.com/office/officeart/2005/8/layout/orgChart1"/>
    <dgm:cxn modelId="{0784904A-E5E4-44D5-B819-ACB7CBDECB0F}" type="presParOf" srcId="{DAE7A179-6D95-4F05-B5BC-BBBD558A4261}" destId="{33933DA0-8DA6-4BD7-A3B8-A82A3796E9C6}" srcOrd="0" destOrd="0" presId="urn:microsoft.com/office/officeart/2005/8/layout/orgChart1"/>
    <dgm:cxn modelId="{DFA44D26-956C-4A38-AF87-50A014373B88}" type="presParOf" srcId="{DAE7A179-6D95-4F05-B5BC-BBBD558A4261}" destId="{B0954E65-4F0A-4B12-8B99-AFF77364EC21}" srcOrd="1" destOrd="0" presId="urn:microsoft.com/office/officeart/2005/8/layout/orgChart1"/>
    <dgm:cxn modelId="{7928259B-BD30-4AA1-A92A-D83B3BEA4EA2}" type="presParOf" srcId="{CC31C737-4427-4C7E-A1DA-628310FBCEE1}" destId="{E1C9715C-8534-418A-B358-5ABBFE1F866C}" srcOrd="1" destOrd="0" presId="urn:microsoft.com/office/officeart/2005/8/layout/orgChart1"/>
    <dgm:cxn modelId="{04389B20-0C1A-45C9-BE88-82B40DA39FDE}" type="presParOf" srcId="{E1C9715C-8534-418A-B358-5ABBFE1F866C}" destId="{B0A82DF9-12CB-490E-9793-4EF6FCB1DED1}" srcOrd="0" destOrd="0" presId="urn:microsoft.com/office/officeart/2005/8/layout/orgChart1"/>
    <dgm:cxn modelId="{1F3B6B39-6487-4B71-ABA6-0CADC9E42DC3}" type="presParOf" srcId="{E1C9715C-8534-418A-B358-5ABBFE1F866C}" destId="{97D502E3-83FA-47A6-8B39-A8E1692D24E9}" srcOrd="1" destOrd="0" presId="urn:microsoft.com/office/officeart/2005/8/layout/orgChart1"/>
    <dgm:cxn modelId="{A423D3D3-C8F3-47A8-BB65-D59013AF06BB}" type="presParOf" srcId="{97D502E3-83FA-47A6-8B39-A8E1692D24E9}" destId="{6AD57B69-C957-4BB8-86FC-09E30522FDB4}" srcOrd="0" destOrd="0" presId="urn:microsoft.com/office/officeart/2005/8/layout/orgChart1"/>
    <dgm:cxn modelId="{B62AEB69-8693-4DD5-BD25-5D552F581A74}" type="presParOf" srcId="{6AD57B69-C957-4BB8-86FC-09E30522FDB4}" destId="{54E7FA5C-CF29-46CB-A7CC-C3273E88E11D}" srcOrd="0" destOrd="0" presId="urn:microsoft.com/office/officeart/2005/8/layout/orgChart1"/>
    <dgm:cxn modelId="{15CC0600-DB03-47DE-8FFC-D6BFD7868FC7}" type="presParOf" srcId="{6AD57B69-C957-4BB8-86FC-09E30522FDB4}" destId="{E8AE8FBC-DD1A-45C0-904A-B242EF52605A}" srcOrd="1" destOrd="0" presId="urn:microsoft.com/office/officeart/2005/8/layout/orgChart1"/>
    <dgm:cxn modelId="{6C07B4B3-49D8-4446-AADB-2F8BED0CC872}" type="presParOf" srcId="{97D502E3-83FA-47A6-8B39-A8E1692D24E9}" destId="{E8ECA8CB-7F4A-4C63-B3EA-291BFCA38243}" srcOrd="1" destOrd="0" presId="urn:microsoft.com/office/officeart/2005/8/layout/orgChart1"/>
    <dgm:cxn modelId="{03FE3B6C-6EF5-4D96-B1AD-5E672D3CE225}" type="presParOf" srcId="{E8ECA8CB-7F4A-4C63-B3EA-291BFCA38243}" destId="{FC9B2831-82CA-49D7-9DE0-E3CF288A1E23}" srcOrd="0" destOrd="0" presId="urn:microsoft.com/office/officeart/2005/8/layout/orgChart1"/>
    <dgm:cxn modelId="{44942342-C05B-4FC7-8FD4-E19415AC191F}" type="presParOf" srcId="{E8ECA8CB-7F4A-4C63-B3EA-291BFCA38243}" destId="{2149698F-FC10-42D7-BC96-48A6D7FD0727}" srcOrd="1" destOrd="0" presId="urn:microsoft.com/office/officeart/2005/8/layout/orgChart1"/>
    <dgm:cxn modelId="{EC4545A9-2C23-419E-BD23-9F53094DFE9E}" type="presParOf" srcId="{2149698F-FC10-42D7-BC96-48A6D7FD0727}" destId="{6A49AD1C-119A-416C-A24F-FC64D5606A0D}" srcOrd="0" destOrd="0" presId="urn:microsoft.com/office/officeart/2005/8/layout/orgChart1"/>
    <dgm:cxn modelId="{AD652034-8B00-4B39-9744-47E380235D75}" type="presParOf" srcId="{6A49AD1C-119A-416C-A24F-FC64D5606A0D}" destId="{947A0C42-7943-4C58-9437-C7415D406E65}" srcOrd="0" destOrd="0" presId="urn:microsoft.com/office/officeart/2005/8/layout/orgChart1"/>
    <dgm:cxn modelId="{4E517598-CC38-4F9D-85CA-50002AE09535}" type="presParOf" srcId="{6A49AD1C-119A-416C-A24F-FC64D5606A0D}" destId="{769CAB23-C0C0-4FB4-BDD4-FFF058086FAA}" srcOrd="1" destOrd="0" presId="urn:microsoft.com/office/officeart/2005/8/layout/orgChart1"/>
    <dgm:cxn modelId="{6DD239B7-8D8B-413A-8136-11FBF19D541F}" type="presParOf" srcId="{2149698F-FC10-42D7-BC96-48A6D7FD0727}" destId="{18B2D92C-02B4-48CB-994B-845DE630F3DB}" srcOrd="1" destOrd="0" presId="urn:microsoft.com/office/officeart/2005/8/layout/orgChart1"/>
    <dgm:cxn modelId="{05B44694-726C-4038-9C3A-D8C9DA8163DE}" type="presParOf" srcId="{2149698F-FC10-42D7-BC96-48A6D7FD0727}" destId="{9DEA9082-D60E-4A3E-8836-DAD8DF05ACE2}" srcOrd="2" destOrd="0" presId="urn:microsoft.com/office/officeart/2005/8/layout/orgChart1"/>
    <dgm:cxn modelId="{B90EBD2D-1D6C-4218-B952-18265FDB1FB7}" type="presParOf" srcId="{97D502E3-83FA-47A6-8B39-A8E1692D24E9}" destId="{E4BF6249-0EEB-480A-B385-FC5EB03BE3C8}" srcOrd="2" destOrd="0" presId="urn:microsoft.com/office/officeart/2005/8/layout/orgChart1"/>
    <dgm:cxn modelId="{9A5FAC11-6613-45A9-8FD6-05E2CFE1C5E1}" type="presParOf" srcId="{CC31C737-4427-4C7E-A1DA-628310FBCEE1}" destId="{BFE06DE2-FACF-4F81-8C67-8852826FCFED}" srcOrd="2" destOrd="0" presId="urn:microsoft.com/office/officeart/2005/8/layout/orgChart1"/>
    <dgm:cxn modelId="{59733D60-0AE3-40AA-A35A-AF98DD08F132}" type="presParOf" srcId="{6406B5DF-F570-40C4-9FBF-601C6DD98868}" destId="{4C6DECCD-AB0E-44C5-9AFF-97CCC25CD957}" srcOrd="2" destOrd="0" presId="urn:microsoft.com/office/officeart/2005/8/layout/orgChart1"/>
    <dgm:cxn modelId="{3A175233-C906-4CAB-BD1F-4B8C4D7208B1}" type="presParOf" srcId="{8280F981-4F73-44C6-935D-4728A6E19555}" destId="{BC22AF3D-E745-4F94-941F-26056EEC3969}" srcOrd="2" destOrd="0" presId="urn:microsoft.com/office/officeart/2005/8/layout/orgChart1"/>
    <dgm:cxn modelId="{676C57FA-60DC-4374-937C-10EAA4088389}" type="presParOf" srcId="{24821C84-0A33-4862-B3AE-B1EFA23BE6F9}" destId="{04449AC0-D410-4EAC-97F6-87C8AAFBFED3}" srcOrd="2" destOrd="0" presId="urn:microsoft.com/office/officeart/2005/8/layout/orgChart1"/>
    <dgm:cxn modelId="{FCBB4BF0-7866-4B75-8F08-FE5C55EE3993}" type="presParOf" srcId="{4E8BF183-3273-4C9A-9E29-D709E4E9B235}" destId="{33FA0754-7578-4B89-8D65-68C8EFDD3939}"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9B2831-82CA-49D7-9DE0-E3CF288A1E23}">
      <dsp:nvSpPr>
        <dsp:cNvPr id="0" name=""/>
        <dsp:cNvSpPr/>
      </dsp:nvSpPr>
      <dsp:spPr>
        <a:xfrm>
          <a:off x="324785" y="2587138"/>
          <a:ext cx="214734" cy="307482"/>
        </a:xfrm>
        <a:custGeom>
          <a:avLst/>
          <a:gdLst/>
          <a:ahLst/>
          <a:cxnLst/>
          <a:rect l="0" t="0" r="0" b="0"/>
          <a:pathLst>
            <a:path>
              <a:moveTo>
                <a:pt x="0" y="0"/>
              </a:moveTo>
              <a:lnTo>
                <a:pt x="0" y="307482"/>
              </a:lnTo>
              <a:lnTo>
                <a:pt x="214734" y="307482"/>
              </a:lnTo>
            </a:path>
          </a:pathLst>
        </a:custGeom>
        <a:no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0A82DF9-12CB-490E-9793-4EF6FCB1DED1}">
      <dsp:nvSpPr>
        <dsp:cNvPr id="0" name=""/>
        <dsp:cNvSpPr/>
      </dsp:nvSpPr>
      <dsp:spPr>
        <a:xfrm>
          <a:off x="698768" y="2112545"/>
          <a:ext cx="91440" cy="140372"/>
        </a:xfrm>
        <a:custGeom>
          <a:avLst/>
          <a:gdLst/>
          <a:ahLst/>
          <a:cxnLst/>
          <a:rect l="0" t="0" r="0" b="0"/>
          <a:pathLst>
            <a:path>
              <a:moveTo>
                <a:pt x="103065" y="0"/>
              </a:moveTo>
              <a:lnTo>
                <a:pt x="103065" y="70186"/>
              </a:lnTo>
              <a:lnTo>
                <a:pt x="45720" y="70186"/>
              </a:lnTo>
              <a:lnTo>
                <a:pt x="45720" y="140372"/>
              </a:lnTo>
            </a:path>
          </a:pathLst>
        </a:custGeom>
        <a:no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F5AC440-A478-4336-8AB6-C25684861964}">
      <dsp:nvSpPr>
        <dsp:cNvPr id="0" name=""/>
        <dsp:cNvSpPr/>
      </dsp:nvSpPr>
      <dsp:spPr>
        <a:xfrm>
          <a:off x="756114" y="1637952"/>
          <a:ext cx="91440" cy="140372"/>
        </a:xfrm>
        <a:custGeom>
          <a:avLst/>
          <a:gdLst/>
          <a:ahLst/>
          <a:cxnLst/>
          <a:rect l="0" t="0" r="0" b="0"/>
          <a:pathLst>
            <a:path>
              <a:moveTo>
                <a:pt x="103098" y="0"/>
              </a:moveTo>
              <a:lnTo>
                <a:pt x="103098" y="70186"/>
              </a:lnTo>
              <a:lnTo>
                <a:pt x="45720" y="70186"/>
              </a:lnTo>
              <a:lnTo>
                <a:pt x="45720" y="140372"/>
              </a:lnTo>
            </a:path>
          </a:pathLst>
        </a:custGeom>
        <a:no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C121073-2761-45C2-A87F-819DD463460E}">
      <dsp:nvSpPr>
        <dsp:cNvPr id="0" name=""/>
        <dsp:cNvSpPr/>
      </dsp:nvSpPr>
      <dsp:spPr>
        <a:xfrm>
          <a:off x="859212" y="1163360"/>
          <a:ext cx="114757" cy="140372"/>
        </a:xfrm>
        <a:custGeom>
          <a:avLst/>
          <a:gdLst/>
          <a:ahLst/>
          <a:cxnLst/>
          <a:rect l="0" t="0" r="0" b="0"/>
          <a:pathLst>
            <a:path>
              <a:moveTo>
                <a:pt x="114757" y="0"/>
              </a:moveTo>
              <a:lnTo>
                <a:pt x="114757" y="70186"/>
              </a:lnTo>
              <a:lnTo>
                <a:pt x="0" y="70186"/>
              </a:lnTo>
              <a:lnTo>
                <a:pt x="0" y="140372"/>
              </a:lnTo>
            </a:path>
          </a:pathLst>
        </a:custGeom>
        <a:no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13337FF-C016-495B-991F-EA7966F0FA85}">
      <dsp:nvSpPr>
        <dsp:cNvPr id="0" name=""/>
        <dsp:cNvSpPr/>
      </dsp:nvSpPr>
      <dsp:spPr>
        <a:xfrm>
          <a:off x="928250" y="688767"/>
          <a:ext cx="91440" cy="140372"/>
        </a:xfrm>
        <a:custGeom>
          <a:avLst/>
          <a:gdLst/>
          <a:ahLst/>
          <a:cxnLst/>
          <a:rect l="0" t="0" r="0" b="0"/>
          <a:pathLst>
            <a:path>
              <a:moveTo>
                <a:pt x="88754" y="0"/>
              </a:moveTo>
              <a:lnTo>
                <a:pt x="88754" y="70186"/>
              </a:lnTo>
              <a:lnTo>
                <a:pt x="45720" y="70186"/>
              </a:lnTo>
              <a:lnTo>
                <a:pt x="45720" y="140372"/>
              </a:lnTo>
            </a:path>
          </a:pathLst>
        </a:custGeom>
        <a:no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8779101-BF60-405F-B48F-C87072B4CA1D}">
      <dsp:nvSpPr>
        <dsp:cNvPr id="0" name=""/>
        <dsp:cNvSpPr/>
      </dsp:nvSpPr>
      <dsp:spPr>
        <a:xfrm>
          <a:off x="970970" y="257803"/>
          <a:ext cx="91440" cy="96743"/>
        </a:xfrm>
        <a:custGeom>
          <a:avLst/>
          <a:gdLst/>
          <a:ahLst/>
          <a:cxnLst/>
          <a:rect l="0" t="0" r="0" b="0"/>
          <a:pathLst>
            <a:path>
              <a:moveTo>
                <a:pt x="45720" y="0"/>
              </a:moveTo>
              <a:lnTo>
                <a:pt x="45720" y="26557"/>
              </a:lnTo>
              <a:lnTo>
                <a:pt x="46034" y="26557"/>
              </a:lnTo>
              <a:lnTo>
                <a:pt x="46034" y="96743"/>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5E3471B-D964-40D0-978B-E4595DAD092B}">
      <dsp:nvSpPr>
        <dsp:cNvPr id="0" name=""/>
        <dsp:cNvSpPr/>
      </dsp:nvSpPr>
      <dsp:spPr>
        <a:xfrm>
          <a:off x="27335" y="44267"/>
          <a:ext cx="1978710" cy="213536"/>
        </a:xfrm>
        <a:prstGeom prst="rect">
          <a:avLst/>
        </a:prstGeom>
        <a:gradFill flip="none" rotWithShape="1">
          <a:gsLst>
            <a:gs pos="47781">
              <a:schemeClr val="accent5">
                <a:lumMod val="60000"/>
                <a:lumOff val="40000"/>
              </a:schemeClr>
            </a:gs>
            <a:gs pos="23869">
              <a:schemeClr val="bg2">
                <a:lumMod val="50000"/>
              </a:schemeClr>
            </a:gs>
            <a:gs pos="54860">
              <a:srgbClr val="97A2B8"/>
            </a:gs>
            <a:gs pos="15022">
              <a:schemeClr val="accent6">
                <a:lumMod val="60000"/>
                <a:lumOff val="40000"/>
              </a:schemeClr>
            </a:gs>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2">
                <a:lumMod val="60000"/>
                <a:lumOff val="40000"/>
              </a:schemeClr>
            </a:gs>
          </a:gsLst>
          <a:lin ang="2700000" scaled="1"/>
          <a:tileRect/>
        </a:gra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Font typeface="Symbol" panose="05050102010706020507" pitchFamily="18" charset="2"/>
            <a:buNone/>
          </a:pPr>
          <a:r>
            <a:rPr lang="en-IN" sz="1050" kern="1200" dirty="0"/>
            <a:t>Executive Director</a:t>
          </a:r>
        </a:p>
      </dsp:txBody>
      <dsp:txXfrm>
        <a:off x="27335" y="44267"/>
        <a:ext cx="1978710" cy="213536"/>
      </dsp:txXfrm>
    </dsp:sp>
    <dsp:sp modelId="{3923D410-C395-438E-85F9-FD81A2607B2D}">
      <dsp:nvSpPr>
        <dsp:cNvPr id="0" name=""/>
        <dsp:cNvSpPr/>
      </dsp:nvSpPr>
      <dsp:spPr>
        <a:xfrm>
          <a:off x="62829" y="354547"/>
          <a:ext cx="1908350" cy="334220"/>
        </a:xfrm>
        <a:prstGeom prst="rect">
          <a:avLst/>
        </a:prstGeom>
        <a:gradFill rotWithShape="0">
          <a:gsLst>
            <a:gs pos="47781">
              <a:srgbClr val="8F97A8"/>
            </a:gs>
            <a:gs pos="23869">
              <a:schemeClr val="bg2">
                <a:lumMod val="50000"/>
              </a:schemeClr>
            </a:gs>
            <a:gs pos="54860">
              <a:srgbClr val="97A2B8"/>
            </a:gs>
            <a:gs pos="15022">
              <a:schemeClr val="accent6">
                <a:lumMod val="60000"/>
                <a:lumOff val="40000"/>
              </a:schemeClr>
            </a:gs>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Font typeface="Symbol" panose="05050102010706020507" pitchFamily="18" charset="2"/>
            <a:buNone/>
          </a:pPr>
          <a:r>
            <a:rPr lang="en-IN" sz="1050" kern="1200" dirty="0"/>
            <a:t>District Manager</a:t>
          </a:r>
        </a:p>
      </dsp:txBody>
      <dsp:txXfrm>
        <a:off x="62829" y="354547"/>
        <a:ext cx="1908350" cy="334220"/>
      </dsp:txXfrm>
    </dsp:sp>
    <dsp:sp modelId="{055DEABC-D1C1-454B-8943-5600DF97E5A3}">
      <dsp:nvSpPr>
        <dsp:cNvPr id="0" name=""/>
        <dsp:cNvSpPr/>
      </dsp:nvSpPr>
      <dsp:spPr>
        <a:xfrm>
          <a:off x="86913" y="829139"/>
          <a:ext cx="1774114" cy="334220"/>
        </a:xfrm>
        <a:prstGeom prst="rect">
          <a:avLst/>
        </a:prstGeom>
        <a:gradFill rotWithShape="0">
          <a:gsLst>
            <a:gs pos="47781">
              <a:srgbClr val="8F97A8"/>
            </a:gs>
            <a:gs pos="23869">
              <a:schemeClr val="bg2">
                <a:lumMod val="50000"/>
              </a:schemeClr>
            </a:gs>
            <a:gs pos="54860">
              <a:srgbClr val="97A2B8"/>
            </a:gs>
            <a:gs pos="15022">
              <a:schemeClr val="accent6">
                <a:lumMod val="60000"/>
                <a:lumOff val="40000"/>
              </a:schemeClr>
            </a:gs>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Font typeface="Symbol" panose="05050102010706020507" pitchFamily="18" charset="2"/>
            <a:buNone/>
          </a:pPr>
          <a:r>
            <a:rPr lang="en-IN" sz="1050" kern="1200" dirty="0"/>
            <a:t>Management Groups</a:t>
          </a:r>
        </a:p>
      </dsp:txBody>
      <dsp:txXfrm>
        <a:off x="86913" y="829139"/>
        <a:ext cx="1774114" cy="334220"/>
      </dsp:txXfrm>
    </dsp:sp>
    <dsp:sp modelId="{9E3ABFA7-873D-4BA2-9AA4-A0D79C777350}">
      <dsp:nvSpPr>
        <dsp:cNvPr id="0" name=""/>
        <dsp:cNvSpPr/>
      </dsp:nvSpPr>
      <dsp:spPr>
        <a:xfrm>
          <a:off x="186929" y="1303732"/>
          <a:ext cx="1344567" cy="334220"/>
        </a:xfrm>
        <a:prstGeom prst="rect">
          <a:avLst/>
        </a:prstGeom>
        <a:gradFill rotWithShape="0">
          <a:gsLst>
            <a:gs pos="47781">
              <a:srgbClr val="8F97A8"/>
            </a:gs>
            <a:gs pos="23869">
              <a:schemeClr val="bg2">
                <a:lumMod val="50000"/>
              </a:schemeClr>
            </a:gs>
            <a:gs pos="54860">
              <a:srgbClr val="97A2B8"/>
            </a:gs>
            <a:gs pos="15022">
              <a:schemeClr val="accent6">
                <a:lumMod val="60000"/>
                <a:lumOff val="40000"/>
              </a:schemeClr>
            </a:gs>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Font typeface="Symbol" panose="05050102010706020507" pitchFamily="18" charset="2"/>
            <a:buNone/>
          </a:pPr>
          <a:r>
            <a:rPr lang="en-IN" sz="1050" kern="1200" dirty="0"/>
            <a:t>Thematic coordinators</a:t>
          </a:r>
        </a:p>
      </dsp:txBody>
      <dsp:txXfrm>
        <a:off x="186929" y="1303732"/>
        <a:ext cx="1344567" cy="334220"/>
      </dsp:txXfrm>
    </dsp:sp>
    <dsp:sp modelId="{33933DA0-8DA6-4BD7-A3B8-A82A3796E9C6}">
      <dsp:nvSpPr>
        <dsp:cNvPr id="0" name=""/>
        <dsp:cNvSpPr/>
      </dsp:nvSpPr>
      <dsp:spPr>
        <a:xfrm>
          <a:off x="183242" y="1778325"/>
          <a:ext cx="1237182" cy="334220"/>
        </a:xfrm>
        <a:prstGeom prst="rect">
          <a:avLst/>
        </a:prstGeom>
        <a:gradFill rotWithShape="0">
          <a:gsLst>
            <a:gs pos="47781">
              <a:srgbClr val="8F97A8"/>
            </a:gs>
            <a:gs pos="23869">
              <a:schemeClr val="bg2">
                <a:lumMod val="50000"/>
              </a:schemeClr>
            </a:gs>
            <a:gs pos="54860">
              <a:srgbClr val="97A2B8"/>
            </a:gs>
            <a:gs pos="15022">
              <a:schemeClr val="accent6">
                <a:lumMod val="60000"/>
                <a:lumOff val="40000"/>
              </a:schemeClr>
            </a:gs>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Font typeface="Symbol" panose="05050102010706020507" pitchFamily="18" charset="2"/>
            <a:buNone/>
          </a:pPr>
          <a:r>
            <a:rPr lang="en-IN" sz="1050" kern="1200" dirty="0"/>
            <a:t>Junior Manager</a:t>
          </a:r>
        </a:p>
      </dsp:txBody>
      <dsp:txXfrm>
        <a:off x="183242" y="1778325"/>
        <a:ext cx="1237182" cy="334220"/>
      </dsp:txXfrm>
    </dsp:sp>
    <dsp:sp modelId="{54E7FA5C-CF29-46CB-A7CC-C3273E88E11D}">
      <dsp:nvSpPr>
        <dsp:cNvPr id="0" name=""/>
        <dsp:cNvSpPr/>
      </dsp:nvSpPr>
      <dsp:spPr>
        <a:xfrm>
          <a:off x="219859" y="2252917"/>
          <a:ext cx="1049257" cy="334220"/>
        </a:xfrm>
        <a:prstGeom prst="rect">
          <a:avLst/>
        </a:prstGeom>
        <a:gradFill rotWithShape="0">
          <a:gsLst>
            <a:gs pos="47781">
              <a:srgbClr val="8F97A8"/>
            </a:gs>
            <a:gs pos="23869">
              <a:schemeClr val="bg2">
                <a:lumMod val="50000"/>
              </a:schemeClr>
            </a:gs>
            <a:gs pos="54860">
              <a:srgbClr val="97A2B8"/>
            </a:gs>
            <a:gs pos="15022">
              <a:schemeClr val="accent6">
                <a:lumMod val="60000"/>
                <a:lumOff val="40000"/>
              </a:schemeClr>
            </a:gs>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Font typeface="Symbol" panose="05050102010706020507" pitchFamily="18" charset="2"/>
            <a:buNone/>
          </a:pPr>
          <a:r>
            <a:rPr lang="en-IN" sz="1050" kern="1200" dirty="0"/>
            <a:t>Support Teams</a:t>
          </a:r>
        </a:p>
      </dsp:txBody>
      <dsp:txXfrm>
        <a:off x="219859" y="2252917"/>
        <a:ext cx="1049257" cy="334220"/>
      </dsp:txXfrm>
    </dsp:sp>
    <dsp:sp modelId="{947A0C42-7943-4C58-9437-C7415D406E65}">
      <dsp:nvSpPr>
        <dsp:cNvPr id="0" name=""/>
        <dsp:cNvSpPr/>
      </dsp:nvSpPr>
      <dsp:spPr>
        <a:xfrm>
          <a:off x="539519" y="2727510"/>
          <a:ext cx="1058836" cy="334220"/>
        </a:xfrm>
        <a:prstGeom prst="rect">
          <a:avLst/>
        </a:prstGeom>
        <a:gradFill rotWithShape="0">
          <a:gsLst>
            <a:gs pos="33625">
              <a:srgbClr val="808187"/>
            </a:gs>
            <a:gs pos="47781">
              <a:srgbClr val="8F97A8"/>
            </a:gs>
            <a:gs pos="23869">
              <a:schemeClr val="bg2">
                <a:lumMod val="50000"/>
              </a:schemeClr>
            </a:gs>
            <a:gs pos="54860">
              <a:srgbClr val="97A2B8"/>
            </a:gs>
            <a:gs pos="15022">
              <a:schemeClr val="accent6">
                <a:lumMod val="60000"/>
                <a:lumOff val="40000"/>
              </a:schemeClr>
            </a:gs>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Font typeface="Symbol" panose="05050102010706020507" pitchFamily="18" charset="2"/>
            <a:buNone/>
          </a:pPr>
          <a:r>
            <a:rPr lang="en-IN" sz="1050" kern="1200" dirty="0"/>
            <a:t>Field Expert</a:t>
          </a:r>
        </a:p>
      </dsp:txBody>
      <dsp:txXfrm>
        <a:off x="539519" y="2727510"/>
        <a:ext cx="1058836" cy="334220"/>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1E9F99-054A-1503-5BD7-6D1BBE9A6CA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FD613C3E-E60C-571F-B79A-20F36558B2E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7141E78D-1E9E-174C-7095-D30EBB05CFE2}"/>
              </a:ext>
            </a:extLst>
          </p:cNvPr>
          <p:cNvSpPr>
            <a:spLocks noGrp="1"/>
          </p:cNvSpPr>
          <p:nvPr>
            <p:ph type="dt" sz="half" idx="10"/>
          </p:nvPr>
        </p:nvSpPr>
        <p:spPr/>
        <p:txBody>
          <a:bodyPr/>
          <a:lstStyle/>
          <a:p>
            <a:fld id="{A8B49A43-D8A0-421B-8E6B-0FA325AFC363}" type="datetimeFigureOut">
              <a:rPr lang="en-IN" smtClean="0"/>
              <a:t>11-06-2022</a:t>
            </a:fld>
            <a:endParaRPr lang="en-IN"/>
          </a:p>
        </p:txBody>
      </p:sp>
      <p:sp>
        <p:nvSpPr>
          <p:cNvPr id="5" name="Footer Placeholder 4">
            <a:extLst>
              <a:ext uri="{FF2B5EF4-FFF2-40B4-BE49-F238E27FC236}">
                <a16:creationId xmlns:a16="http://schemas.microsoft.com/office/drawing/2014/main" id="{12E74191-D77D-4D05-A87A-642EC5933D5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0E3E673-2692-A81D-1BA2-9F5C8F9DFADB}"/>
              </a:ext>
            </a:extLst>
          </p:cNvPr>
          <p:cNvSpPr>
            <a:spLocks noGrp="1"/>
          </p:cNvSpPr>
          <p:nvPr>
            <p:ph type="sldNum" sz="quarter" idx="12"/>
          </p:nvPr>
        </p:nvSpPr>
        <p:spPr/>
        <p:txBody>
          <a:bodyPr/>
          <a:lstStyle/>
          <a:p>
            <a:fld id="{806DCE49-B221-4B09-9348-A5A596CE6387}" type="slidenum">
              <a:rPr lang="en-IN" smtClean="0"/>
              <a:t>‹#›</a:t>
            </a:fld>
            <a:endParaRPr lang="en-IN"/>
          </a:p>
        </p:txBody>
      </p:sp>
    </p:spTree>
    <p:extLst>
      <p:ext uri="{BB962C8B-B14F-4D97-AF65-F5344CB8AC3E}">
        <p14:creationId xmlns:p14="http://schemas.microsoft.com/office/powerpoint/2010/main" val="9552953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7E2967-CEB0-E2FE-A3AE-99A32FD1B5FA}"/>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E148C57C-0B2E-9A55-4755-686044178CB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3D04DE6-E286-7515-1773-E6CC3B26EA19}"/>
              </a:ext>
            </a:extLst>
          </p:cNvPr>
          <p:cNvSpPr>
            <a:spLocks noGrp="1"/>
          </p:cNvSpPr>
          <p:nvPr>
            <p:ph type="dt" sz="half" idx="10"/>
          </p:nvPr>
        </p:nvSpPr>
        <p:spPr/>
        <p:txBody>
          <a:bodyPr/>
          <a:lstStyle/>
          <a:p>
            <a:fld id="{A8B49A43-D8A0-421B-8E6B-0FA325AFC363}" type="datetimeFigureOut">
              <a:rPr lang="en-IN" smtClean="0"/>
              <a:t>11-06-2022</a:t>
            </a:fld>
            <a:endParaRPr lang="en-IN"/>
          </a:p>
        </p:txBody>
      </p:sp>
      <p:sp>
        <p:nvSpPr>
          <p:cNvPr id="5" name="Footer Placeholder 4">
            <a:extLst>
              <a:ext uri="{FF2B5EF4-FFF2-40B4-BE49-F238E27FC236}">
                <a16:creationId xmlns:a16="http://schemas.microsoft.com/office/drawing/2014/main" id="{2581D32F-1FAE-158F-426F-C3FF3A81F4B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5C2CD24-93C0-97BA-4B25-C7170C47CB5B}"/>
              </a:ext>
            </a:extLst>
          </p:cNvPr>
          <p:cNvSpPr>
            <a:spLocks noGrp="1"/>
          </p:cNvSpPr>
          <p:nvPr>
            <p:ph type="sldNum" sz="quarter" idx="12"/>
          </p:nvPr>
        </p:nvSpPr>
        <p:spPr/>
        <p:txBody>
          <a:bodyPr/>
          <a:lstStyle/>
          <a:p>
            <a:fld id="{806DCE49-B221-4B09-9348-A5A596CE6387}" type="slidenum">
              <a:rPr lang="en-IN" smtClean="0"/>
              <a:t>‹#›</a:t>
            </a:fld>
            <a:endParaRPr lang="en-IN"/>
          </a:p>
        </p:txBody>
      </p:sp>
    </p:spTree>
    <p:extLst>
      <p:ext uri="{BB962C8B-B14F-4D97-AF65-F5344CB8AC3E}">
        <p14:creationId xmlns:p14="http://schemas.microsoft.com/office/powerpoint/2010/main" val="1877596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ECF4858-46E0-672D-4A28-00BADB9E411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4F73E468-8341-E09D-FB75-502C7A5D333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C93A2960-E30D-B0D4-38D4-BD7DA6C3F952}"/>
              </a:ext>
            </a:extLst>
          </p:cNvPr>
          <p:cNvSpPr>
            <a:spLocks noGrp="1"/>
          </p:cNvSpPr>
          <p:nvPr>
            <p:ph type="dt" sz="half" idx="10"/>
          </p:nvPr>
        </p:nvSpPr>
        <p:spPr/>
        <p:txBody>
          <a:bodyPr/>
          <a:lstStyle/>
          <a:p>
            <a:fld id="{A8B49A43-D8A0-421B-8E6B-0FA325AFC363}" type="datetimeFigureOut">
              <a:rPr lang="en-IN" smtClean="0"/>
              <a:t>11-06-2022</a:t>
            </a:fld>
            <a:endParaRPr lang="en-IN"/>
          </a:p>
        </p:txBody>
      </p:sp>
      <p:sp>
        <p:nvSpPr>
          <p:cNvPr id="5" name="Footer Placeholder 4">
            <a:extLst>
              <a:ext uri="{FF2B5EF4-FFF2-40B4-BE49-F238E27FC236}">
                <a16:creationId xmlns:a16="http://schemas.microsoft.com/office/drawing/2014/main" id="{8479F393-A05C-077D-7B52-D15054B9063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B4BECD5-56E7-D47B-B155-19E238BB36A4}"/>
              </a:ext>
            </a:extLst>
          </p:cNvPr>
          <p:cNvSpPr>
            <a:spLocks noGrp="1"/>
          </p:cNvSpPr>
          <p:nvPr>
            <p:ph type="sldNum" sz="quarter" idx="12"/>
          </p:nvPr>
        </p:nvSpPr>
        <p:spPr/>
        <p:txBody>
          <a:bodyPr/>
          <a:lstStyle/>
          <a:p>
            <a:fld id="{806DCE49-B221-4B09-9348-A5A596CE6387}" type="slidenum">
              <a:rPr lang="en-IN" smtClean="0"/>
              <a:t>‹#›</a:t>
            </a:fld>
            <a:endParaRPr lang="en-IN"/>
          </a:p>
        </p:txBody>
      </p:sp>
    </p:spTree>
    <p:extLst>
      <p:ext uri="{BB962C8B-B14F-4D97-AF65-F5344CB8AC3E}">
        <p14:creationId xmlns:p14="http://schemas.microsoft.com/office/powerpoint/2010/main" val="1195146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0D2F4-C70B-D386-9185-C5FD46D4FFA5}"/>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DDF92CBA-F280-D664-B612-7D1427604C0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2E95B6B-D459-099B-FC68-9634A3BEE1FD}"/>
              </a:ext>
            </a:extLst>
          </p:cNvPr>
          <p:cNvSpPr>
            <a:spLocks noGrp="1"/>
          </p:cNvSpPr>
          <p:nvPr>
            <p:ph type="dt" sz="half" idx="10"/>
          </p:nvPr>
        </p:nvSpPr>
        <p:spPr/>
        <p:txBody>
          <a:bodyPr/>
          <a:lstStyle/>
          <a:p>
            <a:fld id="{A8B49A43-D8A0-421B-8E6B-0FA325AFC363}" type="datetimeFigureOut">
              <a:rPr lang="en-IN" smtClean="0"/>
              <a:t>11-06-2022</a:t>
            </a:fld>
            <a:endParaRPr lang="en-IN"/>
          </a:p>
        </p:txBody>
      </p:sp>
      <p:sp>
        <p:nvSpPr>
          <p:cNvPr id="5" name="Footer Placeholder 4">
            <a:extLst>
              <a:ext uri="{FF2B5EF4-FFF2-40B4-BE49-F238E27FC236}">
                <a16:creationId xmlns:a16="http://schemas.microsoft.com/office/drawing/2014/main" id="{5C5CF7A3-98F1-39F1-C457-593185F7F218}"/>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D68C4D4-5017-CF19-173E-C4DFB046B718}"/>
              </a:ext>
            </a:extLst>
          </p:cNvPr>
          <p:cNvSpPr>
            <a:spLocks noGrp="1"/>
          </p:cNvSpPr>
          <p:nvPr>
            <p:ph type="sldNum" sz="quarter" idx="12"/>
          </p:nvPr>
        </p:nvSpPr>
        <p:spPr/>
        <p:txBody>
          <a:bodyPr/>
          <a:lstStyle/>
          <a:p>
            <a:fld id="{806DCE49-B221-4B09-9348-A5A596CE6387}" type="slidenum">
              <a:rPr lang="en-IN" smtClean="0"/>
              <a:t>‹#›</a:t>
            </a:fld>
            <a:endParaRPr lang="en-IN"/>
          </a:p>
        </p:txBody>
      </p:sp>
    </p:spTree>
    <p:extLst>
      <p:ext uri="{BB962C8B-B14F-4D97-AF65-F5344CB8AC3E}">
        <p14:creationId xmlns:p14="http://schemas.microsoft.com/office/powerpoint/2010/main" val="20162069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9133C-3C3A-61A7-1DF2-366F809EAE0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CF761BDA-7FB2-2C5C-565D-AC16C60A931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B6ADB5A-D081-F6D1-0A2C-CFDCD97DC95A}"/>
              </a:ext>
            </a:extLst>
          </p:cNvPr>
          <p:cNvSpPr>
            <a:spLocks noGrp="1"/>
          </p:cNvSpPr>
          <p:nvPr>
            <p:ph type="dt" sz="half" idx="10"/>
          </p:nvPr>
        </p:nvSpPr>
        <p:spPr/>
        <p:txBody>
          <a:bodyPr/>
          <a:lstStyle/>
          <a:p>
            <a:fld id="{A8B49A43-D8A0-421B-8E6B-0FA325AFC363}" type="datetimeFigureOut">
              <a:rPr lang="en-IN" smtClean="0"/>
              <a:t>11-06-2022</a:t>
            </a:fld>
            <a:endParaRPr lang="en-IN"/>
          </a:p>
        </p:txBody>
      </p:sp>
      <p:sp>
        <p:nvSpPr>
          <p:cNvPr id="5" name="Footer Placeholder 4">
            <a:extLst>
              <a:ext uri="{FF2B5EF4-FFF2-40B4-BE49-F238E27FC236}">
                <a16:creationId xmlns:a16="http://schemas.microsoft.com/office/drawing/2014/main" id="{3A25A4CF-59A1-59E7-2EAF-7A2017CE58D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0940575-1163-BD2C-D3F0-B7B9F1ABA3F6}"/>
              </a:ext>
            </a:extLst>
          </p:cNvPr>
          <p:cNvSpPr>
            <a:spLocks noGrp="1"/>
          </p:cNvSpPr>
          <p:nvPr>
            <p:ph type="sldNum" sz="quarter" idx="12"/>
          </p:nvPr>
        </p:nvSpPr>
        <p:spPr/>
        <p:txBody>
          <a:bodyPr/>
          <a:lstStyle/>
          <a:p>
            <a:fld id="{806DCE49-B221-4B09-9348-A5A596CE6387}" type="slidenum">
              <a:rPr lang="en-IN" smtClean="0"/>
              <a:t>‹#›</a:t>
            </a:fld>
            <a:endParaRPr lang="en-IN"/>
          </a:p>
        </p:txBody>
      </p:sp>
    </p:spTree>
    <p:extLst>
      <p:ext uri="{BB962C8B-B14F-4D97-AF65-F5344CB8AC3E}">
        <p14:creationId xmlns:p14="http://schemas.microsoft.com/office/powerpoint/2010/main" val="21884179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BFA352-A080-0831-F818-AE12D556690E}"/>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A1722109-1013-A060-070A-7A61158B7FD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09CFFA1D-969E-8E7B-28D9-52F15671F57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1C918AC2-CA09-6D9F-5320-5B18E66441D1}"/>
              </a:ext>
            </a:extLst>
          </p:cNvPr>
          <p:cNvSpPr>
            <a:spLocks noGrp="1"/>
          </p:cNvSpPr>
          <p:nvPr>
            <p:ph type="dt" sz="half" idx="10"/>
          </p:nvPr>
        </p:nvSpPr>
        <p:spPr/>
        <p:txBody>
          <a:bodyPr/>
          <a:lstStyle/>
          <a:p>
            <a:fld id="{A8B49A43-D8A0-421B-8E6B-0FA325AFC363}" type="datetimeFigureOut">
              <a:rPr lang="en-IN" smtClean="0"/>
              <a:t>11-06-2022</a:t>
            </a:fld>
            <a:endParaRPr lang="en-IN"/>
          </a:p>
        </p:txBody>
      </p:sp>
      <p:sp>
        <p:nvSpPr>
          <p:cNvPr id="6" name="Footer Placeholder 5">
            <a:extLst>
              <a:ext uri="{FF2B5EF4-FFF2-40B4-BE49-F238E27FC236}">
                <a16:creationId xmlns:a16="http://schemas.microsoft.com/office/drawing/2014/main" id="{B6133D72-56D9-C1FE-E07E-20698E0D1632}"/>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F429C359-6280-F93A-71D0-33523BAB10E1}"/>
              </a:ext>
            </a:extLst>
          </p:cNvPr>
          <p:cNvSpPr>
            <a:spLocks noGrp="1"/>
          </p:cNvSpPr>
          <p:nvPr>
            <p:ph type="sldNum" sz="quarter" idx="12"/>
          </p:nvPr>
        </p:nvSpPr>
        <p:spPr/>
        <p:txBody>
          <a:bodyPr/>
          <a:lstStyle/>
          <a:p>
            <a:fld id="{806DCE49-B221-4B09-9348-A5A596CE6387}" type="slidenum">
              <a:rPr lang="en-IN" smtClean="0"/>
              <a:t>‹#›</a:t>
            </a:fld>
            <a:endParaRPr lang="en-IN"/>
          </a:p>
        </p:txBody>
      </p:sp>
    </p:spTree>
    <p:extLst>
      <p:ext uri="{BB962C8B-B14F-4D97-AF65-F5344CB8AC3E}">
        <p14:creationId xmlns:p14="http://schemas.microsoft.com/office/powerpoint/2010/main" val="3045236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2F831-C423-BAEE-753A-C3FBC5CEE687}"/>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72B21B99-D0C1-5563-6F3A-59F97EA89B3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2275C40-18C7-3155-8639-4B561320629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AAF7BE08-37A1-FDA6-89DB-1D070C904F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189640A-85EF-3384-1904-8923E17FD78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A006CF66-DC26-801C-10AD-E965D0E05839}"/>
              </a:ext>
            </a:extLst>
          </p:cNvPr>
          <p:cNvSpPr>
            <a:spLocks noGrp="1"/>
          </p:cNvSpPr>
          <p:nvPr>
            <p:ph type="dt" sz="half" idx="10"/>
          </p:nvPr>
        </p:nvSpPr>
        <p:spPr/>
        <p:txBody>
          <a:bodyPr/>
          <a:lstStyle/>
          <a:p>
            <a:fld id="{A8B49A43-D8A0-421B-8E6B-0FA325AFC363}" type="datetimeFigureOut">
              <a:rPr lang="en-IN" smtClean="0"/>
              <a:t>11-06-2022</a:t>
            </a:fld>
            <a:endParaRPr lang="en-IN"/>
          </a:p>
        </p:txBody>
      </p:sp>
      <p:sp>
        <p:nvSpPr>
          <p:cNvPr id="8" name="Footer Placeholder 7">
            <a:extLst>
              <a:ext uri="{FF2B5EF4-FFF2-40B4-BE49-F238E27FC236}">
                <a16:creationId xmlns:a16="http://schemas.microsoft.com/office/drawing/2014/main" id="{7AAC4484-2BC1-1228-74AB-A852B731D6EC}"/>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2DDCC8D3-68B2-1C8D-A144-F80667BB559C}"/>
              </a:ext>
            </a:extLst>
          </p:cNvPr>
          <p:cNvSpPr>
            <a:spLocks noGrp="1"/>
          </p:cNvSpPr>
          <p:nvPr>
            <p:ph type="sldNum" sz="quarter" idx="12"/>
          </p:nvPr>
        </p:nvSpPr>
        <p:spPr/>
        <p:txBody>
          <a:bodyPr/>
          <a:lstStyle/>
          <a:p>
            <a:fld id="{806DCE49-B221-4B09-9348-A5A596CE6387}" type="slidenum">
              <a:rPr lang="en-IN" smtClean="0"/>
              <a:t>‹#›</a:t>
            </a:fld>
            <a:endParaRPr lang="en-IN"/>
          </a:p>
        </p:txBody>
      </p:sp>
    </p:spTree>
    <p:extLst>
      <p:ext uri="{BB962C8B-B14F-4D97-AF65-F5344CB8AC3E}">
        <p14:creationId xmlns:p14="http://schemas.microsoft.com/office/powerpoint/2010/main" val="27296296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965E6-F7FE-DDE2-3F36-22FB8B292874}"/>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1891ACED-7343-BFDE-B71F-B5881999720E}"/>
              </a:ext>
            </a:extLst>
          </p:cNvPr>
          <p:cNvSpPr>
            <a:spLocks noGrp="1"/>
          </p:cNvSpPr>
          <p:nvPr>
            <p:ph type="dt" sz="half" idx="10"/>
          </p:nvPr>
        </p:nvSpPr>
        <p:spPr/>
        <p:txBody>
          <a:bodyPr/>
          <a:lstStyle/>
          <a:p>
            <a:fld id="{A8B49A43-D8A0-421B-8E6B-0FA325AFC363}" type="datetimeFigureOut">
              <a:rPr lang="en-IN" smtClean="0"/>
              <a:t>11-06-2022</a:t>
            </a:fld>
            <a:endParaRPr lang="en-IN"/>
          </a:p>
        </p:txBody>
      </p:sp>
      <p:sp>
        <p:nvSpPr>
          <p:cNvPr id="4" name="Footer Placeholder 3">
            <a:extLst>
              <a:ext uri="{FF2B5EF4-FFF2-40B4-BE49-F238E27FC236}">
                <a16:creationId xmlns:a16="http://schemas.microsoft.com/office/drawing/2014/main" id="{69546FCA-77C8-CB84-E382-5203D24A2785}"/>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22F8A18F-A0E2-928B-C506-C4A0F5973656}"/>
              </a:ext>
            </a:extLst>
          </p:cNvPr>
          <p:cNvSpPr>
            <a:spLocks noGrp="1"/>
          </p:cNvSpPr>
          <p:nvPr>
            <p:ph type="sldNum" sz="quarter" idx="12"/>
          </p:nvPr>
        </p:nvSpPr>
        <p:spPr/>
        <p:txBody>
          <a:bodyPr/>
          <a:lstStyle/>
          <a:p>
            <a:fld id="{806DCE49-B221-4B09-9348-A5A596CE6387}" type="slidenum">
              <a:rPr lang="en-IN" smtClean="0"/>
              <a:t>‹#›</a:t>
            </a:fld>
            <a:endParaRPr lang="en-IN"/>
          </a:p>
        </p:txBody>
      </p:sp>
    </p:spTree>
    <p:extLst>
      <p:ext uri="{BB962C8B-B14F-4D97-AF65-F5344CB8AC3E}">
        <p14:creationId xmlns:p14="http://schemas.microsoft.com/office/powerpoint/2010/main" val="2102543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353B63C-3DB6-86E7-B428-2814EF2F16CD}"/>
              </a:ext>
            </a:extLst>
          </p:cNvPr>
          <p:cNvSpPr>
            <a:spLocks noGrp="1"/>
          </p:cNvSpPr>
          <p:nvPr>
            <p:ph type="dt" sz="half" idx="10"/>
          </p:nvPr>
        </p:nvSpPr>
        <p:spPr/>
        <p:txBody>
          <a:bodyPr/>
          <a:lstStyle/>
          <a:p>
            <a:fld id="{A8B49A43-D8A0-421B-8E6B-0FA325AFC363}" type="datetimeFigureOut">
              <a:rPr lang="en-IN" smtClean="0"/>
              <a:t>11-06-2022</a:t>
            </a:fld>
            <a:endParaRPr lang="en-IN"/>
          </a:p>
        </p:txBody>
      </p:sp>
      <p:sp>
        <p:nvSpPr>
          <p:cNvPr id="3" name="Footer Placeholder 2">
            <a:extLst>
              <a:ext uri="{FF2B5EF4-FFF2-40B4-BE49-F238E27FC236}">
                <a16:creationId xmlns:a16="http://schemas.microsoft.com/office/drawing/2014/main" id="{7AC8ECB3-000F-E053-5D15-753B571B4896}"/>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C6C59ECE-27E6-39A4-61BF-B7E38C8C1836}"/>
              </a:ext>
            </a:extLst>
          </p:cNvPr>
          <p:cNvSpPr>
            <a:spLocks noGrp="1"/>
          </p:cNvSpPr>
          <p:nvPr>
            <p:ph type="sldNum" sz="quarter" idx="12"/>
          </p:nvPr>
        </p:nvSpPr>
        <p:spPr/>
        <p:txBody>
          <a:bodyPr/>
          <a:lstStyle/>
          <a:p>
            <a:fld id="{806DCE49-B221-4B09-9348-A5A596CE6387}" type="slidenum">
              <a:rPr lang="en-IN" smtClean="0"/>
              <a:t>‹#›</a:t>
            </a:fld>
            <a:endParaRPr lang="en-IN"/>
          </a:p>
        </p:txBody>
      </p:sp>
    </p:spTree>
    <p:extLst>
      <p:ext uri="{BB962C8B-B14F-4D97-AF65-F5344CB8AC3E}">
        <p14:creationId xmlns:p14="http://schemas.microsoft.com/office/powerpoint/2010/main" val="38843760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8BEF1-D5FF-F035-984E-DBA9BC6D0D1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607FB427-2736-4974-94A4-69629796AD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5E116785-EE32-F76C-AAD2-549DF2FA6B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392DACB-38A3-4277-09DA-85CD27370EEB}"/>
              </a:ext>
            </a:extLst>
          </p:cNvPr>
          <p:cNvSpPr>
            <a:spLocks noGrp="1"/>
          </p:cNvSpPr>
          <p:nvPr>
            <p:ph type="dt" sz="half" idx="10"/>
          </p:nvPr>
        </p:nvSpPr>
        <p:spPr/>
        <p:txBody>
          <a:bodyPr/>
          <a:lstStyle/>
          <a:p>
            <a:fld id="{A8B49A43-D8A0-421B-8E6B-0FA325AFC363}" type="datetimeFigureOut">
              <a:rPr lang="en-IN" smtClean="0"/>
              <a:t>11-06-2022</a:t>
            </a:fld>
            <a:endParaRPr lang="en-IN"/>
          </a:p>
        </p:txBody>
      </p:sp>
      <p:sp>
        <p:nvSpPr>
          <p:cNvPr id="6" name="Footer Placeholder 5">
            <a:extLst>
              <a:ext uri="{FF2B5EF4-FFF2-40B4-BE49-F238E27FC236}">
                <a16:creationId xmlns:a16="http://schemas.microsoft.com/office/drawing/2014/main" id="{D7F4A673-6B3D-BEBC-2822-D57638687EE6}"/>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7EF22238-9AD6-3E98-8F44-914E22C04689}"/>
              </a:ext>
            </a:extLst>
          </p:cNvPr>
          <p:cNvSpPr>
            <a:spLocks noGrp="1"/>
          </p:cNvSpPr>
          <p:nvPr>
            <p:ph type="sldNum" sz="quarter" idx="12"/>
          </p:nvPr>
        </p:nvSpPr>
        <p:spPr/>
        <p:txBody>
          <a:bodyPr/>
          <a:lstStyle/>
          <a:p>
            <a:fld id="{806DCE49-B221-4B09-9348-A5A596CE6387}" type="slidenum">
              <a:rPr lang="en-IN" smtClean="0"/>
              <a:t>‹#›</a:t>
            </a:fld>
            <a:endParaRPr lang="en-IN"/>
          </a:p>
        </p:txBody>
      </p:sp>
    </p:spTree>
    <p:extLst>
      <p:ext uri="{BB962C8B-B14F-4D97-AF65-F5344CB8AC3E}">
        <p14:creationId xmlns:p14="http://schemas.microsoft.com/office/powerpoint/2010/main" val="8537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A1705-4C6A-F17E-5E43-09E34D628E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DF465099-F336-014C-B659-A9D65CA254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2E211C28-D108-205D-78DE-8F3BB42813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DE0C3D9-24B1-9C61-B001-1CB5A4F7153B}"/>
              </a:ext>
            </a:extLst>
          </p:cNvPr>
          <p:cNvSpPr>
            <a:spLocks noGrp="1"/>
          </p:cNvSpPr>
          <p:nvPr>
            <p:ph type="dt" sz="half" idx="10"/>
          </p:nvPr>
        </p:nvSpPr>
        <p:spPr/>
        <p:txBody>
          <a:bodyPr/>
          <a:lstStyle/>
          <a:p>
            <a:fld id="{A8B49A43-D8A0-421B-8E6B-0FA325AFC363}" type="datetimeFigureOut">
              <a:rPr lang="en-IN" smtClean="0"/>
              <a:t>11-06-2022</a:t>
            </a:fld>
            <a:endParaRPr lang="en-IN"/>
          </a:p>
        </p:txBody>
      </p:sp>
      <p:sp>
        <p:nvSpPr>
          <p:cNvPr id="6" name="Footer Placeholder 5">
            <a:extLst>
              <a:ext uri="{FF2B5EF4-FFF2-40B4-BE49-F238E27FC236}">
                <a16:creationId xmlns:a16="http://schemas.microsoft.com/office/drawing/2014/main" id="{DAD545F0-3E88-E6A1-C9E6-7192C79D3AB7}"/>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3995C43E-615C-9524-C0B7-4F9885169830}"/>
              </a:ext>
            </a:extLst>
          </p:cNvPr>
          <p:cNvSpPr>
            <a:spLocks noGrp="1"/>
          </p:cNvSpPr>
          <p:nvPr>
            <p:ph type="sldNum" sz="quarter" idx="12"/>
          </p:nvPr>
        </p:nvSpPr>
        <p:spPr/>
        <p:txBody>
          <a:bodyPr/>
          <a:lstStyle/>
          <a:p>
            <a:fld id="{806DCE49-B221-4B09-9348-A5A596CE6387}" type="slidenum">
              <a:rPr lang="en-IN" smtClean="0"/>
              <a:t>‹#›</a:t>
            </a:fld>
            <a:endParaRPr lang="en-IN"/>
          </a:p>
        </p:txBody>
      </p:sp>
    </p:spTree>
    <p:extLst>
      <p:ext uri="{BB962C8B-B14F-4D97-AF65-F5344CB8AC3E}">
        <p14:creationId xmlns:p14="http://schemas.microsoft.com/office/powerpoint/2010/main" val="30455872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092DC9-8731-DF45-E48B-1612C490D34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63DABFA9-FA16-3215-E114-83234D8ECE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2F1BD8A-B3C9-CB49-02ED-61A5203470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B49A43-D8A0-421B-8E6B-0FA325AFC363}" type="datetimeFigureOut">
              <a:rPr lang="en-IN" smtClean="0"/>
              <a:t>11-06-2022</a:t>
            </a:fld>
            <a:endParaRPr lang="en-IN"/>
          </a:p>
        </p:txBody>
      </p:sp>
      <p:sp>
        <p:nvSpPr>
          <p:cNvPr id="5" name="Footer Placeholder 4">
            <a:extLst>
              <a:ext uri="{FF2B5EF4-FFF2-40B4-BE49-F238E27FC236}">
                <a16:creationId xmlns:a16="http://schemas.microsoft.com/office/drawing/2014/main" id="{BC8F90CF-3720-E4B4-3336-9134C1C8E42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AECDADE9-EF15-A2BD-C14F-543A7279C6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6DCE49-B221-4B09-9348-A5A596CE6387}" type="slidenum">
              <a:rPr lang="en-IN" smtClean="0"/>
              <a:t>‹#›</a:t>
            </a:fld>
            <a:endParaRPr lang="en-IN"/>
          </a:p>
        </p:txBody>
      </p:sp>
    </p:spTree>
    <p:extLst>
      <p:ext uri="{BB962C8B-B14F-4D97-AF65-F5344CB8AC3E}">
        <p14:creationId xmlns:p14="http://schemas.microsoft.com/office/powerpoint/2010/main" val="7047230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diagramLayout" Target="../diagrams/layout1.xml"/><Relationship Id="rId7" Type="http://schemas.openxmlformats.org/officeDocument/2006/relationships/image" Target="../media/image1.jpeg"/><Relationship Id="rId12" Type="http://schemas.openxmlformats.org/officeDocument/2006/relationships/image" Target="../media/image6.jp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11" Type="http://schemas.openxmlformats.org/officeDocument/2006/relationships/image" Target="../media/image5.jpg"/><Relationship Id="rId5" Type="http://schemas.openxmlformats.org/officeDocument/2006/relationships/diagramColors" Target="../diagrams/colors1.xml"/><Relationship Id="rId10" Type="http://schemas.openxmlformats.org/officeDocument/2006/relationships/image" Target="../media/image4.jpg"/><Relationship Id="rId4" Type="http://schemas.openxmlformats.org/officeDocument/2006/relationships/diagramQuickStyle" Target="../diagrams/quickStyle1.xml"/><Relationship Id="rId9"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15022">
              <a:srgbClr val="E8C9B8"/>
            </a:gs>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4108AB4-ED33-DB2C-9BA3-216F67699A95}"/>
              </a:ext>
            </a:extLst>
          </p:cNvPr>
          <p:cNvSpPr txBox="1"/>
          <p:nvPr/>
        </p:nvSpPr>
        <p:spPr>
          <a:xfrm>
            <a:off x="1690255" y="415451"/>
            <a:ext cx="4414293" cy="878702"/>
          </a:xfrm>
          <a:prstGeom prst="rect">
            <a:avLst/>
          </a:prstGeom>
          <a:noFill/>
        </p:spPr>
        <p:txBody>
          <a:bodyPr wrap="square">
            <a:spAutoFit/>
          </a:bodyPr>
          <a:lstStyle/>
          <a:p>
            <a:pPr marL="0" marR="0">
              <a:lnSpc>
                <a:spcPct val="107000"/>
              </a:lnSpc>
              <a:spcBef>
                <a:spcPts val="0"/>
              </a:spcBef>
              <a:spcAft>
                <a:spcPts val="800"/>
              </a:spcAft>
            </a:pPr>
            <a:r>
              <a:rPr lang="en-IN" sz="1050" b="1" dirty="0">
                <a:effectLst/>
                <a:latin typeface="Calibri" panose="020F0502020204030204" pitchFamily="34" charset="0"/>
                <a:ea typeface="Calibri" panose="020F0502020204030204" pitchFamily="34" charset="0"/>
                <a:cs typeface="Mangal" panose="02040503050203030202" pitchFamily="18" charset="0"/>
              </a:rPr>
              <a:t>Brief History</a:t>
            </a:r>
            <a:endParaRPr lang="en-IN" sz="1050" dirty="0">
              <a:effectLst/>
              <a:latin typeface="Calibri" panose="020F0502020204030204" pitchFamily="34" charset="0"/>
              <a:ea typeface="Calibri" panose="020F0502020204030204" pitchFamily="34" charset="0"/>
              <a:cs typeface="Mangal" panose="02040503050203030202" pitchFamily="18" charset="0"/>
            </a:endParaRPr>
          </a:p>
          <a:p>
            <a:pPr marL="0" marR="0" algn="just">
              <a:lnSpc>
                <a:spcPct val="107000"/>
              </a:lnSpc>
              <a:spcBef>
                <a:spcPts val="0"/>
              </a:spcBef>
              <a:spcAft>
                <a:spcPts val="800"/>
              </a:spcAft>
            </a:pPr>
            <a:r>
              <a:rPr lang="en-IN" sz="1050" dirty="0">
                <a:effectLst/>
                <a:latin typeface="Calibri" panose="020F0502020204030204" pitchFamily="34" charset="0"/>
                <a:ea typeface="Calibri" panose="020F0502020204030204" pitchFamily="34" charset="0"/>
                <a:cs typeface="Mangal" panose="02040503050203030202" pitchFamily="18" charset="0"/>
              </a:rPr>
              <a:t>Young Students Movement for Development, Chennai came to Odisha after the 1971 cyclone to undertake relief and rehabilitation work in the affected areas in villages in the Cuttack district developing lift irrigation projects.</a:t>
            </a:r>
          </a:p>
        </p:txBody>
      </p:sp>
      <p:sp>
        <p:nvSpPr>
          <p:cNvPr id="5" name="TextBox 4">
            <a:extLst>
              <a:ext uri="{FF2B5EF4-FFF2-40B4-BE49-F238E27FC236}">
                <a16:creationId xmlns:a16="http://schemas.microsoft.com/office/drawing/2014/main" id="{B4646EE5-DC57-3124-BAAF-3491B3ED3563}"/>
              </a:ext>
            </a:extLst>
          </p:cNvPr>
          <p:cNvSpPr txBox="1"/>
          <p:nvPr/>
        </p:nvSpPr>
        <p:spPr>
          <a:xfrm>
            <a:off x="-79308" y="1280890"/>
            <a:ext cx="4740487" cy="430374"/>
          </a:xfrm>
          <a:prstGeom prst="rect">
            <a:avLst/>
          </a:prstGeom>
          <a:noFill/>
        </p:spPr>
        <p:txBody>
          <a:bodyPr wrap="square">
            <a:spAutoFit/>
          </a:bodyPr>
          <a:lstStyle/>
          <a:p>
            <a:pPr marL="0" marR="0">
              <a:lnSpc>
                <a:spcPct val="107000"/>
              </a:lnSpc>
              <a:spcBef>
                <a:spcPts val="0"/>
              </a:spcBef>
              <a:spcAft>
                <a:spcPts val="800"/>
              </a:spcAft>
            </a:pPr>
            <a:r>
              <a:rPr lang="en-IN" sz="1050" b="1" dirty="0">
                <a:effectLst/>
                <a:latin typeface="Calibri" panose="020F0502020204030204" pitchFamily="34" charset="0"/>
                <a:ea typeface="Calibri" panose="020F0502020204030204" pitchFamily="34" charset="0"/>
                <a:cs typeface="Mangal" panose="02040503050203030202" pitchFamily="18" charset="0"/>
              </a:rPr>
              <a:t>Vision: </a:t>
            </a:r>
            <a:r>
              <a:rPr lang="en-IN" sz="1050" dirty="0">
                <a:effectLst/>
                <a:latin typeface="Calibri" panose="020F0502020204030204" pitchFamily="34" charset="0"/>
                <a:ea typeface="Calibri" panose="020F0502020204030204" pitchFamily="34" charset="0"/>
                <a:cs typeface="Mangal" panose="02040503050203030202" pitchFamily="18" charset="0"/>
              </a:rPr>
              <a:t>The Vision of Gram Vikas is “an equitable and sustainable society where people live in peace with dignity”.</a:t>
            </a:r>
          </a:p>
        </p:txBody>
      </p:sp>
      <p:sp>
        <p:nvSpPr>
          <p:cNvPr id="7" name="TextBox 6">
            <a:extLst>
              <a:ext uri="{FF2B5EF4-FFF2-40B4-BE49-F238E27FC236}">
                <a16:creationId xmlns:a16="http://schemas.microsoft.com/office/drawing/2014/main" id="{422E7349-5143-EA48-CCBB-DA005052F519}"/>
              </a:ext>
            </a:extLst>
          </p:cNvPr>
          <p:cNvSpPr txBox="1"/>
          <p:nvPr/>
        </p:nvSpPr>
        <p:spPr>
          <a:xfrm>
            <a:off x="-54302" y="1661403"/>
            <a:ext cx="5328002" cy="878702"/>
          </a:xfrm>
          <a:prstGeom prst="rect">
            <a:avLst/>
          </a:prstGeom>
          <a:noFill/>
        </p:spPr>
        <p:txBody>
          <a:bodyPr wrap="square">
            <a:spAutoFit/>
          </a:bodyPr>
          <a:lstStyle/>
          <a:p>
            <a:pPr marL="0" marR="0" algn="just">
              <a:lnSpc>
                <a:spcPct val="107000"/>
              </a:lnSpc>
              <a:spcBef>
                <a:spcPts val="0"/>
              </a:spcBef>
              <a:spcAft>
                <a:spcPts val="800"/>
              </a:spcAft>
            </a:pPr>
            <a:r>
              <a:rPr lang="en-IN" sz="1050" b="1" dirty="0">
                <a:effectLst/>
                <a:latin typeface="Calibri" panose="020F0502020204030204" pitchFamily="34" charset="0"/>
                <a:ea typeface="Calibri" panose="020F0502020204030204" pitchFamily="34" charset="0"/>
                <a:cs typeface="Mangal" panose="02040503050203030202" pitchFamily="18" charset="0"/>
              </a:rPr>
              <a:t>Mission: </a:t>
            </a:r>
            <a:r>
              <a:rPr lang="en-IN" sz="1050" dirty="0">
                <a:effectLst/>
                <a:latin typeface="Calibri" panose="020F0502020204030204" pitchFamily="34" charset="0"/>
                <a:ea typeface="Calibri" panose="020F0502020204030204" pitchFamily="34" charset="0"/>
                <a:cs typeface="Mangal" panose="02040503050203030202" pitchFamily="18" charset="0"/>
              </a:rPr>
              <a:t>The Mission of Gram Vikas is “to promote processes which are sustainable, socially inclusive and gender equitable, to enable critical masses of poor and marginalised rural people and their communities to achieve a dignified quality of life”.</a:t>
            </a:r>
          </a:p>
          <a:p>
            <a:pPr marL="0" marR="0" algn="just">
              <a:lnSpc>
                <a:spcPct val="107000"/>
              </a:lnSpc>
              <a:spcBef>
                <a:spcPts val="0"/>
              </a:spcBef>
              <a:spcAft>
                <a:spcPts val="800"/>
              </a:spcAft>
            </a:pPr>
            <a:r>
              <a:rPr lang="en-IN" sz="1050" b="1" dirty="0">
                <a:effectLst/>
                <a:latin typeface="Calibri" panose="020F0502020204030204" pitchFamily="34" charset="0"/>
                <a:ea typeface="Calibri" panose="020F0502020204030204" pitchFamily="34" charset="0"/>
                <a:cs typeface="Mangal" panose="02040503050203030202" pitchFamily="18" charset="0"/>
              </a:rPr>
              <a:t>Organization Structure</a:t>
            </a:r>
          </a:p>
        </p:txBody>
      </p:sp>
      <p:sp>
        <p:nvSpPr>
          <p:cNvPr id="9" name="TextBox 8">
            <a:extLst>
              <a:ext uri="{FF2B5EF4-FFF2-40B4-BE49-F238E27FC236}">
                <a16:creationId xmlns:a16="http://schemas.microsoft.com/office/drawing/2014/main" id="{C6B72198-454F-36BC-8D48-368EEC7547F5}"/>
              </a:ext>
            </a:extLst>
          </p:cNvPr>
          <p:cNvSpPr txBox="1"/>
          <p:nvPr/>
        </p:nvSpPr>
        <p:spPr>
          <a:xfrm>
            <a:off x="6143951" y="20206"/>
            <a:ext cx="3332417" cy="1224438"/>
          </a:xfrm>
          <a:prstGeom prst="rect">
            <a:avLst/>
          </a:prstGeom>
          <a:noFill/>
          <a:ln w="12700">
            <a:solidFill>
              <a:srgbClr val="FF0000"/>
            </a:solidFill>
          </a:ln>
        </p:spPr>
        <p:txBody>
          <a:bodyPr wrap="square">
            <a:spAutoFit/>
          </a:bodyPr>
          <a:lstStyle/>
          <a:p>
            <a:pPr marL="0" marR="0">
              <a:lnSpc>
                <a:spcPct val="107000"/>
              </a:lnSpc>
              <a:spcBef>
                <a:spcPts val="0"/>
              </a:spcBef>
              <a:spcAft>
                <a:spcPts val="800"/>
              </a:spcAft>
            </a:pPr>
            <a:r>
              <a:rPr lang="en-IN" sz="1050" b="1" dirty="0">
                <a:latin typeface="Calibri" panose="020F0502020204030204" pitchFamily="34" charset="0"/>
                <a:ea typeface="Calibri" panose="020F0502020204030204" pitchFamily="34" charset="0"/>
                <a:cs typeface="Mangal" panose="02040503050203030202" pitchFamily="18" charset="0"/>
              </a:rPr>
              <a:t>D</a:t>
            </a:r>
            <a:r>
              <a:rPr lang="en-IN" sz="1050" b="1" dirty="0">
                <a:effectLst/>
                <a:latin typeface="Calibri" panose="020F0502020204030204" pitchFamily="34" charset="0"/>
                <a:ea typeface="Calibri" panose="020F0502020204030204" pitchFamily="34" charset="0"/>
                <a:cs typeface="Mangal" panose="02040503050203030202" pitchFamily="18" charset="0"/>
              </a:rPr>
              <a:t>escription of watershed</a:t>
            </a:r>
            <a:endParaRPr lang="en-IN" sz="1050" b="1" dirty="0">
              <a:latin typeface="Calibri" panose="020F0502020204030204" pitchFamily="34" charset="0"/>
              <a:ea typeface="Calibri" panose="020F0502020204030204" pitchFamily="34" charset="0"/>
              <a:cs typeface="Mangal" panose="02040503050203030202" pitchFamily="18" charset="0"/>
            </a:endParaRPr>
          </a:p>
          <a:p>
            <a:pPr marL="0" marR="0">
              <a:lnSpc>
                <a:spcPct val="107000"/>
              </a:lnSpc>
              <a:spcBef>
                <a:spcPts val="0"/>
              </a:spcBef>
              <a:spcAft>
                <a:spcPts val="800"/>
              </a:spcAft>
            </a:pPr>
            <a:r>
              <a:rPr lang="en-IN" sz="1050" dirty="0">
                <a:effectLst/>
                <a:latin typeface="Calibri" panose="020F0502020204030204" pitchFamily="34" charset="0"/>
                <a:ea typeface="Calibri" panose="020F0502020204030204" pitchFamily="34" charset="0"/>
                <a:cs typeface="Mangal" panose="02040503050203030202" pitchFamily="18" charset="0"/>
              </a:rPr>
              <a:t>The area where a river catches its water is called its catchment or watershed. A watershed can be visualized as a landscape shaped unevenly like a bowl or basin. When it rains, water flows down from the top of this bowl to collect at the bottom</a:t>
            </a:r>
          </a:p>
        </p:txBody>
      </p:sp>
      <p:sp>
        <p:nvSpPr>
          <p:cNvPr id="11" name="TextBox 10">
            <a:extLst>
              <a:ext uri="{FF2B5EF4-FFF2-40B4-BE49-F238E27FC236}">
                <a16:creationId xmlns:a16="http://schemas.microsoft.com/office/drawing/2014/main" id="{140ACD20-11FB-6B6D-2ACE-5285ED47C09C}"/>
              </a:ext>
            </a:extLst>
          </p:cNvPr>
          <p:cNvSpPr txBox="1"/>
          <p:nvPr/>
        </p:nvSpPr>
        <p:spPr>
          <a:xfrm>
            <a:off x="9436278" y="39731"/>
            <a:ext cx="2749305" cy="1915909"/>
          </a:xfrm>
          <a:prstGeom prst="rect">
            <a:avLst/>
          </a:prstGeom>
          <a:noFill/>
          <a:ln>
            <a:solidFill>
              <a:schemeClr val="accent6"/>
            </a:solidFill>
          </a:ln>
        </p:spPr>
        <p:txBody>
          <a:bodyPr wrap="square">
            <a:spAutoFit/>
          </a:bodyPr>
          <a:lstStyle/>
          <a:p>
            <a:pPr marL="0" marR="0">
              <a:lnSpc>
                <a:spcPct val="107000"/>
              </a:lnSpc>
              <a:spcBef>
                <a:spcPts val="0"/>
              </a:spcBef>
              <a:spcAft>
                <a:spcPts val="800"/>
              </a:spcAft>
            </a:pPr>
            <a:r>
              <a:rPr lang="en-IN" sz="1050" b="1" dirty="0">
                <a:effectLst/>
                <a:latin typeface="Calibri" panose="020F0502020204030204" pitchFamily="34" charset="0"/>
                <a:ea typeface="Calibri" panose="020F0502020204030204" pitchFamily="34" charset="0"/>
                <a:cs typeface="Mangal" panose="02040503050203030202" pitchFamily="18" charset="0"/>
              </a:rPr>
              <a:t>Learning and value addition</a:t>
            </a:r>
            <a:endParaRPr lang="en-IN" sz="1050" dirty="0">
              <a:effectLst/>
              <a:latin typeface="Calibri" panose="020F0502020204030204" pitchFamily="34" charset="0"/>
              <a:ea typeface="Calibri" panose="020F0502020204030204" pitchFamily="34" charset="0"/>
              <a:cs typeface="Mangal" panose="02040503050203030202" pitchFamily="18" charset="0"/>
            </a:endParaRPr>
          </a:p>
          <a:p>
            <a:pPr marL="342900" marR="0" lvl="0" indent="-342900">
              <a:lnSpc>
                <a:spcPct val="107000"/>
              </a:lnSpc>
              <a:spcBef>
                <a:spcPts val="0"/>
              </a:spcBef>
              <a:spcAft>
                <a:spcPts val="0"/>
              </a:spcAft>
              <a:buFont typeface="Wingdings" panose="05000000000000000000" pitchFamily="2" charset="2"/>
              <a:buChar char=""/>
            </a:pPr>
            <a:r>
              <a:rPr lang="en-IN" sz="1050" dirty="0">
                <a:effectLst/>
                <a:latin typeface="Calibri" panose="020F0502020204030204" pitchFamily="34" charset="0"/>
                <a:ea typeface="Calibri" panose="020F0502020204030204" pitchFamily="34" charset="0"/>
                <a:cs typeface="Mangal" panose="02040503050203030202" pitchFamily="18" charset="0"/>
              </a:rPr>
              <a:t>Conservation of water and soil resources</a:t>
            </a:r>
          </a:p>
          <a:p>
            <a:pPr marL="342900" marR="0" lvl="0" indent="-342900">
              <a:lnSpc>
                <a:spcPct val="107000"/>
              </a:lnSpc>
              <a:spcBef>
                <a:spcPts val="0"/>
              </a:spcBef>
              <a:spcAft>
                <a:spcPts val="0"/>
              </a:spcAft>
              <a:buFont typeface="Wingdings" panose="05000000000000000000" pitchFamily="2" charset="2"/>
              <a:buChar char=""/>
            </a:pPr>
            <a:r>
              <a:rPr lang="en-IN" sz="1050" dirty="0">
                <a:effectLst/>
                <a:latin typeface="Calibri" panose="020F0502020204030204" pitchFamily="34" charset="0"/>
                <a:ea typeface="Calibri" panose="020F0502020204030204" pitchFamily="34" charset="0"/>
                <a:cs typeface="Mangal" panose="02040503050203030202" pitchFamily="18" charset="0"/>
              </a:rPr>
              <a:t>Rainwater harvesting</a:t>
            </a:r>
          </a:p>
          <a:p>
            <a:pPr marL="342900" marR="0" lvl="0" indent="-342900">
              <a:lnSpc>
                <a:spcPct val="107000"/>
              </a:lnSpc>
              <a:spcBef>
                <a:spcPts val="0"/>
              </a:spcBef>
              <a:spcAft>
                <a:spcPts val="0"/>
              </a:spcAft>
              <a:buFont typeface="Wingdings" panose="05000000000000000000" pitchFamily="2" charset="2"/>
              <a:buChar char=""/>
            </a:pPr>
            <a:r>
              <a:rPr lang="en-IN" sz="1050" dirty="0">
                <a:effectLst/>
                <a:latin typeface="Calibri" panose="020F0502020204030204" pitchFamily="34" charset="0"/>
                <a:ea typeface="Calibri" panose="020F0502020204030204" pitchFamily="34" charset="0"/>
                <a:cs typeface="Mangal" panose="02040503050203030202" pitchFamily="18" charset="0"/>
              </a:rPr>
              <a:t>Management of crops`</a:t>
            </a:r>
          </a:p>
          <a:p>
            <a:pPr marL="342900" marR="0" lvl="0" indent="-342900">
              <a:lnSpc>
                <a:spcPct val="107000"/>
              </a:lnSpc>
              <a:spcBef>
                <a:spcPts val="0"/>
              </a:spcBef>
              <a:spcAft>
                <a:spcPts val="0"/>
              </a:spcAft>
              <a:buFont typeface="Wingdings" panose="05000000000000000000" pitchFamily="2" charset="2"/>
              <a:buChar char=""/>
            </a:pPr>
            <a:r>
              <a:rPr lang="en-IN" sz="1050" dirty="0">
                <a:effectLst/>
                <a:latin typeface="Calibri" panose="020F0502020204030204" pitchFamily="34" charset="0"/>
                <a:ea typeface="Calibri" panose="020F0502020204030204" pitchFamily="34" charset="0"/>
                <a:cs typeface="Mangal" panose="02040503050203030202" pitchFamily="18" charset="0"/>
              </a:rPr>
              <a:t>Ground water recharge</a:t>
            </a:r>
          </a:p>
          <a:p>
            <a:pPr marL="342900" marR="0" lvl="0" indent="-342900">
              <a:lnSpc>
                <a:spcPct val="107000"/>
              </a:lnSpc>
              <a:spcBef>
                <a:spcPts val="0"/>
              </a:spcBef>
              <a:spcAft>
                <a:spcPts val="0"/>
              </a:spcAft>
              <a:buFont typeface="Wingdings" panose="05000000000000000000" pitchFamily="2" charset="2"/>
              <a:buChar char=""/>
            </a:pPr>
            <a:r>
              <a:rPr lang="en-IN" sz="1050" dirty="0">
                <a:effectLst/>
                <a:latin typeface="Calibri" panose="020F0502020204030204" pitchFamily="34" charset="0"/>
                <a:ea typeface="Calibri" panose="020F0502020204030204" pitchFamily="34" charset="0"/>
                <a:cs typeface="Mangal" panose="02040503050203030202" pitchFamily="18" charset="0"/>
              </a:rPr>
              <a:t>Spring shed management</a:t>
            </a:r>
          </a:p>
          <a:p>
            <a:pPr marL="342900" marR="0" lvl="0" indent="-342900">
              <a:lnSpc>
                <a:spcPct val="107000"/>
              </a:lnSpc>
              <a:spcBef>
                <a:spcPts val="0"/>
              </a:spcBef>
              <a:spcAft>
                <a:spcPts val="0"/>
              </a:spcAft>
              <a:buFont typeface="Wingdings" panose="05000000000000000000" pitchFamily="2" charset="2"/>
              <a:buChar char=""/>
            </a:pPr>
            <a:r>
              <a:rPr lang="en-IN" sz="1050" dirty="0">
                <a:effectLst/>
                <a:latin typeface="Calibri" panose="020F0502020204030204" pitchFamily="34" charset="0"/>
                <a:ea typeface="Calibri" panose="020F0502020204030204" pitchFamily="34" charset="0"/>
                <a:cs typeface="Mangal" panose="02040503050203030202" pitchFamily="18" charset="0"/>
              </a:rPr>
              <a:t>Interventions in the Ridge Area</a:t>
            </a:r>
          </a:p>
          <a:p>
            <a:pPr marL="342900" marR="0" lvl="0" indent="-342900">
              <a:lnSpc>
                <a:spcPct val="107000"/>
              </a:lnSpc>
              <a:spcBef>
                <a:spcPts val="0"/>
              </a:spcBef>
              <a:spcAft>
                <a:spcPts val="0"/>
              </a:spcAft>
              <a:buFont typeface="Wingdings" panose="05000000000000000000" pitchFamily="2" charset="2"/>
              <a:buChar char=""/>
            </a:pPr>
            <a:r>
              <a:rPr lang="en-IN" sz="1050" dirty="0">
                <a:effectLst/>
                <a:latin typeface="Calibri" panose="020F0502020204030204" pitchFamily="34" charset="0"/>
                <a:ea typeface="Calibri" panose="020F0502020204030204" pitchFamily="34" charset="0"/>
                <a:cs typeface="Mangal" panose="02040503050203030202" pitchFamily="18" charset="0"/>
              </a:rPr>
              <a:t>Interventions in the Drainage Line:</a:t>
            </a:r>
          </a:p>
          <a:p>
            <a:pPr marL="342900" marR="0" lvl="0" indent="-342900">
              <a:lnSpc>
                <a:spcPct val="107000"/>
              </a:lnSpc>
              <a:spcBef>
                <a:spcPts val="0"/>
              </a:spcBef>
              <a:spcAft>
                <a:spcPts val="800"/>
              </a:spcAft>
              <a:buFont typeface="Wingdings" panose="05000000000000000000" pitchFamily="2" charset="2"/>
              <a:buChar char=""/>
            </a:pPr>
            <a:r>
              <a:rPr lang="en-IN" sz="1050" dirty="0">
                <a:effectLst/>
                <a:latin typeface="Calibri" panose="020F0502020204030204" pitchFamily="34" charset="0"/>
                <a:ea typeface="Calibri" panose="020F0502020204030204" pitchFamily="34" charset="0"/>
                <a:cs typeface="Mangal" panose="02040503050203030202" pitchFamily="18" charset="0"/>
              </a:rPr>
              <a:t>Project Cycle for Watershed Development</a:t>
            </a:r>
          </a:p>
        </p:txBody>
      </p:sp>
      <p:sp>
        <p:nvSpPr>
          <p:cNvPr id="13" name="TextBox 12">
            <a:extLst>
              <a:ext uri="{FF2B5EF4-FFF2-40B4-BE49-F238E27FC236}">
                <a16:creationId xmlns:a16="http://schemas.microsoft.com/office/drawing/2014/main" id="{57DC7543-A9B5-B5E3-FB60-85EF68883B0D}"/>
              </a:ext>
            </a:extLst>
          </p:cNvPr>
          <p:cNvSpPr txBox="1"/>
          <p:nvPr/>
        </p:nvSpPr>
        <p:spPr>
          <a:xfrm>
            <a:off x="4735963" y="3862761"/>
            <a:ext cx="2128035" cy="1051570"/>
          </a:xfrm>
          <a:prstGeom prst="rect">
            <a:avLst/>
          </a:prstGeom>
          <a:noFill/>
          <a:ln w="12700">
            <a:solidFill>
              <a:srgbClr val="FFFF00"/>
            </a:solidFill>
          </a:ln>
        </p:spPr>
        <p:txBody>
          <a:bodyPr wrap="square">
            <a:spAutoFit/>
          </a:bodyPr>
          <a:lstStyle/>
          <a:p>
            <a:pPr marL="0" marR="0">
              <a:lnSpc>
                <a:spcPct val="107000"/>
              </a:lnSpc>
              <a:spcBef>
                <a:spcPts val="0"/>
              </a:spcBef>
              <a:spcAft>
                <a:spcPts val="800"/>
              </a:spcAft>
              <a:tabLst>
                <a:tab pos="800100" algn="l"/>
              </a:tabLst>
            </a:pPr>
            <a:r>
              <a:rPr lang="en-IN" sz="1050" b="1" dirty="0">
                <a:effectLst/>
                <a:latin typeface="Calibri" panose="020F0502020204030204" pitchFamily="34" charset="0"/>
                <a:ea typeface="Calibri" panose="020F0502020204030204" pitchFamily="34" charset="0"/>
                <a:cs typeface="Mangal" panose="02040503050203030202" pitchFamily="18" charset="0"/>
              </a:rPr>
              <a:t>Challenges faced during internship</a:t>
            </a:r>
          </a:p>
          <a:p>
            <a:pPr marL="342900" marR="0" lvl="0" indent="-342900">
              <a:lnSpc>
                <a:spcPct val="107000"/>
              </a:lnSpc>
              <a:spcBef>
                <a:spcPts val="0"/>
              </a:spcBef>
              <a:spcAft>
                <a:spcPts val="0"/>
              </a:spcAft>
              <a:buFont typeface="Symbol" panose="05050102010706020507" pitchFamily="18" charset="2"/>
              <a:buChar char=""/>
              <a:tabLst>
                <a:tab pos="800100" algn="l"/>
              </a:tabLst>
            </a:pPr>
            <a:r>
              <a:rPr lang="en-IN" sz="1050" dirty="0">
                <a:effectLst/>
                <a:latin typeface="Calibri" panose="020F0502020204030204" pitchFamily="34" charset="0"/>
                <a:ea typeface="Calibri" panose="020F0502020204030204" pitchFamily="34" charset="0"/>
                <a:cs typeface="Mangal" panose="02040503050203030202" pitchFamily="18" charset="0"/>
              </a:rPr>
              <a:t>Language barrier.</a:t>
            </a:r>
          </a:p>
          <a:p>
            <a:pPr marL="342900" marR="0" lvl="0" indent="-342900">
              <a:lnSpc>
                <a:spcPct val="107000"/>
              </a:lnSpc>
              <a:spcBef>
                <a:spcPts val="0"/>
              </a:spcBef>
              <a:spcAft>
                <a:spcPts val="0"/>
              </a:spcAft>
              <a:buFont typeface="Symbol" panose="05050102010706020507" pitchFamily="18" charset="2"/>
              <a:buChar char=""/>
              <a:tabLst>
                <a:tab pos="800100" algn="l"/>
              </a:tabLst>
            </a:pPr>
            <a:r>
              <a:rPr lang="en-IN" sz="1050" dirty="0">
                <a:effectLst/>
                <a:latin typeface="Calibri" panose="020F0502020204030204" pitchFamily="34" charset="0"/>
                <a:ea typeface="Calibri" panose="020F0502020204030204" pitchFamily="34" charset="0"/>
                <a:cs typeface="Mangal" panose="02040503050203030202" pitchFamily="18" charset="0"/>
              </a:rPr>
              <a:t>Low participation of local at meeting.</a:t>
            </a:r>
          </a:p>
          <a:p>
            <a:pPr marL="342900" marR="0" lvl="0" indent="-342900">
              <a:lnSpc>
                <a:spcPct val="107000"/>
              </a:lnSpc>
              <a:spcBef>
                <a:spcPts val="0"/>
              </a:spcBef>
              <a:spcAft>
                <a:spcPts val="800"/>
              </a:spcAft>
              <a:buFont typeface="Symbol" panose="05050102010706020507" pitchFamily="18" charset="2"/>
              <a:buChar char=""/>
              <a:tabLst>
                <a:tab pos="800100" algn="l"/>
              </a:tabLst>
            </a:pPr>
            <a:r>
              <a:rPr lang="en-IN" sz="1050" dirty="0">
                <a:effectLst/>
                <a:latin typeface="Calibri" panose="020F0502020204030204" pitchFamily="34" charset="0"/>
                <a:ea typeface="Calibri" panose="020F0502020204030204" pitchFamily="34" charset="0"/>
                <a:cs typeface="Mangal" panose="02040503050203030202" pitchFamily="18" charset="0"/>
              </a:rPr>
              <a:t>Travelling Issues.</a:t>
            </a:r>
          </a:p>
        </p:txBody>
      </p:sp>
      <p:sp>
        <p:nvSpPr>
          <p:cNvPr id="15" name="TextBox 14">
            <a:extLst>
              <a:ext uri="{FF2B5EF4-FFF2-40B4-BE49-F238E27FC236}">
                <a16:creationId xmlns:a16="http://schemas.microsoft.com/office/drawing/2014/main" id="{64009AF5-6021-FE29-6340-3AEC794075E0}"/>
              </a:ext>
            </a:extLst>
          </p:cNvPr>
          <p:cNvSpPr txBox="1"/>
          <p:nvPr/>
        </p:nvSpPr>
        <p:spPr>
          <a:xfrm>
            <a:off x="6417" y="5706067"/>
            <a:ext cx="2030203" cy="1051570"/>
          </a:xfrm>
          <a:prstGeom prst="rect">
            <a:avLst/>
          </a:prstGeom>
          <a:noFill/>
        </p:spPr>
        <p:txBody>
          <a:bodyPr wrap="square">
            <a:spAutoFit/>
          </a:bodyPr>
          <a:lstStyle/>
          <a:p>
            <a:pPr marL="0" marR="0">
              <a:lnSpc>
                <a:spcPct val="107000"/>
              </a:lnSpc>
              <a:spcBef>
                <a:spcPts val="0"/>
              </a:spcBef>
              <a:spcAft>
                <a:spcPts val="800"/>
              </a:spcAft>
              <a:tabLst>
                <a:tab pos="800100" algn="l"/>
              </a:tabLst>
            </a:pPr>
            <a:r>
              <a:rPr lang="en-IN" sz="1050" b="1" dirty="0">
                <a:effectLst/>
                <a:latin typeface="Calibri" panose="020F0502020204030204" pitchFamily="34" charset="0"/>
                <a:ea typeface="Calibri" panose="020F0502020204030204" pitchFamily="34" charset="0"/>
                <a:cs typeface="Mangal" panose="02040503050203030202" pitchFamily="18" charset="0"/>
              </a:rPr>
              <a:t>Usefulness of internship</a:t>
            </a:r>
          </a:p>
          <a:p>
            <a:pPr marL="342900" marR="0" lvl="0" indent="-342900">
              <a:lnSpc>
                <a:spcPct val="107000"/>
              </a:lnSpc>
              <a:spcBef>
                <a:spcPts val="0"/>
              </a:spcBef>
              <a:spcAft>
                <a:spcPts val="0"/>
              </a:spcAft>
              <a:buFont typeface="Symbol" panose="05050102010706020507" pitchFamily="18" charset="2"/>
              <a:buChar char=""/>
              <a:tabLst>
                <a:tab pos="800100" algn="l"/>
              </a:tabLst>
            </a:pPr>
            <a:r>
              <a:rPr lang="en-IN" sz="1050" dirty="0">
                <a:effectLst/>
                <a:latin typeface="Calibri" panose="020F0502020204030204" pitchFamily="34" charset="0"/>
                <a:ea typeface="Calibri" panose="020F0502020204030204" pitchFamily="34" charset="0"/>
                <a:cs typeface="Mangal" panose="02040503050203030202" pitchFamily="18" charset="0"/>
              </a:rPr>
              <a:t>Gain confidence </a:t>
            </a:r>
          </a:p>
          <a:p>
            <a:pPr marL="342900" marR="0" lvl="0" indent="-342900">
              <a:lnSpc>
                <a:spcPct val="107000"/>
              </a:lnSpc>
              <a:spcBef>
                <a:spcPts val="0"/>
              </a:spcBef>
              <a:spcAft>
                <a:spcPts val="0"/>
              </a:spcAft>
              <a:buFont typeface="Symbol" panose="05050102010706020507" pitchFamily="18" charset="2"/>
              <a:buChar char=""/>
              <a:tabLst>
                <a:tab pos="800100" algn="l"/>
              </a:tabLst>
            </a:pPr>
            <a:r>
              <a:rPr lang="en-IN" sz="1050" dirty="0">
                <a:effectLst/>
                <a:latin typeface="Calibri" panose="020F0502020204030204" pitchFamily="34" charset="0"/>
                <a:ea typeface="Calibri" panose="020F0502020204030204" pitchFamily="34" charset="0"/>
                <a:cs typeface="Mangal" panose="02040503050203030202" pitchFamily="18" charset="0"/>
              </a:rPr>
              <a:t>Practical exposure</a:t>
            </a:r>
          </a:p>
          <a:p>
            <a:pPr marL="342900" marR="0" lvl="0" indent="-342900">
              <a:lnSpc>
                <a:spcPct val="107000"/>
              </a:lnSpc>
              <a:spcBef>
                <a:spcPts val="0"/>
              </a:spcBef>
              <a:spcAft>
                <a:spcPts val="800"/>
              </a:spcAft>
              <a:buFont typeface="Symbol" panose="05050102010706020507" pitchFamily="18" charset="2"/>
              <a:buChar char=""/>
              <a:tabLst>
                <a:tab pos="800100" algn="l"/>
              </a:tabLst>
            </a:pPr>
            <a:r>
              <a:rPr lang="en-IN" sz="1050" dirty="0">
                <a:effectLst/>
                <a:latin typeface="Calibri" panose="020F0502020204030204" pitchFamily="34" charset="0"/>
                <a:ea typeface="Calibri" panose="020F0502020204030204" pitchFamily="34" charset="0"/>
                <a:cs typeface="Mangal" panose="02040503050203030202" pitchFamily="18" charset="0"/>
              </a:rPr>
              <a:t>Network with professionals in the field.</a:t>
            </a:r>
          </a:p>
        </p:txBody>
      </p:sp>
      <p:sp>
        <p:nvSpPr>
          <p:cNvPr id="17" name="TextBox 16">
            <a:extLst>
              <a:ext uri="{FF2B5EF4-FFF2-40B4-BE49-F238E27FC236}">
                <a16:creationId xmlns:a16="http://schemas.microsoft.com/office/drawing/2014/main" id="{AFEC2DDB-C960-87DE-B110-6C0601583448}"/>
              </a:ext>
            </a:extLst>
          </p:cNvPr>
          <p:cNvSpPr txBox="1"/>
          <p:nvPr/>
        </p:nvSpPr>
        <p:spPr>
          <a:xfrm>
            <a:off x="1967345" y="5490886"/>
            <a:ext cx="2773505" cy="1342483"/>
          </a:xfrm>
          <a:prstGeom prst="rect">
            <a:avLst/>
          </a:prstGeom>
          <a:noFill/>
          <a:ln>
            <a:solidFill>
              <a:schemeClr val="accent5">
                <a:lumMod val="75000"/>
              </a:schemeClr>
            </a:solidFill>
          </a:ln>
        </p:spPr>
        <p:txBody>
          <a:bodyPr wrap="square">
            <a:spAutoFit/>
          </a:bodyPr>
          <a:lstStyle/>
          <a:p>
            <a:pPr marL="0" marR="0">
              <a:lnSpc>
                <a:spcPct val="107000"/>
              </a:lnSpc>
              <a:spcBef>
                <a:spcPts val="0"/>
              </a:spcBef>
              <a:spcAft>
                <a:spcPts val="800"/>
              </a:spcAft>
              <a:tabLst>
                <a:tab pos="800100" algn="l"/>
              </a:tabLst>
            </a:pPr>
            <a:r>
              <a:rPr lang="en-IN" sz="1050" b="1" dirty="0">
                <a:effectLst/>
                <a:latin typeface="Calibri" panose="020F0502020204030204" pitchFamily="34" charset="0"/>
                <a:ea typeface="Calibri" panose="020F0502020204030204" pitchFamily="34" charset="0"/>
                <a:cs typeface="Mangal" panose="02040503050203030202" pitchFamily="18" charset="0"/>
              </a:rPr>
              <a:t>Suggestion</a:t>
            </a:r>
          </a:p>
          <a:p>
            <a:pPr marL="342900" marR="0" lvl="0" indent="-342900">
              <a:lnSpc>
                <a:spcPct val="107000"/>
              </a:lnSpc>
              <a:spcBef>
                <a:spcPts val="0"/>
              </a:spcBef>
              <a:buFont typeface="Symbol" panose="05050102010706020507" pitchFamily="18" charset="2"/>
              <a:buChar char=""/>
              <a:tabLst>
                <a:tab pos="800100" algn="l"/>
              </a:tabLst>
            </a:pPr>
            <a:r>
              <a:rPr lang="en-IN" sz="1050" dirty="0">
                <a:effectLst/>
                <a:latin typeface="Calibri" panose="020F0502020204030204" pitchFamily="34" charset="0"/>
                <a:ea typeface="Calibri" panose="020F0502020204030204" pitchFamily="34" charset="0"/>
                <a:cs typeface="Mangal" panose="02040503050203030202" pitchFamily="18" charset="0"/>
              </a:rPr>
              <a:t>Create awareness among communities about Afforestation</a:t>
            </a:r>
          </a:p>
          <a:p>
            <a:pPr marL="342900" marR="0" lvl="0" indent="-342900">
              <a:lnSpc>
                <a:spcPct val="107000"/>
              </a:lnSpc>
              <a:spcBef>
                <a:spcPts val="0"/>
              </a:spcBef>
              <a:buFont typeface="Symbol" panose="05050102010706020507" pitchFamily="18" charset="2"/>
              <a:buChar char=""/>
              <a:tabLst>
                <a:tab pos="800100" algn="l"/>
              </a:tabLst>
            </a:pPr>
            <a:r>
              <a:rPr lang="en-IN" sz="1050" dirty="0">
                <a:effectLst/>
                <a:latin typeface="Calibri" panose="020F0502020204030204" pitchFamily="34" charset="0"/>
                <a:ea typeface="Calibri" panose="020F0502020204030204" pitchFamily="34" charset="0"/>
                <a:cs typeface="Mangal" panose="02040503050203030202" pitchFamily="18" charset="0"/>
              </a:rPr>
              <a:t>Training of mushroom, livestock, fisheries, Agriculture</a:t>
            </a:r>
          </a:p>
          <a:p>
            <a:pPr marL="342900" marR="0" lvl="0" indent="-342900">
              <a:lnSpc>
                <a:spcPct val="107000"/>
              </a:lnSpc>
              <a:spcBef>
                <a:spcPts val="0"/>
              </a:spcBef>
              <a:buFont typeface="Symbol" panose="05050102010706020507" pitchFamily="18" charset="2"/>
              <a:buChar char=""/>
              <a:tabLst>
                <a:tab pos="800100" algn="l"/>
              </a:tabLst>
            </a:pPr>
            <a:r>
              <a:rPr lang="en-IN" sz="1050" dirty="0">
                <a:latin typeface="Calibri" panose="020F0502020204030204" pitchFamily="34" charset="0"/>
                <a:ea typeface="Calibri" panose="020F0502020204030204" pitchFamily="34" charset="0"/>
                <a:cs typeface="Mangal" panose="02040503050203030202" pitchFamily="18" charset="0"/>
              </a:rPr>
              <a:t>C</a:t>
            </a:r>
            <a:r>
              <a:rPr lang="en-IN" sz="1050" dirty="0">
                <a:effectLst/>
                <a:latin typeface="Calibri" panose="020F0502020204030204" pitchFamily="34" charset="0"/>
                <a:ea typeface="Calibri" panose="020F0502020204030204" pitchFamily="34" charset="0"/>
                <a:cs typeface="Mangal" panose="02040503050203030202" pitchFamily="18" charset="0"/>
              </a:rPr>
              <a:t>apacity building of VDC to manage TBR</a:t>
            </a:r>
            <a:r>
              <a:rPr lang="en-IN" sz="1800" dirty="0">
                <a:effectLst/>
                <a:latin typeface="Calibri" panose="020F0502020204030204" pitchFamily="34" charset="0"/>
                <a:ea typeface="Calibri" panose="020F0502020204030204" pitchFamily="34" charset="0"/>
                <a:cs typeface="Mangal" panose="02040503050203030202" pitchFamily="18" charset="0"/>
              </a:rPr>
              <a:t>.</a:t>
            </a:r>
            <a:endParaRPr lang="en-IN" sz="1400" dirty="0">
              <a:effectLst/>
              <a:latin typeface="Calibri" panose="020F0502020204030204" pitchFamily="34" charset="0"/>
              <a:ea typeface="Calibri" panose="020F0502020204030204" pitchFamily="34" charset="0"/>
              <a:cs typeface="Mangal" panose="02040503050203030202" pitchFamily="18" charset="0"/>
            </a:endParaRPr>
          </a:p>
        </p:txBody>
      </p:sp>
      <p:graphicFrame>
        <p:nvGraphicFramePr>
          <p:cNvPr id="18" name="Diagram 17">
            <a:extLst>
              <a:ext uri="{FF2B5EF4-FFF2-40B4-BE49-F238E27FC236}">
                <a16:creationId xmlns:a16="http://schemas.microsoft.com/office/drawing/2014/main" id="{C1CACBFD-9D22-7F07-19E0-9C5804CA0C12}"/>
              </a:ext>
            </a:extLst>
          </p:cNvPr>
          <p:cNvGraphicFramePr/>
          <p:nvPr>
            <p:extLst>
              <p:ext uri="{D42A27DB-BD31-4B8C-83A1-F6EECF244321}">
                <p14:modId xmlns:p14="http://schemas.microsoft.com/office/powerpoint/2010/main" val="170805835"/>
              </p:ext>
            </p:extLst>
          </p:nvPr>
        </p:nvGraphicFramePr>
        <p:xfrm>
          <a:off x="-1" y="2525631"/>
          <a:ext cx="2406973" cy="30623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9" name="Table 18">
            <a:extLst>
              <a:ext uri="{FF2B5EF4-FFF2-40B4-BE49-F238E27FC236}">
                <a16:creationId xmlns:a16="http://schemas.microsoft.com/office/drawing/2014/main" id="{B7417A5C-47E8-CFAA-05A4-34FF7DB92EA5}"/>
              </a:ext>
            </a:extLst>
          </p:cNvPr>
          <p:cNvGraphicFramePr>
            <a:graphicFrameLocks noGrp="1"/>
          </p:cNvGraphicFramePr>
          <p:nvPr>
            <p:extLst>
              <p:ext uri="{D42A27DB-BD31-4B8C-83A1-F6EECF244321}">
                <p14:modId xmlns:p14="http://schemas.microsoft.com/office/powerpoint/2010/main" val="3276771570"/>
              </p:ext>
            </p:extLst>
          </p:nvPr>
        </p:nvGraphicFramePr>
        <p:xfrm>
          <a:off x="6863998" y="2167930"/>
          <a:ext cx="5328002" cy="2569649"/>
        </p:xfrm>
        <a:graphic>
          <a:graphicData uri="http://schemas.openxmlformats.org/drawingml/2006/table">
            <a:tbl>
              <a:tblPr firstRow="1" firstCol="1" bandRow="1">
                <a:tableStyleId>{5C22544A-7EE6-4342-B048-85BDC9FD1C3A}</a:tableStyleId>
              </a:tblPr>
              <a:tblGrid>
                <a:gridCol w="2664001">
                  <a:extLst>
                    <a:ext uri="{9D8B030D-6E8A-4147-A177-3AD203B41FA5}">
                      <a16:colId xmlns:a16="http://schemas.microsoft.com/office/drawing/2014/main" val="1977050661"/>
                    </a:ext>
                  </a:extLst>
                </a:gridCol>
                <a:gridCol w="2664001">
                  <a:extLst>
                    <a:ext uri="{9D8B030D-6E8A-4147-A177-3AD203B41FA5}">
                      <a16:colId xmlns:a16="http://schemas.microsoft.com/office/drawing/2014/main" val="3055080372"/>
                    </a:ext>
                  </a:extLst>
                </a:gridCol>
              </a:tblGrid>
              <a:tr h="1115604">
                <a:tc>
                  <a:txBody>
                    <a:bodyPr/>
                    <a:lstStyle/>
                    <a:p>
                      <a:pPr marL="0" marR="0" algn="ctr">
                        <a:lnSpc>
                          <a:spcPct val="107000"/>
                        </a:lnSpc>
                        <a:spcBef>
                          <a:spcPts val="0"/>
                        </a:spcBef>
                        <a:spcAft>
                          <a:spcPts val="0"/>
                        </a:spcAft>
                      </a:pPr>
                      <a:r>
                        <a:rPr lang="en-US" sz="1050" dirty="0">
                          <a:solidFill>
                            <a:schemeClr val="tx1"/>
                          </a:solidFill>
                          <a:effectLst/>
                        </a:rPr>
                        <a:t>Strength</a:t>
                      </a:r>
                      <a:endParaRPr lang="en-IN" sz="1050" dirty="0">
                        <a:solidFill>
                          <a:schemeClr val="tx1"/>
                        </a:solidFill>
                        <a:effectLst/>
                      </a:endParaRPr>
                    </a:p>
                    <a:p>
                      <a:pPr marL="0" marR="0">
                        <a:lnSpc>
                          <a:spcPct val="107000"/>
                        </a:lnSpc>
                        <a:spcBef>
                          <a:spcPts val="0"/>
                        </a:spcBef>
                        <a:spcAft>
                          <a:spcPts val="0"/>
                        </a:spcAft>
                      </a:pPr>
                      <a:r>
                        <a:rPr lang="en-IN" sz="1050" dirty="0">
                          <a:solidFill>
                            <a:schemeClr val="tx1"/>
                          </a:solidFill>
                          <a:effectLst/>
                        </a:rPr>
                        <a:t> </a:t>
                      </a:r>
                    </a:p>
                    <a:p>
                      <a:pPr marL="342900" marR="0" lvl="0" indent="-342900">
                        <a:lnSpc>
                          <a:spcPct val="107000"/>
                        </a:lnSpc>
                        <a:spcBef>
                          <a:spcPts val="0"/>
                        </a:spcBef>
                        <a:spcAft>
                          <a:spcPts val="0"/>
                        </a:spcAft>
                        <a:buFont typeface="+mj-lt"/>
                        <a:buAutoNum type="arabicPeriod"/>
                      </a:pPr>
                      <a:r>
                        <a:rPr lang="en-US" sz="1050" b="0" dirty="0">
                          <a:solidFill>
                            <a:schemeClr val="tx1"/>
                          </a:solidFill>
                          <a:effectLst/>
                        </a:rPr>
                        <a:t>Benefit to landowners</a:t>
                      </a:r>
                      <a:endParaRPr lang="en-IN" sz="1050" b="0" dirty="0">
                        <a:solidFill>
                          <a:schemeClr val="tx1"/>
                        </a:solidFill>
                        <a:effectLst/>
                      </a:endParaRPr>
                    </a:p>
                    <a:p>
                      <a:pPr marL="342900" marR="0" lvl="0" indent="-342900">
                        <a:lnSpc>
                          <a:spcPct val="107000"/>
                        </a:lnSpc>
                        <a:spcBef>
                          <a:spcPts val="0"/>
                        </a:spcBef>
                        <a:spcAft>
                          <a:spcPts val="0"/>
                        </a:spcAft>
                        <a:buFont typeface="+mj-lt"/>
                        <a:buAutoNum type="arabicPeriod"/>
                      </a:pPr>
                      <a:r>
                        <a:rPr lang="en-US" sz="1050" b="0" dirty="0">
                          <a:solidFill>
                            <a:schemeClr val="tx1"/>
                          </a:solidFill>
                          <a:effectLst/>
                        </a:rPr>
                        <a:t>common resources management strategy</a:t>
                      </a:r>
                      <a:endParaRPr lang="en-IN" sz="1050" b="0" dirty="0">
                        <a:solidFill>
                          <a:schemeClr val="tx1"/>
                        </a:solidFill>
                        <a:effectLst/>
                      </a:endParaRPr>
                    </a:p>
                    <a:p>
                      <a:pPr marL="342900" marR="0" lvl="0" indent="-342900">
                        <a:lnSpc>
                          <a:spcPct val="107000"/>
                        </a:lnSpc>
                        <a:spcBef>
                          <a:spcPts val="0"/>
                        </a:spcBef>
                        <a:spcAft>
                          <a:spcPts val="0"/>
                        </a:spcAft>
                        <a:buFont typeface="+mj-lt"/>
                        <a:buAutoNum type="arabicPeriod"/>
                      </a:pPr>
                      <a:r>
                        <a:rPr lang="en-US" sz="1050" b="0" dirty="0">
                          <a:solidFill>
                            <a:schemeClr val="tx1"/>
                          </a:solidFill>
                          <a:effectLst/>
                        </a:rPr>
                        <a:t>Innovative technology</a:t>
                      </a:r>
                      <a:endParaRPr lang="en-IN" sz="1050" b="0" dirty="0">
                        <a:solidFill>
                          <a:schemeClr val="tx1"/>
                        </a:solidFill>
                        <a:effectLst/>
                      </a:endParaRPr>
                    </a:p>
                    <a:p>
                      <a:pPr marL="0" marR="0">
                        <a:lnSpc>
                          <a:spcPct val="107000"/>
                        </a:lnSpc>
                        <a:spcBef>
                          <a:spcPts val="0"/>
                        </a:spcBef>
                        <a:spcAft>
                          <a:spcPts val="0"/>
                        </a:spcAft>
                      </a:pPr>
                      <a:r>
                        <a:rPr lang="en-IN" sz="1050" dirty="0">
                          <a:solidFill>
                            <a:schemeClr val="tx1"/>
                          </a:solidFill>
                          <a:effectLst/>
                        </a:rPr>
                        <a:t> </a:t>
                      </a:r>
                      <a:endParaRPr lang="en-IN" sz="1050" dirty="0">
                        <a:solidFill>
                          <a:schemeClr val="tx1"/>
                        </a:solidFill>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gradFill>
                      <a:gsLst>
                        <a:gs pos="23869">
                          <a:srgbClr val="A9CE9B"/>
                        </a:gs>
                        <a:gs pos="15022">
                          <a:schemeClr val="accent6">
                            <a:lumMod val="60000"/>
                            <a:lumOff val="40000"/>
                          </a:schemeClr>
                        </a:gs>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marR="0" algn="ctr">
                        <a:lnSpc>
                          <a:spcPct val="107000"/>
                        </a:lnSpc>
                        <a:spcBef>
                          <a:spcPts val="0"/>
                        </a:spcBef>
                        <a:spcAft>
                          <a:spcPts val="0"/>
                        </a:spcAft>
                      </a:pPr>
                      <a:r>
                        <a:rPr lang="en-US" sz="1050" dirty="0">
                          <a:solidFill>
                            <a:schemeClr val="tx1"/>
                          </a:solidFill>
                          <a:effectLst/>
                        </a:rPr>
                        <a:t>Weakness</a:t>
                      </a:r>
                      <a:endParaRPr lang="en-IN" sz="1050" dirty="0">
                        <a:solidFill>
                          <a:schemeClr val="tx1"/>
                        </a:solidFill>
                        <a:effectLst/>
                      </a:endParaRPr>
                    </a:p>
                    <a:p>
                      <a:pPr marL="342900" marR="0" lvl="0" indent="-342900">
                        <a:lnSpc>
                          <a:spcPct val="107000"/>
                        </a:lnSpc>
                        <a:spcBef>
                          <a:spcPts val="0"/>
                        </a:spcBef>
                        <a:spcAft>
                          <a:spcPts val="0"/>
                        </a:spcAft>
                        <a:buFont typeface="+mj-lt"/>
                        <a:buAutoNum type="arabicPeriod"/>
                      </a:pPr>
                      <a:r>
                        <a:rPr lang="en-US" sz="1050" b="0" dirty="0">
                          <a:solidFill>
                            <a:schemeClr val="tx1"/>
                          </a:solidFill>
                          <a:effectLst/>
                        </a:rPr>
                        <a:t>Less knowledge about watershed work</a:t>
                      </a:r>
                      <a:endParaRPr lang="en-IN" sz="1050" b="0" dirty="0">
                        <a:solidFill>
                          <a:schemeClr val="tx1"/>
                        </a:solidFill>
                        <a:effectLst/>
                      </a:endParaRPr>
                    </a:p>
                    <a:p>
                      <a:pPr marL="342900" marR="0" lvl="0" indent="-342900">
                        <a:lnSpc>
                          <a:spcPct val="107000"/>
                        </a:lnSpc>
                        <a:spcBef>
                          <a:spcPts val="0"/>
                        </a:spcBef>
                        <a:spcAft>
                          <a:spcPts val="0"/>
                        </a:spcAft>
                        <a:buFont typeface="+mj-lt"/>
                        <a:buAutoNum type="arabicPeriod"/>
                      </a:pPr>
                      <a:r>
                        <a:rPr lang="en-US" sz="1050" b="0" dirty="0">
                          <a:solidFill>
                            <a:schemeClr val="tx1"/>
                          </a:solidFill>
                          <a:effectLst/>
                        </a:rPr>
                        <a:t>Inefficiently use &amp; unequal distribution of water.</a:t>
                      </a:r>
                      <a:endParaRPr lang="en-IN" sz="1050" b="0" dirty="0">
                        <a:solidFill>
                          <a:schemeClr val="tx1"/>
                        </a:solidFill>
                        <a:effectLst/>
                      </a:endParaRPr>
                    </a:p>
                    <a:p>
                      <a:pPr marL="342900" marR="0" lvl="0" indent="-342900">
                        <a:lnSpc>
                          <a:spcPct val="107000"/>
                        </a:lnSpc>
                        <a:spcBef>
                          <a:spcPts val="0"/>
                        </a:spcBef>
                        <a:spcAft>
                          <a:spcPts val="0"/>
                        </a:spcAft>
                        <a:buFont typeface="+mj-lt"/>
                        <a:buAutoNum type="arabicPeriod"/>
                      </a:pPr>
                      <a:r>
                        <a:rPr lang="en-US" sz="1050" b="0" dirty="0">
                          <a:solidFill>
                            <a:schemeClr val="tx1"/>
                          </a:solidFill>
                          <a:effectLst/>
                        </a:rPr>
                        <a:t>Weak drainage sub-sectors infrastructure </a:t>
                      </a:r>
                      <a:endParaRPr lang="en-IN" sz="1050" b="0" dirty="0">
                        <a:solidFill>
                          <a:schemeClr val="tx1"/>
                        </a:solidFill>
                        <a:effectLst/>
                      </a:endParaRPr>
                    </a:p>
                    <a:p>
                      <a:pPr marL="0" marR="0">
                        <a:lnSpc>
                          <a:spcPct val="107000"/>
                        </a:lnSpc>
                        <a:spcBef>
                          <a:spcPts val="0"/>
                        </a:spcBef>
                        <a:spcAft>
                          <a:spcPts val="0"/>
                        </a:spcAft>
                      </a:pPr>
                      <a:r>
                        <a:rPr lang="en-IN" sz="1050" dirty="0">
                          <a:effectLst/>
                        </a:rPr>
                        <a:t> </a:t>
                      </a:r>
                      <a:endParaRPr lang="en-IN" sz="105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gradFill>
                      <a:gsLst>
                        <a:gs pos="23869">
                          <a:srgbClr val="A9CE9B"/>
                        </a:gs>
                        <a:gs pos="15022">
                          <a:schemeClr val="accent6">
                            <a:lumMod val="60000"/>
                            <a:lumOff val="40000"/>
                          </a:schemeClr>
                        </a:gs>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2594797004"/>
                  </a:ext>
                </a:extLst>
              </a:tr>
              <a:tr h="1378897">
                <a:tc>
                  <a:txBody>
                    <a:bodyPr/>
                    <a:lstStyle/>
                    <a:p>
                      <a:pPr marL="0" marR="0" algn="ctr">
                        <a:lnSpc>
                          <a:spcPct val="107000"/>
                        </a:lnSpc>
                        <a:spcBef>
                          <a:spcPts val="0"/>
                        </a:spcBef>
                        <a:spcAft>
                          <a:spcPts val="0"/>
                        </a:spcAft>
                      </a:pPr>
                      <a:r>
                        <a:rPr lang="en-US" sz="1050" dirty="0">
                          <a:solidFill>
                            <a:schemeClr val="tx1"/>
                          </a:solidFill>
                          <a:effectLst/>
                        </a:rPr>
                        <a:t>Opportunity</a:t>
                      </a:r>
                      <a:endParaRPr lang="en-IN" sz="1050" dirty="0">
                        <a:solidFill>
                          <a:schemeClr val="tx1"/>
                        </a:solidFill>
                        <a:effectLst/>
                      </a:endParaRPr>
                    </a:p>
                    <a:p>
                      <a:pPr marL="342900" marR="0" lvl="0" indent="-342900">
                        <a:lnSpc>
                          <a:spcPct val="107000"/>
                        </a:lnSpc>
                        <a:spcBef>
                          <a:spcPts val="0"/>
                        </a:spcBef>
                        <a:spcAft>
                          <a:spcPts val="0"/>
                        </a:spcAft>
                        <a:buFont typeface="+mj-lt"/>
                        <a:buAutoNum type="arabicPeriod"/>
                      </a:pPr>
                      <a:r>
                        <a:rPr lang="en-US" sz="1050" b="0" dirty="0">
                          <a:solidFill>
                            <a:schemeClr val="tx1"/>
                          </a:solidFill>
                          <a:effectLst/>
                        </a:rPr>
                        <a:t>Improve livelihoods</a:t>
                      </a:r>
                      <a:endParaRPr lang="en-IN" sz="1050" b="0" dirty="0">
                        <a:solidFill>
                          <a:schemeClr val="tx1"/>
                        </a:solidFill>
                        <a:effectLst/>
                      </a:endParaRPr>
                    </a:p>
                    <a:p>
                      <a:pPr marL="342900" marR="0" lvl="0" indent="-342900">
                        <a:lnSpc>
                          <a:spcPct val="107000"/>
                        </a:lnSpc>
                        <a:spcBef>
                          <a:spcPts val="0"/>
                        </a:spcBef>
                        <a:spcAft>
                          <a:spcPts val="0"/>
                        </a:spcAft>
                        <a:buFont typeface="+mj-lt"/>
                        <a:buAutoNum type="arabicPeriod"/>
                      </a:pPr>
                      <a:r>
                        <a:rPr lang="en-US" sz="1050" b="0" dirty="0">
                          <a:solidFill>
                            <a:schemeClr val="tx1"/>
                          </a:solidFill>
                          <a:effectLst/>
                        </a:rPr>
                        <a:t>Recharge of ground water level</a:t>
                      </a:r>
                      <a:endParaRPr lang="en-IN" sz="1050" b="0" dirty="0">
                        <a:solidFill>
                          <a:schemeClr val="tx1"/>
                        </a:solidFill>
                        <a:effectLst/>
                      </a:endParaRPr>
                    </a:p>
                    <a:p>
                      <a:pPr marL="342900" marR="0" lvl="0" indent="-342900">
                        <a:lnSpc>
                          <a:spcPct val="107000"/>
                        </a:lnSpc>
                        <a:spcBef>
                          <a:spcPts val="0"/>
                        </a:spcBef>
                        <a:spcAft>
                          <a:spcPts val="0"/>
                        </a:spcAft>
                        <a:buFont typeface="+mj-lt"/>
                        <a:buAutoNum type="arabicPeriod"/>
                      </a:pPr>
                      <a:r>
                        <a:rPr lang="en-US" sz="1050" b="0" dirty="0">
                          <a:solidFill>
                            <a:schemeClr val="tx1"/>
                          </a:solidFill>
                          <a:effectLst/>
                        </a:rPr>
                        <a:t>Reduce Soil erosion</a:t>
                      </a:r>
                      <a:endParaRPr lang="en-IN" sz="1050" b="0" dirty="0">
                        <a:solidFill>
                          <a:schemeClr val="tx1"/>
                        </a:solidFill>
                        <a:effectLst/>
                      </a:endParaRPr>
                    </a:p>
                    <a:p>
                      <a:pPr marL="0" marR="0">
                        <a:lnSpc>
                          <a:spcPct val="107000"/>
                        </a:lnSpc>
                        <a:spcBef>
                          <a:spcPts val="0"/>
                        </a:spcBef>
                        <a:spcAft>
                          <a:spcPts val="0"/>
                        </a:spcAft>
                      </a:pPr>
                      <a:r>
                        <a:rPr lang="en-IN" sz="1050" dirty="0">
                          <a:solidFill>
                            <a:schemeClr val="tx1"/>
                          </a:solidFill>
                          <a:effectLst/>
                        </a:rPr>
                        <a:t> </a:t>
                      </a:r>
                      <a:endParaRPr lang="en-IN" sz="1050" dirty="0">
                        <a:solidFill>
                          <a:schemeClr val="tx1"/>
                        </a:solidFill>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gradFill>
                      <a:gsLst>
                        <a:gs pos="23869">
                          <a:srgbClr val="A9CE9B"/>
                        </a:gs>
                        <a:gs pos="15022">
                          <a:schemeClr val="accent6">
                            <a:lumMod val="60000"/>
                            <a:lumOff val="40000"/>
                          </a:schemeClr>
                        </a:gs>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marR="0" algn="ctr">
                        <a:lnSpc>
                          <a:spcPct val="107000"/>
                        </a:lnSpc>
                        <a:spcBef>
                          <a:spcPts val="0"/>
                        </a:spcBef>
                        <a:spcAft>
                          <a:spcPts val="0"/>
                        </a:spcAft>
                      </a:pPr>
                      <a:r>
                        <a:rPr lang="en-US" sz="1050" b="1" dirty="0">
                          <a:effectLst/>
                        </a:rPr>
                        <a:t>Threats</a:t>
                      </a:r>
                      <a:endParaRPr lang="en-IN" sz="1050" b="1" dirty="0">
                        <a:effectLst/>
                      </a:endParaRPr>
                    </a:p>
                    <a:p>
                      <a:pPr marL="342900" marR="0" lvl="0" indent="-342900">
                        <a:lnSpc>
                          <a:spcPct val="107000"/>
                        </a:lnSpc>
                        <a:spcBef>
                          <a:spcPts val="0"/>
                        </a:spcBef>
                        <a:spcAft>
                          <a:spcPts val="0"/>
                        </a:spcAft>
                        <a:buFont typeface="+mj-lt"/>
                        <a:buAutoNum type="arabicPeriod"/>
                      </a:pPr>
                      <a:r>
                        <a:rPr lang="en-US" sz="1050" dirty="0">
                          <a:effectLst/>
                        </a:rPr>
                        <a:t>Inappropriate measures to control soil erosion</a:t>
                      </a:r>
                      <a:endParaRPr lang="en-IN" sz="1050" dirty="0">
                        <a:effectLst/>
                      </a:endParaRPr>
                    </a:p>
                    <a:p>
                      <a:pPr marL="342900" marR="0" lvl="0" indent="-342900">
                        <a:lnSpc>
                          <a:spcPct val="107000"/>
                        </a:lnSpc>
                        <a:spcBef>
                          <a:spcPts val="0"/>
                        </a:spcBef>
                        <a:spcAft>
                          <a:spcPts val="0"/>
                        </a:spcAft>
                        <a:buFont typeface="+mj-lt"/>
                        <a:buAutoNum type="arabicPeriod"/>
                      </a:pPr>
                      <a:r>
                        <a:rPr lang="en-US" sz="1050" dirty="0">
                          <a:effectLst/>
                        </a:rPr>
                        <a:t>Deforestation and degradation of natural habitats.</a:t>
                      </a:r>
                      <a:endParaRPr lang="en-IN" sz="1050" dirty="0">
                        <a:effectLst/>
                      </a:endParaRPr>
                    </a:p>
                    <a:p>
                      <a:pPr marL="0" marR="0">
                        <a:lnSpc>
                          <a:spcPct val="107000"/>
                        </a:lnSpc>
                        <a:spcBef>
                          <a:spcPts val="0"/>
                        </a:spcBef>
                        <a:spcAft>
                          <a:spcPts val="0"/>
                        </a:spcAft>
                      </a:pPr>
                      <a:r>
                        <a:rPr lang="en-IN" sz="1050" dirty="0">
                          <a:effectLst/>
                        </a:rPr>
                        <a:t> </a:t>
                      </a:r>
                      <a:endParaRPr lang="en-IN" sz="105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gradFill>
                      <a:gsLst>
                        <a:gs pos="23869">
                          <a:srgbClr val="A9CE9B"/>
                        </a:gs>
                        <a:gs pos="15022">
                          <a:schemeClr val="accent6">
                            <a:lumMod val="60000"/>
                            <a:lumOff val="40000"/>
                          </a:schemeClr>
                        </a:gs>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3031677543"/>
                  </a:ext>
                </a:extLst>
              </a:tr>
            </a:tbl>
          </a:graphicData>
        </a:graphic>
      </p:graphicFrame>
      <p:sp>
        <p:nvSpPr>
          <p:cNvPr id="14" name="TextBox 13">
            <a:extLst>
              <a:ext uri="{FF2B5EF4-FFF2-40B4-BE49-F238E27FC236}">
                <a16:creationId xmlns:a16="http://schemas.microsoft.com/office/drawing/2014/main" id="{CF1F271B-DEB7-4F86-B447-DC19F81AB8E8}"/>
              </a:ext>
            </a:extLst>
          </p:cNvPr>
          <p:cNvSpPr txBox="1"/>
          <p:nvPr/>
        </p:nvSpPr>
        <p:spPr>
          <a:xfrm>
            <a:off x="6096000" y="1278305"/>
            <a:ext cx="3200400" cy="603242"/>
          </a:xfrm>
          <a:prstGeom prst="rect">
            <a:avLst/>
          </a:prstGeom>
          <a:noFill/>
          <a:ln>
            <a:solidFill>
              <a:srgbClr val="0070C0"/>
            </a:solidFill>
          </a:ln>
        </p:spPr>
        <p:txBody>
          <a:bodyPr wrap="square">
            <a:spAutoFit/>
          </a:bodyPr>
          <a:lstStyle/>
          <a:p>
            <a:pPr marL="457200" marR="0">
              <a:lnSpc>
                <a:spcPct val="107000"/>
              </a:lnSpc>
              <a:spcBef>
                <a:spcPts val="0"/>
              </a:spcBef>
              <a:spcAft>
                <a:spcPts val="0"/>
              </a:spcAft>
              <a:tabLst>
                <a:tab pos="800100" algn="l"/>
              </a:tabLst>
            </a:pPr>
            <a:r>
              <a:rPr lang="en-IN" sz="1050" b="1" dirty="0">
                <a:effectLst/>
                <a:latin typeface="Calibri" panose="020F0502020204030204" pitchFamily="34" charset="0"/>
                <a:ea typeface="Calibri" panose="020F0502020204030204" pitchFamily="34" charset="0"/>
                <a:cs typeface="Mangal" panose="02040503050203030202" pitchFamily="18" charset="0"/>
              </a:rPr>
              <a:t>Theoretical and Practical exposure</a:t>
            </a:r>
            <a:endParaRPr lang="en-IN" sz="1050" b="1" dirty="0">
              <a:latin typeface="Calibri" panose="020F0502020204030204" pitchFamily="34" charset="0"/>
              <a:ea typeface="Calibri" panose="020F0502020204030204" pitchFamily="34" charset="0"/>
              <a:cs typeface="Mangal" panose="02040503050203030202" pitchFamily="18" charset="0"/>
            </a:endParaRPr>
          </a:p>
          <a:p>
            <a:pPr marL="457200" marR="0">
              <a:lnSpc>
                <a:spcPct val="107000"/>
              </a:lnSpc>
              <a:spcBef>
                <a:spcPts val="0"/>
              </a:spcBef>
              <a:spcAft>
                <a:spcPts val="0"/>
              </a:spcAft>
              <a:tabLst>
                <a:tab pos="800100" algn="l"/>
              </a:tabLst>
            </a:pPr>
            <a:r>
              <a:rPr lang="en-IN" sz="1050" dirty="0">
                <a:effectLst/>
                <a:latin typeface="Calibri" panose="020F0502020204030204" pitchFamily="34" charset="0"/>
                <a:ea typeface="Calibri" panose="020F0502020204030204" pitchFamily="34" charset="0"/>
                <a:cs typeface="Mangal" panose="02040503050203030202" pitchFamily="18" charset="0"/>
              </a:rPr>
              <a:t>Watershed principle is ridge to valley, but did not work under MGNREGA</a:t>
            </a:r>
          </a:p>
        </p:txBody>
      </p:sp>
      <p:graphicFrame>
        <p:nvGraphicFramePr>
          <p:cNvPr id="4" name="Table 3">
            <a:extLst>
              <a:ext uri="{FF2B5EF4-FFF2-40B4-BE49-F238E27FC236}">
                <a16:creationId xmlns:a16="http://schemas.microsoft.com/office/drawing/2014/main" id="{68092A2D-D303-4D48-BE87-83D53503C506}"/>
              </a:ext>
            </a:extLst>
          </p:cNvPr>
          <p:cNvGraphicFramePr>
            <a:graphicFrameLocks noGrp="1"/>
          </p:cNvGraphicFramePr>
          <p:nvPr>
            <p:extLst>
              <p:ext uri="{D42A27DB-BD31-4B8C-83A1-F6EECF244321}">
                <p14:modId xmlns:p14="http://schemas.microsoft.com/office/powerpoint/2010/main" val="1847513551"/>
              </p:ext>
            </p:extLst>
          </p:nvPr>
        </p:nvGraphicFramePr>
        <p:xfrm>
          <a:off x="6857581" y="4778943"/>
          <a:ext cx="5328002" cy="2079057"/>
        </p:xfrm>
        <a:graphic>
          <a:graphicData uri="http://schemas.openxmlformats.org/drawingml/2006/table">
            <a:tbl>
              <a:tblPr firstRow="1" bandRow="1">
                <a:tableStyleId>{22838BEF-8BB2-4498-84A7-C5851F593DF1}</a:tableStyleId>
              </a:tblPr>
              <a:tblGrid>
                <a:gridCol w="1570907">
                  <a:extLst>
                    <a:ext uri="{9D8B030D-6E8A-4147-A177-3AD203B41FA5}">
                      <a16:colId xmlns:a16="http://schemas.microsoft.com/office/drawing/2014/main" val="868904951"/>
                    </a:ext>
                  </a:extLst>
                </a:gridCol>
                <a:gridCol w="3757095">
                  <a:extLst>
                    <a:ext uri="{9D8B030D-6E8A-4147-A177-3AD203B41FA5}">
                      <a16:colId xmlns:a16="http://schemas.microsoft.com/office/drawing/2014/main" val="2651101997"/>
                    </a:ext>
                  </a:extLst>
                </a:gridCol>
              </a:tblGrid>
              <a:tr h="281563">
                <a:tc>
                  <a:txBody>
                    <a:bodyPr/>
                    <a:lstStyle/>
                    <a:p>
                      <a:r>
                        <a:rPr lang="en-US" sz="1050" dirty="0"/>
                        <a:t>Name</a:t>
                      </a:r>
                      <a:endParaRPr lang="en-IN" sz="1050" dirty="0"/>
                    </a:p>
                  </a:txBody>
                  <a:tcPr/>
                </a:tc>
                <a:tc>
                  <a:txBody>
                    <a:bodyPr/>
                    <a:lstStyle/>
                    <a:p>
                      <a:r>
                        <a:rPr lang="en-US" sz="1050" dirty="0"/>
                        <a:t>Lokanath Majhi</a:t>
                      </a:r>
                      <a:endParaRPr lang="en-IN" sz="1050" dirty="0"/>
                    </a:p>
                  </a:txBody>
                  <a:tcPr/>
                </a:tc>
                <a:extLst>
                  <a:ext uri="{0D108BD9-81ED-4DB2-BD59-A6C34878D82A}">
                    <a16:rowId xmlns:a16="http://schemas.microsoft.com/office/drawing/2014/main" val="4284362804"/>
                  </a:ext>
                </a:extLst>
              </a:tr>
              <a:tr h="281563">
                <a:tc>
                  <a:txBody>
                    <a:bodyPr/>
                    <a:lstStyle/>
                    <a:p>
                      <a:r>
                        <a:rPr lang="en-US" sz="1050" dirty="0"/>
                        <a:t>Roll no</a:t>
                      </a:r>
                      <a:endParaRPr lang="en-IN" sz="1050" dirty="0"/>
                    </a:p>
                  </a:txBody>
                  <a:tcPr/>
                </a:tc>
                <a:tc>
                  <a:txBody>
                    <a:bodyPr/>
                    <a:lstStyle/>
                    <a:p>
                      <a:r>
                        <a:rPr lang="en-US" sz="1050" dirty="0"/>
                        <a:t>0010</a:t>
                      </a:r>
                      <a:endParaRPr lang="en-IN" sz="1050" dirty="0"/>
                    </a:p>
                  </a:txBody>
                  <a:tcPr/>
                </a:tc>
                <a:extLst>
                  <a:ext uri="{0D108BD9-81ED-4DB2-BD59-A6C34878D82A}">
                    <a16:rowId xmlns:a16="http://schemas.microsoft.com/office/drawing/2014/main" val="551715240"/>
                  </a:ext>
                </a:extLst>
              </a:tr>
              <a:tr h="406445">
                <a:tc>
                  <a:txBody>
                    <a:bodyPr/>
                    <a:lstStyle/>
                    <a:p>
                      <a:r>
                        <a:rPr lang="en-US" sz="1050" dirty="0"/>
                        <a:t>Stream</a:t>
                      </a:r>
                      <a:endParaRPr lang="en-IN" sz="1050" dirty="0"/>
                    </a:p>
                  </a:txBody>
                  <a:tcPr/>
                </a:tc>
                <a:tc>
                  <a:txBody>
                    <a:bodyPr/>
                    <a:lstStyle/>
                    <a:p>
                      <a:r>
                        <a:rPr lang="en-US" sz="1050" dirty="0"/>
                        <a:t>Development Management</a:t>
                      </a:r>
                      <a:endParaRPr lang="en-IN" sz="1050" dirty="0"/>
                    </a:p>
                  </a:txBody>
                  <a:tcPr/>
                </a:tc>
                <a:extLst>
                  <a:ext uri="{0D108BD9-81ED-4DB2-BD59-A6C34878D82A}">
                    <a16:rowId xmlns:a16="http://schemas.microsoft.com/office/drawing/2014/main" val="4153057099"/>
                  </a:ext>
                </a:extLst>
              </a:tr>
              <a:tr h="406445">
                <a:tc>
                  <a:txBody>
                    <a:bodyPr/>
                    <a:lstStyle/>
                    <a:p>
                      <a:r>
                        <a:rPr lang="en-US" sz="1050" dirty="0"/>
                        <a:t>Faculty Mentor</a:t>
                      </a:r>
                      <a:endParaRPr lang="en-IN" sz="1050" dirty="0"/>
                    </a:p>
                  </a:txBody>
                  <a:tcPr/>
                </a:tc>
                <a:tc>
                  <a:txBody>
                    <a:bodyPr/>
                    <a:lstStyle/>
                    <a:p>
                      <a:r>
                        <a:rPr lang="en-US" sz="1050" dirty="0"/>
                        <a:t>Prof. Ratna Verma</a:t>
                      </a:r>
                      <a:endParaRPr lang="en-IN" sz="1050" dirty="0"/>
                    </a:p>
                  </a:txBody>
                  <a:tcPr/>
                </a:tc>
                <a:extLst>
                  <a:ext uri="{0D108BD9-81ED-4DB2-BD59-A6C34878D82A}">
                    <a16:rowId xmlns:a16="http://schemas.microsoft.com/office/drawing/2014/main" val="3708448277"/>
                  </a:ext>
                </a:extLst>
              </a:tr>
              <a:tr h="296596">
                <a:tc>
                  <a:txBody>
                    <a:bodyPr/>
                    <a:lstStyle/>
                    <a:p>
                      <a:r>
                        <a:rPr lang="en-US" sz="1050" dirty="0"/>
                        <a:t>Org. Mentor</a:t>
                      </a:r>
                      <a:endParaRPr lang="en-IN" sz="1050" dirty="0"/>
                    </a:p>
                  </a:txBody>
                  <a:tcPr/>
                </a:tc>
                <a:tc>
                  <a:txBody>
                    <a:bodyPr/>
                    <a:lstStyle/>
                    <a:p>
                      <a:r>
                        <a:rPr lang="en-US" sz="1050" dirty="0"/>
                        <a:t>Anurag Sharma</a:t>
                      </a:r>
                      <a:endParaRPr lang="en-IN" sz="1050" dirty="0"/>
                    </a:p>
                  </a:txBody>
                  <a:tcPr/>
                </a:tc>
                <a:extLst>
                  <a:ext uri="{0D108BD9-81ED-4DB2-BD59-A6C34878D82A}">
                    <a16:rowId xmlns:a16="http://schemas.microsoft.com/office/drawing/2014/main" val="1476394560"/>
                  </a:ext>
                </a:extLst>
              </a:tr>
              <a:tr h="406445">
                <a:tc>
                  <a:txBody>
                    <a:bodyPr/>
                    <a:lstStyle/>
                    <a:p>
                      <a:r>
                        <a:rPr lang="en-US" sz="1050" dirty="0"/>
                        <a:t>Title Of Poster</a:t>
                      </a:r>
                      <a:endParaRPr lang="en-IN" sz="1050" dirty="0"/>
                    </a:p>
                  </a:txBody>
                  <a:tcPr/>
                </a:tc>
                <a:tc>
                  <a:txBody>
                    <a:bodyPr/>
                    <a:lstStyle/>
                    <a:p>
                      <a:r>
                        <a:rPr lang="en-US" sz="1050" dirty="0"/>
                        <a:t>Watershed Management</a:t>
                      </a:r>
                      <a:endParaRPr lang="en-IN" sz="1050" dirty="0"/>
                    </a:p>
                  </a:txBody>
                  <a:tcPr/>
                </a:tc>
                <a:extLst>
                  <a:ext uri="{0D108BD9-81ED-4DB2-BD59-A6C34878D82A}">
                    <a16:rowId xmlns:a16="http://schemas.microsoft.com/office/drawing/2014/main" val="3359777066"/>
                  </a:ext>
                </a:extLst>
              </a:tr>
            </a:tbl>
          </a:graphicData>
        </a:graphic>
      </p:graphicFrame>
      <p:pic>
        <p:nvPicPr>
          <p:cNvPr id="8" name="Picture 7">
            <a:extLst>
              <a:ext uri="{FF2B5EF4-FFF2-40B4-BE49-F238E27FC236}">
                <a16:creationId xmlns:a16="http://schemas.microsoft.com/office/drawing/2014/main" id="{38376FE6-0F03-4FCC-B6E7-C51B412D22C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51621" y="3862586"/>
            <a:ext cx="2840181" cy="1596912"/>
          </a:xfrm>
          <a:prstGeom prst="rect">
            <a:avLst/>
          </a:prstGeom>
        </p:spPr>
      </p:pic>
      <p:pic>
        <p:nvPicPr>
          <p:cNvPr id="12" name="Picture 11">
            <a:extLst>
              <a:ext uri="{FF2B5EF4-FFF2-40B4-BE49-F238E27FC236}">
                <a16:creationId xmlns:a16="http://schemas.microsoft.com/office/drawing/2014/main" id="{7181C90A-325A-409F-8BF5-12B2E025639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798866" y="5190477"/>
            <a:ext cx="2023594" cy="1667523"/>
          </a:xfrm>
          <a:prstGeom prst="rect">
            <a:avLst/>
          </a:prstGeom>
        </p:spPr>
      </p:pic>
      <p:pic>
        <p:nvPicPr>
          <p:cNvPr id="21" name="Picture 20" descr="A picture containing text, clipart&#10;&#10;Description automatically generated">
            <a:extLst>
              <a:ext uri="{FF2B5EF4-FFF2-40B4-BE49-F238E27FC236}">
                <a16:creationId xmlns:a16="http://schemas.microsoft.com/office/drawing/2014/main" id="{2D7A65FB-8FF0-419B-AFDB-B9CEF188095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477138" y="46756"/>
            <a:ext cx="2570913" cy="419767"/>
          </a:xfrm>
          <a:prstGeom prst="rect">
            <a:avLst/>
          </a:prstGeom>
        </p:spPr>
      </p:pic>
      <p:pic>
        <p:nvPicPr>
          <p:cNvPr id="23" name="Picture 22" descr="A group of people sitting on the ground&#10;&#10;Description automatically generated with medium confidence">
            <a:extLst>
              <a:ext uri="{FF2B5EF4-FFF2-40B4-BE49-F238E27FC236}">
                <a16:creationId xmlns:a16="http://schemas.microsoft.com/office/drawing/2014/main" id="{A4D807F4-6874-4A92-9C83-B75FB079E8D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147191" y="2223354"/>
            <a:ext cx="2519146" cy="1616780"/>
          </a:xfrm>
          <a:prstGeom prst="rect">
            <a:avLst/>
          </a:prstGeom>
        </p:spPr>
      </p:pic>
      <p:pic>
        <p:nvPicPr>
          <p:cNvPr id="25" name="Picture 24" descr="Logo, company name&#10;&#10;Description automatically generated">
            <a:extLst>
              <a:ext uri="{FF2B5EF4-FFF2-40B4-BE49-F238E27FC236}">
                <a16:creationId xmlns:a16="http://schemas.microsoft.com/office/drawing/2014/main" id="{23482A14-007C-4632-BF93-B4C2737FA2E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3498" y="0"/>
            <a:ext cx="1679508" cy="1224438"/>
          </a:xfrm>
          <a:prstGeom prst="rect">
            <a:avLst/>
          </a:prstGeom>
        </p:spPr>
      </p:pic>
      <p:pic>
        <p:nvPicPr>
          <p:cNvPr id="6" name="Picture 5" descr="A group of people working in a forest&#10;&#10;Description automatically generated with medium confidence">
            <a:extLst>
              <a:ext uri="{FF2B5EF4-FFF2-40B4-BE49-F238E27FC236}">
                <a16:creationId xmlns:a16="http://schemas.microsoft.com/office/drawing/2014/main" id="{9D51B14C-BCF8-4956-BA7F-A47C5DCCB95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661178" y="2181990"/>
            <a:ext cx="2257123" cy="1616780"/>
          </a:xfrm>
          <a:prstGeom prst="rect">
            <a:avLst/>
          </a:prstGeom>
        </p:spPr>
      </p:pic>
    </p:spTree>
    <p:extLst>
      <p:ext uri="{BB962C8B-B14F-4D97-AF65-F5344CB8AC3E}">
        <p14:creationId xmlns:p14="http://schemas.microsoft.com/office/powerpoint/2010/main" val="19493651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299</TotalTime>
  <Words>363</Words>
  <Application>Microsoft Office PowerPoint</Application>
  <PresentationFormat>Widescreen</PresentationFormat>
  <Paragraphs>69</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Symbol</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Lokanath Majhi</dc:creator>
  <cp:lastModifiedBy>Lokanath Majhi</cp:lastModifiedBy>
  <cp:revision>13</cp:revision>
  <dcterms:created xsi:type="dcterms:W3CDTF">2022-06-11T07:51:08Z</dcterms:created>
  <dcterms:modified xsi:type="dcterms:W3CDTF">2022-06-11T13:40:02Z</dcterms:modified>
</cp:coreProperties>
</file>