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0887D7-4A77-4D88-B435-1F773DE002CD}" v="1" dt="2022-06-09T11:42:16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4" d="100"/>
          <a:sy n="14" d="100"/>
        </p:scale>
        <p:origin x="154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phe Konyak" userId="1aa26ffba6859080" providerId="LiveId" clId="{010887D7-4A77-4D88-B435-1F773DE002CD}"/>
    <pc:docChg chg="custSel modSld">
      <pc:chgData name="Manphe Konyak" userId="1aa26ffba6859080" providerId="LiveId" clId="{010887D7-4A77-4D88-B435-1F773DE002CD}" dt="2022-06-09T11:42:33.361" v="5" actId="14100"/>
      <pc:docMkLst>
        <pc:docMk/>
      </pc:docMkLst>
      <pc:sldChg chg="addSp delSp modSp mod">
        <pc:chgData name="Manphe Konyak" userId="1aa26ffba6859080" providerId="LiveId" clId="{010887D7-4A77-4D88-B435-1F773DE002CD}" dt="2022-06-09T11:42:33.361" v="5" actId="14100"/>
        <pc:sldMkLst>
          <pc:docMk/>
          <pc:sldMk cId="1228029011" sldId="256"/>
        </pc:sldMkLst>
        <pc:picChg chg="add mod">
          <ac:chgData name="Manphe Konyak" userId="1aa26ffba6859080" providerId="LiveId" clId="{010887D7-4A77-4D88-B435-1F773DE002CD}" dt="2022-06-09T11:42:33.361" v="5" actId="14100"/>
          <ac:picMkLst>
            <pc:docMk/>
            <pc:sldMk cId="1228029011" sldId="256"/>
            <ac:picMk id="2" creationId="{603195BD-D3C4-4160-A1A7-2459594489B6}"/>
          </ac:picMkLst>
        </pc:picChg>
        <pc:picChg chg="del">
          <ac:chgData name="Manphe Konyak" userId="1aa26ffba6859080" providerId="LiveId" clId="{010887D7-4A77-4D88-B435-1F773DE002CD}" dt="2022-06-09T11:41:52.207" v="0" actId="478"/>
          <ac:picMkLst>
            <pc:docMk/>
            <pc:sldMk cId="1228029011" sldId="256"/>
            <ac:picMk id="13" creationId="{525C0906-2C08-4719-8E11-40784D0798A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7685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6583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332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5619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5569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8790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05987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4853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098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80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151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B26DE-6FF9-44BC-90E9-7D25DA86EBCB}" type="datetimeFigureOut">
              <a:rPr lang="en-IN" smtClean="0"/>
              <a:t>11-06-2022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FFAA-DA35-466A-B975-462D3C37AA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7382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9F15422-99EA-4963-B5D9-87F3C78204EF}"/>
              </a:ext>
            </a:extLst>
          </p:cNvPr>
          <p:cNvSpPr txBox="1"/>
          <p:nvPr/>
        </p:nvSpPr>
        <p:spPr>
          <a:xfrm>
            <a:off x="11394831" y="289679"/>
            <a:ext cx="24126091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Summer Training at </a:t>
            </a:r>
            <a:r>
              <a:rPr lang="en-US" sz="6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Serendip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Guardians</a:t>
            </a:r>
          </a:p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Manphe Konyak, MBA-DM</a:t>
            </a:r>
          </a:p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IIHMR University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49D659-A032-4435-2726-6ACFC37AD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43891200" cy="294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29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Manphe Konyak</dc:creator>
  <cp:lastModifiedBy>Manphe Konyak</cp:lastModifiedBy>
  <cp:revision>3</cp:revision>
  <dcterms:created xsi:type="dcterms:W3CDTF">2022-06-09T11:03:33Z</dcterms:created>
  <dcterms:modified xsi:type="dcterms:W3CDTF">2022-06-11T09:16:18Z</dcterms:modified>
</cp:coreProperties>
</file>