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20BAF-475F-CCF7-D879-B640CB521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E5DB1-2E79-A026-4976-C2B6DDDB1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4DC64-6E70-4FD0-6D0B-13185B79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2499F-F42F-9A41-6462-59704803A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D2F3B-20AD-09EC-C939-FF56DB5E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82BF-F5C0-5717-BA91-82E53D1E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99B8B-8906-7411-52D4-95FD74BBE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D8E0D-69DB-309A-46B0-7B93B09C7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4F698-278D-26ED-C894-32A654FC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A6898-6D30-7E43-B74C-E8CE65F1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3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DD80DA-E69F-83BE-1297-6B514224C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4DCEB7-A3BD-6E1E-A9A5-C87FAD2DB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FB111-4D21-997E-7B7D-F88B8B34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E8704-D1D9-8146-C181-138E0748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7D3DD-94C6-6C68-05C7-47D6CAD8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6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BCB30-B7A5-4089-6DBF-5216072A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FF988-513B-D5A4-851F-2294F8D76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BC85D-0BF1-272C-01B3-368E332D3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583B3-2DE6-2E76-2AC3-944E9790E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2B31-4A34-E69E-5E4B-B92853D11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9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8B330-BBEB-6E3A-367F-8715C5CD4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2384B-39C3-1312-35E9-5309FC361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0DAB3-87DB-3ABF-D2D2-B2AF54CB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A93D4-61E5-0EC1-803E-D37785BA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9CE6B-18AA-77B4-6B62-D4B983BD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8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602F8-2345-9F85-F65A-A834890E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45584-2411-9FA5-D859-5D46FF345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5FD58-28A7-4AC1-941C-4603EEAD3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5B06E-7BDF-3A6E-0E32-D83E7834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C41B7-FE6D-37B6-F346-7CBA8636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6097D-BCCD-8A33-8DAF-2BE198A6A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8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DA76-0248-16EA-DA9B-8026EC5D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5F65E-31E3-D8FE-5D13-7E04853F5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01AF2-8F71-FF46-4599-546AF7B61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F3101-183A-ADAB-6081-CCF9391E6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4D483F-7B57-11CA-3D77-31E534A45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DAFF7D-21B1-59BC-B258-6BC1461F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153BAE-68D5-D193-CB6E-A3A224D9F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B3B8D7-317A-DE89-9369-32A4688A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1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48DD1-384D-9720-3171-BDAFB0E43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AF9BD3-250D-B995-F919-17A189A9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1B63E-B570-7792-BD4C-B781A2783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F9638-20B4-1118-16AB-6DA2335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9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F24671-3B9F-CE63-2160-BA1B075C2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E47C15-69B5-8B41-3BF1-F295EAF2D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92198-FC21-DD6D-7A1B-A73CBD92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2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9E32B-3C0F-68A8-9FE7-242A3F0EE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F38B5-6B2D-5BDF-A72F-E1BA2CDE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2ADC6-2A73-0274-4C07-7D866A0B5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9F9671-661D-586F-09F1-761EE4D14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71E7B-F18B-A863-2F8F-918DC04BE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2C5E6-D3F0-0AA1-E200-1E670295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6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1B956-5E72-CD6D-6760-0AA19BA6B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EB3A1F-9486-37FF-22B3-D1E55D539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01C9AD-CDF4-2547-D17A-99E6EF59F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961C0-2F79-A773-B34E-0DB62109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D796D-5B29-14AE-DC4F-49C720A52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C8413-2FBC-FC0B-51BB-F70B372F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7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7B7E1-84C4-B8D8-4FA7-F05122266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3739B-82F7-C818-73B0-0161DFE12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F1355-83E8-4F8D-C4A1-69C8800C6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59A9E-F27A-4CF8-8066-9B668F05A062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67AE7-7192-24E7-B6A5-68489F309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604AE-EAA3-DD69-1562-67AACDF5E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A4980-D9F7-4A4B-B37E-50DB7513B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60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42B92916-399A-817A-2F97-1F01F44BF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9" y="295422"/>
            <a:ext cx="11577711" cy="63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0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67C7A57B3F064489ABF3F04E1386E4" ma:contentTypeVersion="12" ma:contentTypeDescription="Create a new document." ma:contentTypeScope="" ma:versionID="1f982f436ecdddcec3449faa83d28a3b">
  <xsd:schema xmlns:xsd="http://www.w3.org/2001/XMLSchema" xmlns:xs="http://www.w3.org/2001/XMLSchema" xmlns:p="http://schemas.microsoft.com/office/2006/metadata/properties" xmlns:ns3="9602f695-f9c7-4554-965a-7c9bdd069312" xmlns:ns4="71a59647-18e9-46eb-9f5a-e1e8e9284146" targetNamespace="http://schemas.microsoft.com/office/2006/metadata/properties" ma:root="true" ma:fieldsID="d6455390afef4163b93c7d225b6fdb27" ns3:_="" ns4:_="">
    <xsd:import namespace="9602f695-f9c7-4554-965a-7c9bdd069312"/>
    <xsd:import namespace="71a59647-18e9-46eb-9f5a-e1e8e928414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2f695-f9c7-4554-965a-7c9bdd0693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59647-18e9-46eb-9f5a-e1e8e928414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8F10F40-5BC5-4E62-8AAC-7602B8CCAB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02f695-f9c7-4554-965a-7c9bdd069312"/>
    <ds:schemaRef ds:uri="71a59647-18e9-46eb-9f5a-e1e8e92841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7AA252-7B67-411D-B87C-497F9276BD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F05EAC-FE47-4B72-87AC-4EE100ECD0CA}">
  <ds:schemaRefs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71a59647-18e9-46eb-9f5a-e1e8e9284146"/>
    <ds:schemaRef ds:uri="9602f695-f9c7-4554-965a-7c9bdd0693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Ojaswi Bidsar</dc:creator>
  <cp:lastModifiedBy>Ojaswi Bidsar</cp:lastModifiedBy>
  <cp:revision>1</cp:revision>
  <dcterms:created xsi:type="dcterms:W3CDTF">2022-06-12T15:04:26Z</dcterms:created>
  <dcterms:modified xsi:type="dcterms:W3CDTF">2022-06-12T15:24:03Z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0x0101002167C7A57B3F064489ABF3F04E1386E4</vt:lpwstr>
  </property>
</Properties>
</file>