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90C07A-28E9-F1C5-45DE-857731B9D4C9}" v="2" dt="2022-06-05T15:49:09.280"/>
    <p1510:client id="{18B1782E-901C-11D3-63BB-A859653FD56E}" v="1038" dt="2022-06-06T12:43:38.904"/>
    <p1510:client id="{225436BA-56F0-7678-5BFB-50AF579C087F}" v="403" dt="2022-06-12T05:54:19.3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nku Singh" userId="S::rinku.j21@iihmr.in::afb4f763-415a-423d-82a9-375dfcaa28c0" providerId="AD" clId="Web-{18B1782E-901C-11D3-63BB-A859653FD56E}"/>
    <pc:docChg chg="addSld delSld modSld">
      <pc:chgData name="Rinku Singh" userId="S::rinku.j21@iihmr.in::afb4f763-415a-423d-82a9-375dfcaa28c0" providerId="AD" clId="Web-{18B1782E-901C-11D3-63BB-A859653FD56E}" dt="2022-06-06T12:43:38.904" v="810" actId="1076"/>
      <pc:docMkLst>
        <pc:docMk/>
      </pc:docMkLst>
      <pc:sldChg chg="addSp delSp modSp">
        <pc:chgData name="Rinku Singh" userId="S::rinku.j21@iihmr.in::afb4f763-415a-423d-82a9-375dfcaa28c0" providerId="AD" clId="Web-{18B1782E-901C-11D3-63BB-A859653FD56E}" dt="2022-06-06T12:43:38.904" v="810" actId="1076"/>
        <pc:sldMkLst>
          <pc:docMk/>
          <pc:sldMk cId="1868595731" sldId="257"/>
        </pc:sldMkLst>
        <pc:spChg chg="mod">
          <ac:chgData name="Rinku Singh" userId="S::rinku.j21@iihmr.in::afb4f763-415a-423d-82a9-375dfcaa28c0" providerId="AD" clId="Web-{18B1782E-901C-11D3-63BB-A859653FD56E}" dt="2022-06-06T12:12:17.262" v="595" actId="20577"/>
          <ac:spMkLst>
            <pc:docMk/>
            <pc:sldMk cId="1868595731" sldId="257"/>
            <ac:spMk id="3" creationId="{BD5F29FF-4E3F-0AE0-66A3-2965E1D24348}"/>
          </ac:spMkLst>
        </pc:spChg>
        <pc:spChg chg="mod">
          <ac:chgData name="Rinku Singh" userId="S::rinku.j21@iihmr.in::afb4f763-415a-423d-82a9-375dfcaa28c0" providerId="AD" clId="Web-{18B1782E-901C-11D3-63BB-A859653FD56E}" dt="2022-06-06T11:30:32.663" v="168" actId="20577"/>
          <ac:spMkLst>
            <pc:docMk/>
            <pc:sldMk cId="1868595731" sldId="257"/>
            <ac:spMk id="5" creationId="{CD7A28B9-2293-76C9-C2B4-38A8F08F306A}"/>
          </ac:spMkLst>
        </pc:spChg>
        <pc:spChg chg="del mod">
          <ac:chgData name="Rinku Singh" userId="S::rinku.j21@iihmr.in::afb4f763-415a-423d-82a9-375dfcaa28c0" providerId="AD" clId="Web-{18B1782E-901C-11D3-63BB-A859653FD56E}" dt="2022-06-06T11:02:51.039" v="77"/>
          <ac:spMkLst>
            <pc:docMk/>
            <pc:sldMk cId="1868595731" sldId="257"/>
            <ac:spMk id="6" creationId="{8C4D342F-40CC-88BB-6591-795E3D09BE8C}"/>
          </ac:spMkLst>
        </pc:spChg>
        <pc:spChg chg="del">
          <ac:chgData name="Rinku Singh" userId="S::rinku.j21@iihmr.in::afb4f763-415a-423d-82a9-375dfcaa28c0" providerId="AD" clId="Web-{18B1782E-901C-11D3-63BB-A859653FD56E}" dt="2022-06-06T11:02:47.711" v="76"/>
          <ac:spMkLst>
            <pc:docMk/>
            <pc:sldMk cId="1868595731" sldId="257"/>
            <ac:spMk id="8" creationId="{EE8366B9-6768-576A-79BE-ACA161AB8260}"/>
          </ac:spMkLst>
        </pc:spChg>
        <pc:spChg chg="add mod">
          <ac:chgData name="Rinku Singh" userId="S::rinku.j21@iihmr.in::afb4f763-415a-423d-82a9-375dfcaa28c0" providerId="AD" clId="Web-{18B1782E-901C-11D3-63BB-A859653FD56E}" dt="2022-06-06T11:31:13.992" v="182" actId="14100"/>
          <ac:spMkLst>
            <pc:docMk/>
            <pc:sldMk cId="1868595731" sldId="257"/>
            <ac:spMk id="19" creationId="{539283D9-938D-BBFA-FABD-1B4F6866E286}"/>
          </ac:spMkLst>
        </pc:spChg>
        <pc:spChg chg="add mod">
          <ac:chgData name="Rinku Singh" userId="S::rinku.j21@iihmr.in::afb4f763-415a-423d-82a9-375dfcaa28c0" providerId="AD" clId="Web-{18B1782E-901C-11D3-63BB-A859653FD56E}" dt="2022-06-06T12:28:26.872" v="686" actId="1076"/>
          <ac:spMkLst>
            <pc:docMk/>
            <pc:sldMk cId="1868595731" sldId="257"/>
            <ac:spMk id="25" creationId="{C594A6ED-9A60-8B68-1FA1-DA7F6FA788BD}"/>
          </ac:spMkLst>
        </pc:spChg>
        <pc:spChg chg="add mod">
          <ac:chgData name="Rinku Singh" userId="S::rinku.j21@iihmr.in::afb4f763-415a-423d-82a9-375dfcaa28c0" providerId="AD" clId="Web-{18B1782E-901C-11D3-63BB-A859653FD56E}" dt="2022-06-06T12:28:31.622" v="687" actId="1076"/>
          <ac:spMkLst>
            <pc:docMk/>
            <pc:sldMk cId="1868595731" sldId="257"/>
            <ac:spMk id="29" creationId="{1C515B2C-485D-214F-880D-1D04F6A8A0CE}"/>
          </ac:spMkLst>
        </pc:spChg>
        <pc:spChg chg="del">
          <ac:chgData name="Rinku Singh" userId="S::rinku.j21@iihmr.in::afb4f763-415a-423d-82a9-375dfcaa28c0" providerId="AD" clId="Web-{18B1782E-901C-11D3-63BB-A859653FD56E}" dt="2022-06-06T11:02:53.586" v="78"/>
          <ac:spMkLst>
            <pc:docMk/>
            <pc:sldMk cId="1868595731" sldId="257"/>
            <ac:spMk id="34" creationId="{97A17FD0-F52D-AE3E-E2AB-790CF28E39BC}"/>
          </ac:spMkLst>
        </pc:spChg>
        <pc:spChg chg="add mod">
          <ac:chgData name="Rinku Singh" userId="S::rinku.j21@iihmr.in::afb4f763-415a-423d-82a9-375dfcaa28c0" providerId="AD" clId="Web-{18B1782E-901C-11D3-63BB-A859653FD56E}" dt="2022-06-06T12:36:48.662" v="703" actId="1076"/>
          <ac:spMkLst>
            <pc:docMk/>
            <pc:sldMk cId="1868595731" sldId="257"/>
            <ac:spMk id="35" creationId="{66ED6EE3-6C6C-CD72-BDA2-24CFB3DEC320}"/>
          </ac:spMkLst>
        </pc:spChg>
        <pc:spChg chg="add mod">
          <ac:chgData name="Rinku Singh" userId="S::rinku.j21@iihmr.in::afb4f763-415a-423d-82a9-375dfcaa28c0" providerId="AD" clId="Web-{18B1782E-901C-11D3-63BB-A859653FD56E}" dt="2022-06-06T12:36:39.521" v="699" actId="20577"/>
          <ac:spMkLst>
            <pc:docMk/>
            <pc:sldMk cId="1868595731" sldId="257"/>
            <ac:spMk id="39" creationId="{C2E68904-86BD-B72E-D9D8-A5A027ADA46F}"/>
          </ac:spMkLst>
        </pc:spChg>
        <pc:spChg chg="add mod">
          <ac:chgData name="Rinku Singh" userId="S::rinku.j21@iihmr.in::afb4f763-415a-423d-82a9-375dfcaa28c0" providerId="AD" clId="Web-{18B1782E-901C-11D3-63BB-A859653FD56E}" dt="2022-06-06T12:43:38.904" v="810" actId="1076"/>
          <ac:spMkLst>
            <pc:docMk/>
            <pc:sldMk cId="1868595731" sldId="257"/>
            <ac:spMk id="41" creationId="{239B870D-507D-0982-2747-68B6680504E1}"/>
          </ac:spMkLst>
        </pc:spChg>
        <pc:graphicFrameChg chg="add del mod modGraphic">
          <ac:chgData name="Rinku Singh" userId="S::rinku.j21@iihmr.in::afb4f763-415a-423d-82a9-375dfcaa28c0" providerId="AD" clId="Web-{18B1782E-901C-11D3-63BB-A859653FD56E}" dt="2022-06-06T11:02:32.101" v="74"/>
          <ac:graphicFrameMkLst>
            <pc:docMk/>
            <pc:sldMk cId="1868595731" sldId="257"/>
            <ac:graphicFrameMk id="17" creationId="{D1C56FF7-AF8E-D841-1F4B-2500F15ADC27}"/>
          </ac:graphicFrameMkLst>
        </pc:graphicFrameChg>
        <pc:graphicFrameChg chg="del">
          <ac:chgData name="Rinku Singh" userId="S::rinku.j21@iihmr.in::afb4f763-415a-423d-82a9-375dfcaa28c0" providerId="AD" clId="Web-{18B1782E-901C-11D3-63BB-A859653FD56E}" dt="2022-06-06T11:02:36.383" v="75"/>
          <ac:graphicFrameMkLst>
            <pc:docMk/>
            <pc:sldMk cId="1868595731" sldId="257"/>
            <ac:graphicFrameMk id="24" creationId="{EA36A263-A3B9-DE8B-74D7-CA37FD195D0C}"/>
          </ac:graphicFrameMkLst>
        </pc:graphicFrameChg>
        <pc:graphicFrameChg chg="add mod modGraphic">
          <ac:chgData name="Rinku Singh" userId="S::rinku.j21@iihmr.in::afb4f763-415a-423d-82a9-375dfcaa28c0" providerId="AD" clId="Web-{18B1782E-901C-11D3-63BB-A859653FD56E}" dt="2022-06-06T12:30:04.327" v="693" actId="1076"/>
          <ac:graphicFrameMkLst>
            <pc:docMk/>
            <pc:sldMk cId="1868595731" sldId="257"/>
            <ac:graphicFrameMk id="33" creationId="{3E703425-DD94-6E2B-0C6F-D2460E38B575}"/>
          </ac:graphicFrameMkLst>
        </pc:graphicFrameChg>
        <pc:graphicFrameChg chg="add mod modGraphic">
          <ac:chgData name="Rinku Singh" userId="S::rinku.j21@iihmr.in::afb4f763-415a-423d-82a9-375dfcaa28c0" providerId="AD" clId="Web-{18B1782E-901C-11D3-63BB-A859653FD56E}" dt="2022-06-06T12:29:36.233" v="692"/>
          <ac:graphicFrameMkLst>
            <pc:docMk/>
            <pc:sldMk cId="1868595731" sldId="257"/>
            <ac:graphicFrameMk id="38" creationId="{487E4EC4-ADB1-6FB2-66D2-5D5364D18828}"/>
          </ac:graphicFrameMkLst>
        </pc:graphicFrameChg>
        <pc:picChg chg="mod">
          <ac:chgData name="Rinku Singh" userId="S::rinku.j21@iihmr.in::afb4f763-415a-423d-82a9-375dfcaa28c0" providerId="AD" clId="Web-{18B1782E-901C-11D3-63BB-A859653FD56E}" dt="2022-06-06T11:30:07.772" v="164" actId="1076"/>
          <ac:picMkLst>
            <pc:docMk/>
            <pc:sldMk cId="1868595731" sldId="257"/>
            <ac:picMk id="10" creationId="{ADAFA177-7579-C88C-5C05-8869A4E99C9D}"/>
          </ac:picMkLst>
        </pc:picChg>
        <pc:picChg chg="del">
          <ac:chgData name="Rinku Singh" userId="S::rinku.j21@iihmr.in::afb4f763-415a-423d-82a9-375dfcaa28c0" providerId="AD" clId="Web-{18B1782E-901C-11D3-63BB-A859653FD56E}" dt="2022-06-06T11:17:54.962" v="126"/>
          <ac:picMkLst>
            <pc:docMk/>
            <pc:sldMk cId="1868595731" sldId="257"/>
            <ac:picMk id="11" creationId="{F15B4288-0CE6-1BA1-B1B8-AB81F461F79F}"/>
          </ac:picMkLst>
        </pc:picChg>
        <pc:picChg chg="mod">
          <ac:chgData name="Rinku Singh" userId="S::rinku.j21@iihmr.in::afb4f763-415a-423d-82a9-375dfcaa28c0" providerId="AD" clId="Web-{18B1782E-901C-11D3-63BB-A859653FD56E}" dt="2022-06-06T11:30:02.694" v="163" actId="1076"/>
          <ac:picMkLst>
            <pc:docMk/>
            <pc:sldMk cId="1868595731" sldId="257"/>
            <ac:picMk id="12" creationId="{9B4B8A56-46A2-D1CB-9E22-2334CBC15AEC}"/>
          </ac:picMkLst>
        </pc:picChg>
        <pc:picChg chg="mod">
          <ac:chgData name="Rinku Singh" userId="S::rinku.j21@iihmr.in::afb4f763-415a-423d-82a9-375dfcaa28c0" providerId="AD" clId="Web-{18B1782E-901C-11D3-63BB-A859653FD56E}" dt="2022-06-06T12:13:07.559" v="602" actId="1076"/>
          <ac:picMkLst>
            <pc:docMk/>
            <pc:sldMk cId="1868595731" sldId="257"/>
            <ac:picMk id="13" creationId="{D71C3137-7767-6D3B-AEFF-9449BCD27418}"/>
          </ac:picMkLst>
        </pc:picChg>
        <pc:picChg chg="mod">
          <ac:chgData name="Rinku Singh" userId="S::rinku.j21@iihmr.in::afb4f763-415a-423d-82a9-375dfcaa28c0" providerId="AD" clId="Web-{18B1782E-901C-11D3-63BB-A859653FD56E}" dt="2022-06-06T12:18:39.190" v="662" actId="1076"/>
          <ac:picMkLst>
            <pc:docMk/>
            <pc:sldMk cId="1868595731" sldId="257"/>
            <ac:picMk id="15" creationId="{FD639C24-F952-33E4-4FCC-13EF3CE78CC0}"/>
          </ac:picMkLst>
        </pc:picChg>
        <pc:picChg chg="mod">
          <ac:chgData name="Rinku Singh" userId="S::rinku.j21@iihmr.in::afb4f763-415a-423d-82a9-375dfcaa28c0" providerId="AD" clId="Web-{18B1782E-901C-11D3-63BB-A859653FD56E}" dt="2022-06-06T12:18:31.065" v="660" actId="1076"/>
          <ac:picMkLst>
            <pc:docMk/>
            <pc:sldMk cId="1868595731" sldId="257"/>
            <ac:picMk id="20" creationId="{578E8A35-7BAA-265A-9E45-33EEDBA7FBDF}"/>
          </ac:picMkLst>
        </pc:picChg>
        <pc:picChg chg="mod">
          <ac:chgData name="Rinku Singh" userId="S::rinku.j21@iihmr.in::afb4f763-415a-423d-82a9-375dfcaa28c0" providerId="AD" clId="Web-{18B1782E-901C-11D3-63BB-A859653FD56E}" dt="2022-06-06T12:28:39.169" v="689" actId="14100"/>
          <ac:picMkLst>
            <pc:docMk/>
            <pc:sldMk cId="1868595731" sldId="257"/>
            <ac:picMk id="21" creationId="{C607D7BF-C19A-12D9-E573-181EC6B1E160}"/>
          </ac:picMkLst>
        </pc:picChg>
        <pc:picChg chg="del mod">
          <ac:chgData name="Rinku Singh" userId="S::rinku.j21@iihmr.in::afb4f763-415a-423d-82a9-375dfcaa28c0" providerId="AD" clId="Web-{18B1782E-901C-11D3-63BB-A859653FD56E}" dt="2022-06-06T12:42:38.434" v="791"/>
          <ac:picMkLst>
            <pc:docMk/>
            <pc:sldMk cId="1868595731" sldId="257"/>
            <ac:picMk id="26" creationId="{DB4DD89F-AB1B-D530-608E-92BD91A81388}"/>
          </ac:picMkLst>
        </pc:picChg>
        <pc:picChg chg="mod">
          <ac:chgData name="Rinku Singh" userId="S::rinku.j21@iihmr.in::afb4f763-415a-423d-82a9-375dfcaa28c0" providerId="AD" clId="Web-{18B1782E-901C-11D3-63BB-A859653FD56E}" dt="2022-06-06T11:18:14.650" v="131" actId="14100"/>
          <ac:picMkLst>
            <pc:docMk/>
            <pc:sldMk cId="1868595731" sldId="257"/>
            <ac:picMk id="30" creationId="{0DD6F11B-5688-A227-FA09-DCBC6B261A06}"/>
          </ac:picMkLst>
        </pc:picChg>
        <pc:picChg chg="del">
          <ac:chgData name="Rinku Singh" userId="S::rinku.j21@iihmr.in::afb4f763-415a-423d-82a9-375dfcaa28c0" providerId="AD" clId="Web-{18B1782E-901C-11D3-63BB-A859653FD56E}" dt="2022-06-06T11:17:52.900" v="125"/>
          <ac:picMkLst>
            <pc:docMk/>
            <pc:sldMk cId="1868595731" sldId="257"/>
            <ac:picMk id="32" creationId="{69A12247-CA45-A599-907D-93ACB25E1AA8}"/>
          </ac:picMkLst>
        </pc:picChg>
        <pc:picChg chg="mod ord">
          <ac:chgData name="Rinku Singh" userId="S::rinku.j21@iihmr.in::afb4f763-415a-423d-82a9-375dfcaa28c0" providerId="AD" clId="Web-{18B1782E-901C-11D3-63BB-A859653FD56E}" dt="2022-06-06T12:28:48.529" v="691" actId="1076"/>
          <ac:picMkLst>
            <pc:docMk/>
            <pc:sldMk cId="1868595731" sldId="257"/>
            <ac:picMk id="36" creationId="{04B877C6-A1A6-BD88-5199-F9BCB72C6471}"/>
          </ac:picMkLst>
        </pc:picChg>
        <pc:picChg chg="add mod modCrop">
          <ac:chgData name="Rinku Singh" userId="S::rinku.j21@iihmr.in::afb4f763-415a-423d-82a9-375dfcaa28c0" providerId="AD" clId="Web-{18B1782E-901C-11D3-63BB-A859653FD56E}" dt="2022-06-06T12:20:48.677" v="676" actId="1076"/>
          <ac:picMkLst>
            <pc:docMk/>
            <pc:sldMk cId="1868595731" sldId="257"/>
            <ac:picMk id="40" creationId="{46BF1428-79F2-A2AE-DFBD-CA2DAC0E1A86}"/>
          </ac:picMkLst>
        </pc:picChg>
        <pc:picChg chg="add mod">
          <ac:chgData name="Rinku Singh" userId="S::rinku.j21@iihmr.in::afb4f763-415a-423d-82a9-375dfcaa28c0" providerId="AD" clId="Web-{18B1782E-901C-11D3-63BB-A859653FD56E}" dt="2022-06-06T12:42:48.950" v="795" actId="1076"/>
          <ac:picMkLst>
            <pc:docMk/>
            <pc:sldMk cId="1868595731" sldId="257"/>
            <ac:picMk id="42" creationId="{D66ED4AB-7012-A138-E99E-FCF582B096B0}"/>
          </ac:picMkLst>
        </pc:picChg>
      </pc:sldChg>
      <pc:sldChg chg="addSp delSp modSp new del mod modClrScheme chgLayout">
        <pc:chgData name="Rinku Singh" userId="S::rinku.j21@iihmr.in::afb4f763-415a-423d-82a9-375dfcaa28c0" providerId="AD" clId="Web-{18B1782E-901C-11D3-63BB-A859653FD56E}" dt="2022-06-06T12:31:50.844" v="695"/>
        <pc:sldMkLst>
          <pc:docMk/>
          <pc:sldMk cId="2977030060" sldId="258"/>
        </pc:sldMkLst>
        <pc:spChg chg="del">
          <ac:chgData name="Rinku Singh" userId="S::rinku.j21@iihmr.in::afb4f763-415a-423d-82a9-375dfcaa28c0" providerId="AD" clId="Web-{18B1782E-901C-11D3-63BB-A859653FD56E}" dt="2022-06-06T11:00:11.630" v="40"/>
          <ac:spMkLst>
            <pc:docMk/>
            <pc:sldMk cId="2977030060" sldId="258"/>
            <ac:spMk id="2" creationId="{7AB78D5E-8A5A-122E-65C3-78438FC31D75}"/>
          </ac:spMkLst>
        </pc:spChg>
        <pc:spChg chg="del">
          <ac:chgData name="Rinku Singh" userId="S::rinku.j21@iihmr.in::afb4f763-415a-423d-82a9-375dfcaa28c0" providerId="AD" clId="Web-{18B1782E-901C-11D3-63BB-A859653FD56E}" dt="2022-06-06T11:00:11.630" v="40"/>
          <ac:spMkLst>
            <pc:docMk/>
            <pc:sldMk cId="2977030060" sldId="258"/>
            <ac:spMk id="3" creationId="{1CD5DCE4-0E23-900B-9D19-BA49BC41B708}"/>
          </ac:spMkLst>
        </pc:spChg>
        <pc:spChg chg="add mod">
          <ac:chgData name="Rinku Singh" userId="S::rinku.j21@iihmr.in::afb4f763-415a-423d-82a9-375dfcaa28c0" providerId="AD" clId="Web-{18B1782E-901C-11D3-63BB-A859653FD56E}" dt="2022-06-06T11:31:40.242" v="185" actId="20577"/>
          <ac:spMkLst>
            <pc:docMk/>
            <pc:sldMk cId="2977030060" sldId="258"/>
            <ac:spMk id="11" creationId="{D0B24163-2472-C8CA-675E-7A809739687C}"/>
          </ac:spMkLst>
        </pc:spChg>
        <pc:spChg chg="add mod">
          <ac:chgData name="Rinku Singh" userId="S::rinku.j21@iihmr.in::afb4f763-415a-423d-82a9-375dfcaa28c0" providerId="AD" clId="Web-{18B1782E-901C-11D3-63BB-A859653FD56E}" dt="2022-06-06T11:32:48.155" v="203" actId="20577"/>
          <ac:spMkLst>
            <pc:docMk/>
            <pc:sldMk cId="2977030060" sldId="258"/>
            <ac:spMk id="13" creationId="{64CF4C22-1CD4-4F9E-E608-29EEB5C80F51}"/>
          </ac:spMkLst>
        </pc:spChg>
        <pc:spChg chg="add del">
          <ac:chgData name="Rinku Singh" userId="S::rinku.j21@iihmr.in::afb4f763-415a-423d-82a9-375dfcaa28c0" providerId="AD" clId="Web-{18B1782E-901C-11D3-63BB-A859653FD56E}" dt="2022-06-06T11:01:54.179" v="73"/>
          <ac:spMkLst>
            <pc:docMk/>
            <pc:sldMk cId="2977030060" sldId="258"/>
            <ac:spMk id="15" creationId="{4EEB22DD-C3AA-4081-2685-A8946EB73AEF}"/>
          </ac:spMkLst>
        </pc:spChg>
        <pc:graphicFrameChg chg="add del mod">
          <ac:chgData name="Rinku Singh" userId="S::rinku.j21@iihmr.in::afb4f763-415a-423d-82a9-375dfcaa28c0" providerId="AD" clId="Web-{18B1782E-901C-11D3-63BB-A859653FD56E}" dt="2022-06-06T11:00:24.115" v="43"/>
          <ac:graphicFrameMkLst>
            <pc:docMk/>
            <pc:sldMk cId="2977030060" sldId="258"/>
            <ac:graphicFrameMk id="5" creationId="{DD3B2919-E5C7-364A-7D8C-7BA599E28DDA}"/>
          </ac:graphicFrameMkLst>
        </pc:graphicFrameChg>
        <pc:graphicFrameChg chg="add mod modGraphic">
          <ac:chgData name="Rinku Singh" userId="S::rinku.j21@iihmr.in::afb4f763-415a-423d-82a9-375dfcaa28c0" providerId="AD" clId="Web-{18B1782E-901C-11D3-63BB-A859653FD56E}" dt="2022-06-06T11:34:30.860" v="226"/>
          <ac:graphicFrameMkLst>
            <pc:docMk/>
            <pc:sldMk cId="2977030060" sldId="258"/>
            <ac:graphicFrameMk id="7" creationId="{8A78B510-2551-1307-1192-9BEB050ECACD}"/>
          </ac:graphicFrameMkLst>
        </pc:graphicFrameChg>
        <pc:graphicFrameChg chg="add mod modGraphic">
          <ac:chgData name="Rinku Singh" userId="S::rinku.j21@iihmr.in::afb4f763-415a-423d-82a9-375dfcaa28c0" providerId="AD" clId="Web-{18B1782E-901C-11D3-63BB-A859653FD56E}" dt="2022-06-06T12:08:27.601" v="563"/>
          <ac:graphicFrameMkLst>
            <pc:docMk/>
            <pc:sldMk cId="2977030060" sldId="258"/>
            <ac:graphicFrameMk id="9" creationId="{5DC1E113-B0C5-7066-D34D-4416DB4B5D9E}"/>
          </ac:graphicFrameMkLst>
        </pc:graphicFrameChg>
      </pc:sldChg>
    </pc:docChg>
  </pc:docChgLst>
  <pc:docChgLst>
    <pc:chgData name="Rinku Singh" userId="S::rinku.j21@iihmr.in::afb4f763-415a-423d-82a9-375dfcaa28c0" providerId="AD" clId="Web-{225436BA-56F0-7678-5BFB-50AF579C087F}"/>
    <pc:docChg chg="modSld">
      <pc:chgData name="Rinku Singh" userId="S::rinku.j21@iihmr.in::afb4f763-415a-423d-82a9-375dfcaa28c0" providerId="AD" clId="Web-{225436BA-56F0-7678-5BFB-50AF579C087F}" dt="2022-06-12T05:54:19.393" v="248" actId="1076"/>
      <pc:docMkLst>
        <pc:docMk/>
      </pc:docMkLst>
      <pc:sldChg chg="addSp delSp modSp">
        <pc:chgData name="Rinku Singh" userId="S::rinku.j21@iihmr.in::afb4f763-415a-423d-82a9-375dfcaa28c0" providerId="AD" clId="Web-{225436BA-56F0-7678-5BFB-50AF579C087F}" dt="2022-06-12T05:54:19.393" v="248" actId="1076"/>
        <pc:sldMkLst>
          <pc:docMk/>
          <pc:sldMk cId="1868595731" sldId="257"/>
        </pc:sldMkLst>
        <pc:spChg chg="add mod">
          <ac:chgData name="Rinku Singh" userId="S::rinku.j21@iihmr.in::afb4f763-415a-423d-82a9-375dfcaa28c0" providerId="AD" clId="Web-{225436BA-56F0-7678-5BFB-50AF579C087F}" dt="2022-06-12T05:54:19.393" v="248" actId="1076"/>
          <ac:spMkLst>
            <pc:docMk/>
            <pc:sldMk cId="1868595731" sldId="257"/>
            <ac:spMk id="6" creationId="{7665F43E-FF26-A2B7-E40F-6358F4912009}"/>
          </ac:spMkLst>
        </pc:spChg>
        <pc:spChg chg="add del mod">
          <ac:chgData name="Rinku Singh" userId="S::rinku.j21@iihmr.in::afb4f763-415a-423d-82a9-375dfcaa28c0" providerId="AD" clId="Web-{225436BA-56F0-7678-5BFB-50AF579C087F}" dt="2022-06-12T05:52:07.264" v="226"/>
          <ac:spMkLst>
            <pc:docMk/>
            <pc:sldMk cId="1868595731" sldId="257"/>
            <ac:spMk id="8" creationId="{E261C070-0619-C740-05EB-81E28E590024}"/>
          </ac:spMkLst>
        </pc:spChg>
        <pc:spChg chg="mod">
          <ac:chgData name="Rinku Singh" userId="S::rinku.j21@iihmr.in::afb4f763-415a-423d-82a9-375dfcaa28c0" providerId="AD" clId="Web-{225436BA-56F0-7678-5BFB-50AF579C087F}" dt="2022-06-12T05:21:29.881" v="34" actId="1076"/>
          <ac:spMkLst>
            <pc:docMk/>
            <pc:sldMk cId="1868595731" sldId="257"/>
            <ac:spMk id="41" creationId="{239B870D-507D-0982-2747-68B6680504E1}"/>
          </ac:spMkLst>
        </pc:spChg>
        <pc:picChg chg="mod">
          <ac:chgData name="Rinku Singh" userId="S::rinku.j21@iihmr.in::afb4f763-415a-423d-82a9-375dfcaa28c0" providerId="AD" clId="Web-{225436BA-56F0-7678-5BFB-50AF579C087F}" dt="2022-06-12T05:45:09.300" v="209"/>
          <ac:picMkLst>
            <pc:docMk/>
            <pc:sldMk cId="1868595731" sldId="257"/>
            <ac:picMk id="9" creationId="{2DEF70C4-F373-B931-F217-B5E653D8B665}"/>
          </ac:picMkLst>
        </pc:picChg>
        <pc:picChg chg="mod">
          <ac:chgData name="Rinku Singh" userId="S::rinku.j21@iihmr.in::afb4f763-415a-423d-82a9-375dfcaa28c0" providerId="AD" clId="Web-{225436BA-56F0-7678-5BFB-50AF579C087F}" dt="2022-06-12T05:45:46.879" v="215" actId="14100"/>
          <ac:picMkLst>
            <pc:docMk/>
            <pc:sldMk cId="1868595731" sldId="257"/>
            <ac:picMk id="13" creationId="{D71C3137-7767-6D3B-AEFF-9449BCD27418}"/>
          </ac:picMkLst>
        </pc:picChg>
        <pc:picChg chg="mod">
          <ac:chgData name="Rinku Singh" userId="S::rinku.j21@iihmr.in::afb4f763-415a-423d-82a9-375dfcaa28c0" providerId="AD" clId="Web-{225436BA-56F0-7678-5BFB-50AF579C087F}" dt="2022-06-12T05:46:16.067" v="220" actId="14100"/>
          <ac:picMkLst>
            <pc:docMk/>
            <pc:sldMk cId="1868595731" sldId="257"/>
            <ac:picMk id="15" creationId="{FD639C24-F952-33E4-4FCC-13EF3CE78CC0}"/>
          </ac:picMkLst>
        </pc:picChg>
        <pc:picChg chg="mod">
          <ac:chgData name="Rinku Singh" userId="S::rinku.j21@iihmr.in::afb4f763-415a-423d-82a9-375dfcaa28c0" providerId="AD" clId="Web-{225436BA-56F0-7678-5BFB-50AF579C087F}" dt="2022-06-12T05:50:20.574" v="223"/>
          <ac:picMkLst>
            <pc:docMk/>
            <pc:sldMk cId="1868595731" sldId="257"/>
            <ac:picMk id="16" creationId="{E5A30580-F8A3-E314-A19A-D91829F799C8}"/>
          </ac:picMkLst>
        </pc:picChg>
        <pc:picChg chg="mod">
          <ac:chgData name="Rinku Singh" userId="S::rinku.j21@iihmr.in::afb4f763-415a-423d-82a9-375dfcaa28c0" providerId="AD" clId="Web-{225436BA-56F0-7678-5BFB-50AF579C087F}" dt="2022-06-12T05:24:34.921" v="83" actId="14100"/>
          <ac:picMkLst>
            <pc:docMk/>
            <pc:sldMk cId="1868595731" sldId="257"/>
            <ac:picMk id="18" creationId="{E7B0C646-97A2-0677-4025-9B51B0FD29E8}"/>
          </ac:picMkLst>
        </pc:picChg>
        <pc:picChg chg="mod">
          <ac:chgData name="Rinku Singh" userId="S::rinku.j21@iihmr.in::afb4f763-415a-423d-82a9-375dfcaa28c0" providerId="AD" clId="Web-{225436BA-56F0-7678-5BFB-50AF579C087F}" dt="2022-06-12T05:46:11.802" v="219" actId="14100"/>
          <ac:picMkLst>
            <pc:docMk/>
            <pc:sldMk cId="1868595731" sldId="257"/>
            <ac:picMk id="20" creationId="{578E8A35-7BAA-265A-9E45-33EEDBA7FBDF}"/>
          </ac:picMkLst>
        </pc:picChg>
        <pc:picChg chg="mod">
          <ac:chgData name="Rinku Singh" userId="S::rinku.j21@iihmr.in::afb4f763-415a-423d-82a9-375dfcaa28c0" providerId="AD" clId="Web-{225436BA-56F0-7678-5BFB-50AF579C087F}" dt="2022-06-12T05:46:06.208" v="218" actId="1076"/>
          <ac:picMkLst>
            <pc:docMk/>
            <pc:sldMk cId="1868595731" sldId="257"/>
            <ac:picMk id="22" creationId="{C7070374-7AFA-25FC-A215-F7D3310987F0}"/>
          </ac:picMkLst>
        </pc:picChg>
        <pc:picChg chg="mod">
          <ac:chgData name="Rinku Singh" userId="S::rinku.j21@iihmr.in::afb4f763-415a-423d-82a9-375dfcaa28c0" providerId="AD" clId="Web-{225436BA-56F0-7678-5BFB-50AF579C087F}" dt="2022-06-12T05:45:54.973" v="216" actId="1076"/>
          <ac:picMkLst>
            <pc:docMk/>
            <pc:sldMk cId="1868595731" sldId="257"/>
            <ac:picMk id="28" creationId="{F3A268C9-EE17-C219-D067-02DB43FE2F6B}"/>
          </ac:picMkLst>
        </pc:picChg>
        <pc:picChg chg="mod">
          <ac:chgData name="Rinku Singh" userId="S::rinku.j21@iihmr.in::afb4f763-415a-423d-82a9-375dfcaa28c0" providerId="AD" clId="Web-{225436BA-56F0-7678-5BFB-50AF579C087F}" dt="2022-06-12T05:45:57.848" v="217" actId="1076"/>
          <ac:picMkLst>
            <pc:docMk/>
            <pc:sldMk cId="1868595731" sldId="257"/>
            <ac:picMk id="30" creationId="{0DD6F11B-5688-A227-FA09-DCBC6B261A06}"/>
          </ac:picMkLst>
        </pc:picChg>
        <pc:picChg chg="mod">
          <ac:chgData name="Rinku Singh" userId="S::rinku.j21@iihmr.in::afb4f763-415a-423d-82a9-375dfcaa28c0" providerId="AD" clId="Web-{225436BA-56F0-7678-5BFB-50AF579C087F}" dt="2022-06-12T05:37:16.428" v="208" actId="14100"/>
          <ac:picMkLst>
            <pc:docMk/>
            <pc:sldMk cId="1868595731" sldId="257"/>
            <ac:picMk id="36" creationId="{04B877C6-A1A6-BD88-5199-F9BCB72C6471}"/>
          </ac:picMkLst>
        </pc:picChg>
        <pc:picChg chg="mod">
          <ac:chgData name="Rinku Singh" userId="S::rinku.j21@iihmr.in::afb4f763-415a-423d-82a9-375dfcaa28c0" providerId="AD" clId="Web-{225436BA-56F0-7678-5BFB-50AF579C087F}" dt="2022-06-12T05:51:04.184" v="225" actId="14100"/>
          <ac:picMkLst>
            <pc:docMk/>
            <pc:sldMk cId="1868595731" sldId="257"/>
            <ac:picMk id="42" creationId="{D66ED4AB-7012-A138-E99E-FCF582B096B0}"/>
          </ac:picMkLst>
        </pc:picChg>
        <pc:cxnChg chg="add del mod">
          <ac:chgData name="Rinku Singh" userId="S::rinku.j21@iihmr.in::afb4f763-415a-423d-82a9-375dfcaa28c0" providerId="AD" clId="Web-{225436BA-56F0-7678-5BFB-50AF579C087F}" dt="2022-06-12T05:53:06.641" v="239"/>
          <ac:cxnSpMkLst>
            <pc:docMk/>
            <pc:sldMk cId="1868595731" sldId="257"/>
            <ac:cxnSpMk id="11" creationId="{6955C8D4-D659-53B1-86F2-237D2ACC9E74}"/>
          </ac:cxnSpMkLst>
        </pc:cxnChg>
        <pc:cxnChg chg="add del mod">
          <ac:chgData name="Rinku Singh" userId="S::rinku.j21@iihmr.in::afb4f763-415a-423d-82a9-375dfcaa28c0" providerId="AD" clId="Web-{225436BA-56F0-7678-5BFB-50AF579C087F}" dt="2022-06-12T05:52:30.562" v="234"/>
          <ac:cxnSpMkLst>
            <pc:docMk/>
            <pc:sldMk cId="1868595731" sldId="257"/>
            <ac:cxnSpMk id="17" creationId="{0F1E1608-61C4-7EAD-23B6-9B74B89E4A68}"/>
          </ac:cxnSpMkLst>
        </pc:cxnChg>
        <pc:cxnChg chg="add mod">
          <ac:chgData name="Rinku Singh" userId="S::rinku.j21@iihmr.in::afb4f763-415a-423d-82a9-375dfcaa28c0" providerId="AD" clId="Web-{225436BA-56F0-7678-5BFB-50AF579C087F}" dt="2022-06-12T05:53:50.548" v="243" actId="14100"/>
          <ac:cxnSpMkLst>
            <pc:docMk/>
            <pc:sldMk cId="1868595731" sldId="257"/>
            <ac:cxnSpMk id="37" creationId="{17DB8482-579C-D219-8793-F0BE2EC93A73}"/>
          </ac:cxnSpMkLst>
        </pc:cxnChg>
        <pc:cxnChg chg="add mod">
          <ac:chgData name="Rinku Singh" userId="S::rinku.j21@iihmr.in::afb4f763-415a-423d-82a9-375dfcaa28c0" providerId="AD" clId="Web-{225436BA-56F0-7678-5BFB-50AF579C087F}" dt="2022-06-12T05:54:06.392" v="247" actId="1076"/>
          <ac:cxnSpMkLst>
            <pc:docMk/>
            <pc:sldMk cId="1868595731" sldId="257"/>
            <ac:cxnSpMk id="43" creationId="{74076F66-0DCE-5278-A8BC-76132C570FB5}"/>
          </ac:cxnSpMkLst>
        </pc:cxnChg>
      </pc:sldChg>
    </pc:docChg>
  </pc:docChgLst>
  <pc:docChgLst>
    <pc:chgData name="Rinku Singh" userId="S::rinku.j21@iihmr.in::afb4f763-415a-423d-82a9-375dfcaa28c0" providerId="AD" clId="Web-{0990C07A-28E9-F1C5-45DE-857731B9D4C9}"/>
    <pc:docChg chg="addSld delSld">
      <pc:chgData name="Rinku Singh" userId="S::rinku.j21@iihmr.in::afb4f763-415a-423d-82a9-375dfcaa28c0" providerId="AD" clId="Web-{0990C07A-28E9-F1C5-45DE-857731B9D4C9}" dt="2022-06-05T15:49:09.280" v="1"/>
      <pc:docMkLst>
        <pc:docMk/>
      </pc:docMkLst>
      <pc:sldChg chg="del">
        <pc:chgData name="Rinku Singh" userId="S::rinku.j21@iihmr.in::afb4f763-415a-423d-82a9-375dfcaa28c0" providerId="AD" clId="Web-{0990C07A-28E9-F1C5-45DE-857731B9D4C9}" dt="2022-06-05T15:49:09.280" v="1"/>
        <pc:sldMkLst>
          <pc:docMk/>
          <pc:sldMk cId="109857222" sldId="256"/>
        </pc:sldMkLst>
      </pc:sldChg>
      <pc:sldChg chg="add">
        <pc:chgData name="Rinku Singh" userId="S::rinku.j21@iihmr.in::afb4f763-415a-423d-82a9-375dfcaa28c0" providerId="AD" clId="Web-{0990C07A-28E9-F1C5-45DE-857731B9D4C9}" dt="2022-06-05T15:49:07.936" v="0"/>
        <pc:sldMkLst>
          <pc:docMk/>
          <pc:sldMk cId="1868595731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67357E-C64B-9E29-FDB9-50834E0A05EA}"/>
              </a:ext>
            </a:extLst>
          </p:cNvPr>
          <p:cNvSpPr/>
          <p:nvPr/>
        </p:nvSpPr>
        <p:spPr>
          <a:xfrm>
            <a:off x="166255" y="159328"/>
            <a:ext cx="11873344" cy="655319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D83BF03E-B6D0-994B-0503-FBE362769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00" t="11382" r="15200" b="10569"/>
          <a:stretch/>
        </p:blipFill>
        <p:spPr>
          <a:xfrm>
            <a:off x="267419" y="317411"/>
            <a:ext cx="1277539" cy="1389719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BD5F29FF-4E3F-0AE0-66A3-2965E1D24348}"/>
              </a:ext>
            </a:extLst>
          </p:cNvPr>
          <p:cNvSpPr txBox="1"/>
          <p:nvPr/>
        </p:nvSpPr>
        <p:spPr>
          <a:xfrm>
            <a:off x="224288" y="1762664"/>
            <a:ext cx="6883879" cy="123110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A10000"/>
                </a:solidFill>
                <a:latin typeface="Montserrat"/>
                <a:cs typeface="Segoe UI"/>
              </a:rPr>
              <a:t>2. Vision</a:t>
            </a:r>
            <a:r>
              <a:rPr lang="en-US" sz="1400" dirty="0">
                <a:solidFill>
                  <a:srgbClr val="A10000"/>
                </a:solidFill>
                <a:latin typeface="Montserrat"/>
              </a:rPr>
              <a:t> </a:t>
            </a:r>
          </a:p>
          <a:p>
            <a:r>
              <a:rPr lang="en-US" sz="1100" b="1" dirty="0">
                <a:latin typeface="Calibri"/>
                <a:cs typeface="Segoe UI"/>
              </a:rPr>
              <a:t>Foster gender equality by improving socio – economic status of women to fully participate in decision making in domestic and public spheres.</a:t>
            </a:r>
            <a:r>
              <a:rPr lang="en-US" sz="1100" b="1" dirty="0">
                <a:latin typeface="Calibri"/>
                <a:cs typeface="Calibri"/>
              </a:rPr>
              <a:t> </a:t>
            </a:r>
          </a:p>
          <a:p>
            <a:r>
              <a:rPr lang="en-US" sz="1400" b="1" dirty="0">
                <a:solidFill>
                  <a:srgbClr val="A10000"/>
                </a:solidFill>
                <a:latin typeface="Montserrat"/>
                <a:cs typeface="Segoe UI"/>
              </a:rPr>
              <a:t>3. Mission</a:t>
            </a:r>
            <a:r>
              <a:rPr lang="en-US" sz="1400" dirty="0">
                <a:solidFill>
                  <a:srgbClr val="A10000"/>
                </a:solidFill>
                <a:latin typeface="Montserrat"/>
              </a:rPr>
              <a:t> </a:t>
            </a:r>
          </a:p>
          <a:p>
            <a:r>
              <a:rPr lang="en-US" sz="1100" b="1" dirty="0">
                <a:latin typeface="Calibri"/>
                <a:cs typeface="Segoe UI"/>
              </a:rPr>
              <a:t>Provide customized quality business development services to enable women to enhance their income, access better education and health services for their children with a special focus on girls.</a:t>
            </a:r>
            <a:r>
              <a:rPr lang="en-US" sz="1100" b="1" dirty="0">
                <a:latin typeface="Calibri"/>
                <a:cs typeface="Calibri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7A28B9-2293-76C9-C2B4-38A8F08F306A}"/>
              </a:ext>
            </a:extLst>
          </p:cNvPr>
          <p:cNvSpPr txBox="1"/>
          <p:nvPr/>
        </p:nvSpPr>
        <p:spPr>
          <a:xfrm>
            <a:off x="1791419" y="294420"/>
            <a:ext cx="3404383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A10000"/>
                </a:solidFill>
                <a:latin typeface="Montserrat"/>
                <a:ea typeface="Calibri"/>
                <a:cs typeface="Calibri"/>
              </a:rPr>
              <a:t>1. Brief History </a:t>
            </a:r>
          </a:p>
          <a:p>
            <a:r>
              <a:rPr lang="en-US" sz="1200" dirty="0">
                <a:latin typeface="Britannic Bold"/>
                <a:ea typeface="Calibri"/>
                <a:cs typeface="Calibri"/>
              </a:rPr>
              <a:t>Non-profit</a:t>
            </a:r>
            <a:endParaRPr lang="en-US" sz="1200">
              <a:cs typeface="Calibri"/>
            </a:endParaRPr>
          </a:p>
          <a:p>
            <a:r>
              <a:rPr lang="en-US" sz="1200" dirty="0">
                <a:latin typeface="Britannic Bold"/>
                <a:ea typeface="Calibri"/>
                <a:cs typeface="Calibri"/>
              </a:rPr>
              <a:t>Women Entrepreneurship/ WEE</a:t>
            </a:r>
          </a:p>
          <a:p>
            <a:r>
              <a:rPr lang="en-US" sz="1200" dirty="0">
                <a:latin typeface="Britannic Bold"/>
                <a:ea typeface="Calibri"/>
                <a:cs typeface="Calibri"/>
              </a:rPr>
              <a:t>1992 (completing 30 years)</a:t>
            </a:r>
          </a:p>
          <a:p>
            <a:r>
              <a:rPr lang="en-US" sz="1200" dirty="0">
                <a:latin typeface="Britannic Bold"/>
                <a:ea typeface="Calibri"/>
                <a:cs typeface="Calibri"/>
              </a:rPr>
              <a:t>By World Bank as Service provider</a:t>
            </a:r>
          </a:p>
          <a:p>
            <a:r>
              <a:rPr lang="en-US" sz="1200" dirty="0">
                <a:latin typeface="Britannic Bold"/>
                <a:ea typeface="Calibri"/>
                <a:cs typeface="Calibri"/>
              </a:rPr>
              <a:t>Emerged from a project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F000A7E-9847-984C-284C-D54DC6DCA837}"/>
              </a:ext>
            </a:extLst>
          </p:cNvPr>
          <p:cNvCxnSpPr/>
          <p:nvPr/>
        </p:nvCxnSpPr>
        <p:spPr>
          <a:xfrm>
            <a:off x="1784770" y="311091"/>
            <a:ext cx="14376" cy="1250829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0" descr="A picture containing text, stop, sign&#10;&#10;Description automatically generated">
            <a:extLst>
              <a:ext uri="{FF2B5EF4-FFF2-40B4-BE49-F238E27FC236}">
                <a16:creationId xmlns:a16="http://schemas.microsoft.com/office/drawing/2014/main" id="{ADAFA177-7579-C88C-5C05-8869A4E99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341" y="614870"/>
            <a:ext cx="1449238" cy="1388695"/>
          </a:xfrm>
          <a:prstGeom prst="rect">
            <a:avLst/>
          </a:prstGeom>
        </p:spPr>
      </p:pic>
      <p:pic>
        <p:nvPicPr>
          <p:cNvPr id="12" name="Picture 21" descr="Map&#10;&#10;Description automatically generated">
            <a:extLst>
              <a:ext uri="{FF2B5EF4-FFF2-40B4-BE49-F238E27FC236}">
                <a16:creationId xmlns:a16="http://schemas.microsoft.com/office/drawing/2014/main" id="{9B4B8A56-46A2-D1CB-9E22-2334CBC15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798" y="187206"/>
            <a:ext cx="1300556" cy="1552513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2DEF70C4-F373-B931-F217-B5E653D8B6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2020" y="5144546"/>
            <a:ext cx="2287636" cy="1710366"/>
          </a:xfrm>
          <a:prstGeom prst="rect">
            <a:avLst/>
          </a:prstGeom>
        </p:spPr>
      </p:pic>
      <p:pic>
        <p:nvPicPr>
          <p:cNvPr id="14" name="Picture 6" descr="A picture containing text, different, picture frame&#10;&#10;Description automatically generated">
            <a:extLst>
              <a:ext uri="{FF2B5EF4-FFF2-40B4-BE49-F238E27FC236}">
                <a16:creationId xmlns:a16="http://schemas.microsoft.com/office/drawing/2014/main" id="{94BB1735-F6E5-3B0D-B98F-FA739B0163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9425" y="3687221"/>
            <a:ext cx="1552575" cy="1457325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E5A30580-F8A3-E314-A19A-D91829F799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8444" y="2577331"/>
            <a:ext cx="1473556" cy="1105167"/>
          </a:xfrm>
          <a:prstGeom prst="rect">
            <a:avLst/>
          </a:prstGeom>
        </p:spPr>
      </p:pic>
      <p:pic>
        <p:nvPicPr>
          <p:cNvPr id="18" name="Picture 13">
            <a:extLst>
              <a:ext uri="{FF2B5EF4-FFF2-40B4-BE49-F238E27FC236}">
                <a16:creationId xmlns:a16="http://schemas.microsoft.com/office/drawing/2014/main" id="{E7B0C646-97A2-0677-4025-9B51B0FD29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564" y="1308958"/>
            <a:ext cx="1475014" cy="1263650"/>
          </a:xfrm>
          <a:prstGeom prst="rect">
            <a:avLst/>
          </a:prstGeom>
        </p:spPr>
      </p:pic>
      <p:pic>
        <p:nvPicPr>
          <p:cNvPr id="20" name="Picture 12">
            <a:extLst>
              <a:ext uri="{FF2B5EF4-FFF2-40B4-BE49-F238E27FC236}">
                <a16:creationId xmlns:a16="http://schemas.microsoft.com/office/drawing/2014/main" id="{578E8A35-7BAA-265A-9E45-33EEDBA7FB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543" y="5982741"/>
            <a:ext cx="1181296" cy="857513"/>
          </a:xfrm>
          <a:prstGeom prst="rect">
            <a:avLst/>
          </a:prstGeom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C7070374-7AFA-25FC-A215-F7D3310987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954" y="5969232"/>
            <a:ext cx="1191004" cy="867492"/>
          </a:xfrm>
          <a:prstGeom prst="rect">
            <a:avLst/>
          </a:prstGeom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F3A268C9-EE17-C219-D067-02DB43FE2F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11656" y="5959753"/>
            <a:ext cx="1323975" cy="899384"/>
          </a:xfrm>
          <a:prstGeom prst="rect">
            <a:avLst/>
          </a:prstGeom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0DD6F11B-5688-A227-FA09-DCBC6B261A0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 t="27422" r="5109" b="8791"/>
          <a:stretch/>
        </p:blipFill>
        <p:spPr>
          <a:xfrm>
            <a:off x="5926657" y="5956960"/>
            <a:ext cx="1184623" cy="896187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D71C3137-7767-6D3B-AEFF-9449BCD274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300" y="5732765"/>
            <a:ext cx="1495547" cy="1120818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FD639C24-F952-33E4-4FCC-13EF3CE78C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16" y="5983490"/>
            <a:ext cx="1182194" cy="872235"/>
          </a:xfrm>
          <a:prstGeom prst="rect">
            <a:avLst/>
          </a:prstGeom>
        </p:spPr>
      </p:pic>
      <p:pic>
        <p:nvPicPr>
          <p:cNvPr id="21" name="Picture 61">
            <a:extLst>
              <a:ext uri="{FF2B5EF4-FFF2-40B4-BE49-F238E27FC236}">
                <a16:creationId xmlns:a16="http://schemas.microsoft.com/office/drawing/2014/main" id="{C607D7BF-C19A-12D9-E573-181EC6B1E160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6234" r="7797" b="37406"/>
          <a:stretch/>
        </p:blipFill>
        <p:spPr>
          <a:xfrm>
            <a:off x="226739" y="2868241"/>
            <a:ext cx="4006861" cy="30742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9283D9-938D-BBFA-FABD-1B4F6866E286}"/>
              </a:ext>
            </a:extLst>
          </p:cNvPr>
          <p:cNvSpPr txBox="1"/>
          <p:nvPr/>
        </p:nvSpPr>
        <p:spPr>
          <a:xfrm>
            <a:off x="291790" y="2986668"/>
            <a:ext cx="187898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A10000"/>
                </a:solidFill>
                <a:latin typeface="Montserrat"/>
              </a:rPr>
              <a:t>4. Organization Structure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94A6ED-9A60-8B68-1FA1-DA7F6FA788BD}"/>
              </a:ext>
            </a:extLst>
          </p:cNvPr>
          <p:cNvSpPr txBox="1"/>
          <p:nvPr/>
        </p:nvSpPr>
        <p:spPr>
          <a:xfrm>
            <a:off x="4238655" y="2984938"/>
            <a:ext cx="1928291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A10000"/>
                </a:solidFill>
                <a:latin typeface="Montserrat"/>
              </a:rPr>
              <a:t>5. Value Addition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Commitment to growth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Ability to engage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Taking ownership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Self-confidence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Adjustment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Pragmatic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515B2C-485D-214F-880D-1D04F6A8A0CE}"/>
              </a:ext>
            </a:extLst>
          </p:cNvPr>
          <p:cNvSpPr txBox="1"/>
          <p:nvPr/>
        </p:nvSpPr>
        <p:spPr>
          <a:xfrm>
            <a:off x="4135905" y="4361038"/>
            <a:ext cx="2771904" cy="149271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A10000"/>
                </a:solidFill>
                <a:latin typeface="Montserrat"/>
              </a:rPr>
              <a:t>6. Usefulness and Learning</a:t>
            </a:r>
            <a:endParaRPr lang="en-US" sz="1400" b="1" dirty="0" err="1">
              <a:solidFill>
                <a:srgbClr val="A10000"/>
              </a:solidFill>
              <a:latin typeface="Montserra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Case study writing</a:t>
            </a:r>
            <a:endParaRPr lang="en-US" sz="11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Report writing</a:t>
            </a:r>
            <a:endParaRPr lang="en-US" sz="11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Research drafting</a:t>
            </a:r>
            <a:endParaRPr lang="en-US" sz="11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Tools for research</a:t>
            </a:r>
            <a:endParaRPr lang="en-US" sz="11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Adjustment practices</a:t>
            </a:r>
            <a:endParaRPr lang="en-US" sz="11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Taking ownership</a:t>
            </a:r>
            <a:endParaRPr lang="en-US" sz="11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100" dirty="0">
                <a:cs typeface="Calibri"/>
              </a:rPr>
              <a:t>Working of different department</a:t>
            </a:r>
            <a:endParaRPr lang="en-US" dirty="0">
              <a:cs typeface="Calibri"/>
            </a:endParaRPr>
          </a:p>
        </p:txBody>
      </p:sp>
      <p:graphicFrame>
        <p:nvGraphicFramePr>
          <p:cNvPr id="33" name="Table 8">
            <a:extLst>
              <a:ext uri="{FF2B5EF4-FFF2-40B4-BE49-F238E27FC236}">
                <a16:creationId xmlns:a16="http://schemas.microsoft.com/office/drawing/2014/main" id="{3E703425-DD94-6E2B-0C6F-D2460E38B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328006"/>
              </p:ext>
            </p:extLst>
          </p:nvPr>
        </p:nvGraphicFramePr>
        <p:xfrm>
          <a:off x="6904462" y="306658"/>
          <a:ext cx="3563425" cy="213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7948">
                  <a:extLst>
                    <a:ext uri="{9D8B030D-6E8A-4147-A177-3AD203B41FA5}">
                      <a16:colId xmlns:a16="http://schemas.microsoft.com/office/drawing/2014/main" val="3015183239"/>
                    </a:ext>
                  </a:extLst>
                </a:gridCol>
                <a:gridCol w="1665477">
                  <a:extLst>
                    <a:ext uri="{9D8B030D-6E8A-4147-A177-3AD203B41FA5}">
                      <a16:colId xmlns:a16="http://schemas.microsoft.com/office/drawing/2014/main" val="4010106284"/>
                    </a:ext>
                  </a:extLst>
                </a:gridCol>
              </a:tblGrid>
              <a:tr h="44182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A10000"/>
                          </a:solidFill>
                          <a:latin typeface="Montserrat"/>
                        </a:rPr>
                        <a:t>Theoretical Exposure</a:t>
                      </a:r>
                    </a:p>
                  </a:txBody>
                  <a:tcPr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A10000"/>
                          </a:solidFill>
                          <a:latin typeface="Montserrat"/>
                        </a:rPr>
                        <a:t>Practical Exposure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280156"/>
                  </a:ext>
                </a:extLst>
              </a:tr>
              <a:tr h="1249302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Framed questionnaire according to audience level.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Practiced the sequence of the question perfectly.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Planned and drafted research paper</a:t>
                      </a:r>
                    </a:p>
                  </a:txBody>
                  <a:tcPr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Difficulty in explaining those questions in layman language.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Difficulty in Rapo-building.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Difficulty in arranging the collected data</a:t>
                      </a:r>
                      <a:r>
                        <a:rPr lang="en-US" sz="1200" dirty="0"/>
                        <a:t>.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9821619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66ED6EE3-6C6C-CD72-BDA2-24CFB3DEC320}"/>
              </a:ext>
            </a:extLst>
          </p:cNvPr>
          <p:cNvSpPr txBox="1"/>
          <p:nvPr/>
        </p:nvSpPr>
        <p:spPr>
          <a:xfrm>
            <a:off x="7019693" y="421889"/>
            <a:ext cx="56871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A10000"/>
                </a:solidFill>
                <a:latin typeface="Montserrat"/>
              </a:rPr>
              <a:t>7. </a:t>
            </a:r>
            <a:endParaRPr lang="en-US" dirty="0">
              <a:cs typeface="Calibri" panose="020F0502020204030204"/>
            </a:endParaRPr>
          </a:p>
        </p:txBody>
      </p:sp>
      <p:graphicFrame>
        <p:nvGraphicFramePr>
          <p:cNvPr id="38" name="Table 2">
            <a:extLst>
              <a:ext uri="{FF2B5EF4-FFF2-40B4-BE49-F238E27FC236}">
                <a16:creationId xmlns:a16="http://schemas.microsoft.com/office/drawing/2014/main" id="{487E4EC4-ADB1-6FB2-66D2-5D5364D188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718342"/>
              </p:ext>
            </p:extLst>
          </p:nvPr>
        </p:nvGraphicFramePr>
        <p:xfrm>
          <a:off x="6653561" y="2527609"/>
          <a:ext cx="3954929" cy="2788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1836">
                  <a:extLst>
                    <a:ext uri="{9D8B030D-6E8A-4147-A177-3AD203B41FA5}">
                      <a16:colId xmlns:a16="http://schemas.microsoft.com/office/drawing/2014/main" val="3995896304"/>
                    </a:ext>
                  </a:extLst>
                </a:gridCol>
                <a:gridCol w="1803093">
                  <a:extLst>
                    <a:ext uri="{9D8B030D-6E8A-4147-A177-3AD203B41FA5}">
                      <a16:colId xmlns:a16="http://schemas.microsoft.com/office/drawing/2014/main" val="3280479230"/>
                    </a:ext>
                  </a:extLst>
                </a:gridCol>
              </a:tblGrid>
              <a:tr h="86265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A10000"/>
                          </a:solidFill>
                          <a:latin typeface="Montserrat"/>
                        </a:rPr>
                        <a:t>Strength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Adaptability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Handling pressure calmly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Change of mentors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Khandar exposure complications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/>
                        <a:buNone/>
                      </a:pPr>
                      <a:r>
                        <a:rPr lang="en-US" sz="1200" b="1" dirty="0">
                          <a:solidFill>
                            <a:srgbClr val="A10000"/>
                          </a:solidFill>
                          <a:latin typeface="Montserrat"/>
                        </a:rPr>
                        <a:t>Weakness</a:t>
                      </a:r>
                      <a:r>
                        <a:rPr lang="en-US" sz="1100" b="1" dirty="0">
                          <a:solidFill>
                            <a:srgbClr val="A10000"/>
                          </a:solidFill>
                          <a:latin typeface="Montserrat"/>
                        </a:rPr>
                        <a:t> 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Weak Rapo- building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Missing flow in writing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Missing deadlines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Personal health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540766"/>
                  </a:ext>
                </a:extLst>
              </a:tr>
              <a:tr h="109792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A10000"/>
                          </a:solidFill>
                          <a:latin typeface="Montserrat"/>
                        </a:rPr>
                        <a:t>Opportunity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Field exposure to Khandar, Rajasthan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Working under two differently experienced mentor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Learned documentation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100" dirty="0"/>
                        <a:t>Created social media content too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rgbClr val="A10000"/>
                          </a:solidFill>
                          <a:latin typeface="Montserrat"/>
                        </a:rPr>
                        <a:t>Threat</a:t>
                      </a:r>
                    </a:p>
                    <a:p>
                      <a:pPr marL="171450" lvl="0" indent="-171450" algn="l">
                        <a:buFont typeface="Arial"/>
                        <a:buChar char="•"/>
                      </a:pPr>
                      <a:r>
                        <a:rPr lang="en-US" sz="1200" u="none" strike="noStrike" noProof="0" dirty="0"/>
                        <a:t>Keeping FGD on track</a:t>
                      </a:r>
                    </a:p>
                    <a:p>
                      <a:pPr marL="171450" lvl="0" indent="-171450" algn="l">
                        <a:buFont typeface="Arial"/>
                        <a:buChar char="•"/>
                      </a:pPr>
                      <a:r>
                        <a:rPr lang="en-US" sz="1200" u="none" strike="noStrike" noProof="0" dirty="0"/>
                        <a:t>Accommodation Complication</a:t>
                      </a:r>
                    </a:p>
                    <a:p>
                      <a:pPr marL="171450" lvl="0" indent="-171450" algn="l">
                        <a:buFont typeface="Arial"/>
                        <a:buChar char="•"/>
                      </a:pPr>
                      <a:r>
                        <a:rPr lang="en-US" sz="1200" u="none" strike="noStrike" noProof="0" dirty="0"/>
                        <a:t>Peer competition</a:t>
                      </a:r>
                    </a:p>
                    <a:p>
                      <a:pPr marL="171450" lvl="0" indent="-171450" algn="l">
                        <a:buFont typeface="Arial"/>
                        <a:buChar char="•"/>
                      </a:pPr>
                      <a:r>
                        <a:rPr lang="en-US" sz="1200" u="none" strike="noStrike" noProof="0" dirty="0"/>
                        <a:t>Missing deadlines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03935211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C2E68904-86BD-B72E-D9D8-A5A027ADA46F}"/>
              </a:ext>
            </a:extLst>
          </p:cNvPr>
          <p:cNvSpPr txBox="1"/>
          <p:nvPr/>
        </p:nvSpPr>
        <p:spPr>
          <a:xfrm>
            <a:off x="6973229" y="2494158"/>
            <a:ext cx="56871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A10000"/>
                </a:solidFill>
                <a:latin typeface="Montserrat"/>
              </a:rPr>
              <a:t>8. </a:t>
            </a:r>
            <a:endParaRPr lang="en-US" sz="1400" dirty="0"/>
          </a:p>
        </p:txBody>
      </p:sp>
      <p:pic>
        <p:nvPicPr>
          <p:cNvPr id="36" name="Picture 8">
            <a:extLst>
              <a:ext uri="{FF2B5EF4-FFF2-40B4-BE49-F238E27FC236}">
                <a16:creationId xmlns:a16="http://schemas.microsoft.com/office/drawing/2014/main" id="{04B877C6-A1A6-BD88-5199-F9BCB72C647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90" y="5461810"/>
            <a:ext cx="1276680" cy="1175437"/>
          </a:xfrm>
          <a:prstGeom prst="rect">
            <a:avLst/>
          </a:prstGeom>
        </p:spPr>
      </p:pic>
      <p:pic>
        <p:nvPicPr>
          <p:cNvPr id="40" name="Picture 40" descr="Logo, company name&#10;&#10;Description automatically generated">
            <a:extLst>
              <a:ext uri="{FF2B5EF4-FFF2-40B4-BE49-F238E27FC236}">
                <a16:creationId xmlns:a16="http://schemas.microsoft.com/office/drawing/2014/main" id="{46BF1428-79F2-A2AE-DFBD-CA2DAC0E1A8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4823" t="18367" r="6996" b="23080"/>
          <a:stretch/>
        </p:blipFill>
        <p:spPr>
          <a:xfrm>
            <a:off x="1834996" y="1494886"/>
            <a:ext cx="1672292" cy="48277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39B870D-507D-0982-2747-68B6680504E1}"/>
              </a:ext>
            </a:extLst>
          </p:cNvPr>
          <p:cNvSpPr txBox="1"/>
          <p:nvPr/>
        </p:nvSpPr>
        <p:spPr>
          <a:xfrm>
            <a:off x="6547094" y="5226204"/>
            <a:ext cx="3412273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A10000"/>
                </a:solidFill>
                <a:latin typeface="Montserrat"/>
              </a:rPr>
              <a:t>9. Suggestion</a:t>
            </a:r>
          </a:p>
          <a:p>
            <a:r>
              <a:rPr lang="en-US" sz="1100" dirty="0">
                <a:ea typeface="Calibri"/>
                <a:cs typeface="Calibri" panose="020F0502020204030204"/>
              </a:rPr>
              <a:t>Limited exposure is the restriction to suggest something.</a:t>
            </a:r>
          </a:p>
        </p:txBody>
      </p:sp>
      <p:pic>
        <p:nvPicPr>
          <p:cNvPr id="42" name="Picture 42">
            <a:extLst>
              <a:ext uri="{FF2B5EF4-FFF2-40B4-BE49-F238E27FC236}">
                <a16:creationId xmlns:a16="http://schemas.microsoft.com/office/drawing/2014/main" id="{D66ED4AB-7012-A138-E99E-FCF582B096B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92045" y="6176325"/>
            <a:ext cx="845206" cy="6363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65F43E-FF26-A2B7-E40F-6358F4912009}"/>
              </a:ext>
            </a:extLst>
          </p:cNvPr>
          <p:cNvSpPr txBox="1"/>
          <p:nvPr/>
        </p:nvSpPr>
        <p:spPr>
          <a:xfrm>
            <a:off x="10641578" y="242151"/>
            <a:ext cx="1492430" cy="112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u="sng" dirty="0">
                <a:ea typeface="Calibri"/>
                <a:cs typeface="Calibri"/>
              </a:rPr>
              <a:t>Presented BY-</a:t>
            </a:r>
            <a:endParaRPr lang="en-US" sz="1200" u="sng">
              <a:ea typeface="Calibri"/>
              <a:cs typeface="Calibri"/>
            </a:endParaRPr>
          </a:p>
          <a:p>
            <a:pPr algn="ctr"/>
            <a:r>
              <a:rPr lang="en-US" sz="1100" dirty="0"/>
              <a:t>Rinku</a:t>
            </a:r>
            <a:endParaRPr lang="en-US" sz="1100" dirty="0">
              <a:ea typeface="Calibri"/>
              <a:cs typeface="Calibri"/>
            </a:endParaRPr>
          </a:p>
          <a:p>
            <a:pPr algn="ctr"/>
            <a:r>
              <a:rPr lang="en-US" sz="1100" dirty="0">
                <a:ea typeface="Calibri"/>
                <a:cs typeface="Calibri"/>
              </a:rPr>
              <a:t> 0016</a:t>
            </a:r>
          </a:p>
          <a:p>
            <a:pPr algn="ctr"/>
            <a:r>
              <a:rPr lang="en-US" sz="1100" dirty="0">
                <a:ea typeface="Calibri"/>
                <a:cs typeface="Calibri"/>
              </a:rPr>
              <a:t> MBA DM (Batch 10)</a:t>
            </a:r>
          </a:p>
          <a:p>
            <a:pPr algn="ctr"/>
            <a:r>
              <a:rPr lang="en-US" sz="1100" dirty="0">
                <a:ea typeface="Calibri"/>
                <a:cs typeface="Calibri"/>
              </a:rPr>
              <a:t>IIHMR UNIVERSITY</a:t>
            </a:r>
          </a:p>
          <a:p>
            <a:pPr algn="ctr"/>
            <a:r>
              <a:rPr lang="en-US" sz="1100" dirty="0">
                <a:ea typeface="Calibri"/>
                <a:cs typeface="Calibri"/>
              </a:rPr>
              <a:t>Jaipur, Rajasthan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7DB8482-579C-D219-8793-F0BE2EC93A73}"/>
              </a:ext>
            </a:extLst>
          </p:cNvPr>
          <p:cNvCxnSpPr/>
          <p:nvPr/>
        </p:nvCxnSpPr>
        <p:spPr>
          <a:xfrm>
            <a:off x="10692592" y="204893"/>
            <a:ext cx="5444" cy="973061"/>
          </a:xfrm>
          <a:prstGeom prst="straightConnector1">
            <a:avLst/>
          </a:prstGeom>
          <a:ln w="12700">
            <a:solidFill>
              <a:srgbClr val="A1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4076F66-0DCE-5278-A8BC-76132C570FB5}"/>
              </a:ext>
            </a:extLst>
          </p:cNvPr>
          <p:cNvCxnSpPr>
            <a:cxnSpLocks/>
          </p:cNvCxnSpPr>
          <p:nvPr/>
        </p:nvCxnSpPr>
        <p:spPr>
          <a:xfrm>
            <a:off x="10569024" y="246082"/>
            <a:ext cx="1179336" cy="5116"/>
          </a:xfrm>
          <a:prstGeom prst="straightConnector1">
            <a:avLst/>
          </a:prstGeom>
          <a:ln w="12700">
            <a:solidFill>
              <a:srgbClr val="A1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595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335</cp:revision>
  <dcterms:created xsi:type="dcterms:W3CDTF">2022-06-05T15:48:39Z</dcterms:created>
  <dcterms:modified xsi:type="dcterms:W3CDTF">2022-06-12T05:54:24Z</dcterms:modified>
</cp:coreProperties>
</file>