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sldIdLst>
    <p:sldId id="260" r:id="rId2"/>
  </p:sldIdLst>
  <p:sldSz cx="43891200" cy="32918400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hil mohape" initials="sm" lastIdx="2" clrIdx="0">
    <p:extLst>
      <p:ext uri="{19B8F6BF-5375-455C-9EA6-DF929625EA0E}">
        <p15:presenceInfo xmlns:p15="http://schemas.microsoft.com/office/powerpoint/2012/main" userId="86f42c6d806f0c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26" autoAdjust="0"/>
  </p:normalViewPr>
  <p:slideViewPr>
    <p:cSldViewPr snapToGrid="0">
      <p:cViewPr>
        <p:scale>
          <a:sx n="25" d="100"/>
          <a:sy n="25" d="100"/>
        </p:scale>
        <p:origin x="-36" y="-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hil mohape" userId="86f42c6d806f0ccc" providerId="LiveId" clId="{11DF7BC7-C3A1-4376-87C8-C932489992C6}"/>
    <pc:docChg chg="undo custSel modSld">
      <pc:chgData name="sahil mohape" userId="86f42c6d806f0ccc" providerId="LiveId" clId="{11DF7BC7-C3A1-4376-87C8-C932489992C6}" dt="2022-06-13T05:46:47.007" v="7" actId="1076"/>
      <pc:docMkLst>
        <pc:docMk/>
      </pc:docMkLst>
      <pc:sldChg chg="modSp mod">
        <pc:chgData name="sahil mohape" userId="86f42c6d806f0ccc" providerId="LiveId" clId="{11DF7BC7-C3A1-4376-87C8-C932489992C6}" dt="2022-06-13T05:46:47.007" v="7" actId="1076"/>
        <pc:sldMkLst>
          <pc:docMk/>
          <pc:sldMk cId="3258312610" sldId="260"/>
        </pc:sldMkLst>
        <pc:spChg chg="mod">
          <ac:chgData name="sahil mohape" userId="86f42c6d806f0ccc" providerId="LiveId" clId="{11DF7BC7-C3A1-4376-87C8-C932489992C6}" dt="2022-06-13T05:46:47.007" v="7" actId="1076"/>
          <ac:spMkLst>
            <pc:docMk/>
            <pc:sldMk cId="3258312610" sldId="260"/>
            <ac:spMk id="8" creationId="{6D7CE9C8-2C4A-FC46-BB3D-926A6C84387D}"/>
          </ac:spMkLst>
        </pc:spChg>
        <pc:spChg chg="mod">
          <ac:chgData name="sahil mohape" userId="86f42c6d806f0ccc" providerId="LiveId" clId="{11DF7BC7-C3A1-4376-87C8-C932489992C6}" dt="2022-06-13T05:46:33.259" v="5" actId="1076"/>
          <ac:spMkLst>
            <pc:docMk/>
            <pc:sldMk cId="3258312610" sldId="260"/>
            <ac:spMk id="12" creationId="{CEB159AF-33C7-F963-EB3A-54217868F922}"/>
          </ac:spMkLst>
        </pc:spChg>
      </pc:sldChg>
    </pc:docChg>
  </pc:docChgLst>
  <pc:docChgLst>
    <pc:chgData name="sahil mohape" userId="86f42c6d806f0ccc" providerId="LiveId" clId="{B27E499E-C191-4E49-8FD6-EC8D46D3CE48}"/>
    <pc:docChg chg="undo custSel addSld delSld modSld sldOrd">
      <pc:chgData name="sahil mohape" userId="86f42c6d806f0ccc" providerId="LiveId" clId="{B27E499E-C191-4E49-8FD6-EC8D46D3CE48}" dt="2022-06-11T07:34:07.598" v="396" actId="20577"/>
      <pc:docMkLst>
        <pc:docMk/>
      </pc:docMkLst>
      <pc:sldChg chg="addSp delSp modSp mod">
        <pc:chgData name="sahil mohape" userId="86f42c6d806f0ccc" providerId="LiveId" clId="{B27E499E-C191-4E49-8FD6-EC8D46D3CE48}" dt="2022-06-11T06:58:16.231" v="26" actId="403"/>
        <pc:sldMkLst>
          <pc:docMk/>
          <pc:sldMk cId="3633807744" sldId="256"/>
        </pc:sldMkLst>
        <pc:spChg chg="mod">
          <ac:chgData name="sahil mohape" userId="86f42c6d806f0ccc" providerId="LiveId" clId="{B27E499E-C191-4E49-8FD6-EC8D46D3CE48}" dt="2022-06-11T06:57:32.281" v="18" actId="14100"/>
          <ac:spMkLst>
            <pc:docMk/>
            <pc:sldMk cId="3633807744" sldId="256"/>
            <ac:spMk id="11" creationId="{9F7C196E-0232-996F-838E-8F1172350A3F}"/>
          </ac:spMkLst>
        </pc:spChg>
        <pc:spChg chg="mod">
          <ac:chgData name="sahil mohape" userId="86f42c6d806f0ccc" providerId="LiveId" clId="{B27E499E-C191-4E49-8FD6-EC8D46D3CE48}" dt="2022-06-11T06:58:16.231" v="26" actId="403"/>
          <ac:spMkLst>
            <pc:docMk/>
            <pc:sldMk cId="3633807744" sldId="256"/>
            <ac:spMk id="19" creationId="{35162B74-A973-C339-FD66-7D088D6EAAF6}"/>
          </ac:spMkLst>
        </pc:spChg>
        <pc:spChg chg="mod">
          <ac:chgData name="sahil mohape" userId="86f42c6d806f0ccc" providerId="LiveId" clId="{B27E499E-C191-4E49-8FD6-EC8D46D3CE48}" dt="2022-06-11T06:57:42.667" v="19" actId="1076"/>
          <ac:spMkLst>
            <pc:docMk/>
            <pc:sldMk cId="3633807744" sldId="256"/>
            <ac:spMk id="92" creationId="{B6E2D10F-7C42-7131-E075-083AC4374C87}"/>
          </ac:spMkLst>
        </pc:spChg>
        <pc:spChg chg="mod">
          <ac:chgData name="sahil mohape" userId="86f42c6d806f0ccc" providerId="LiveId" clId="{B27E499E-C191-4E49-8FD6-EC8D46D3CE48}" dt="2022-06-11T06:56:51.641" v="14" actId="1076"/>
          <ac:spMkLst>
            <pc:docMk/>
            <pc:sldMk cId="3633807744" sldId="256"/>
            <ac:spMk id="96" creationId="{ABDD10C4-99AB-823C-8430-FC0194F4737E}"/>
          </ac:spMkLst>
        </pc:spChg>
        <pc:picChg chg="add del mod">
          <ac:chgData name="sahil mohape" userId="86f42c6d806f0ccc" providerId="LiveId" clId="{B27E499E-C191-4E49-8FD6-EC8D46D3CE48}" dt="2022-06-11T06:56:21.692" v="10" actId="478"/>
          <ac:picMkLst>
            <pc:docMk/>
            <pc:sldMk cId="3633807744" sldId="256"/>
            <ac:picMk id="7" creationId="{A4CBB1EC-5166-B580-623E-D7B1D9C00484}"/>
          </ac:picMkLst>
        </pc:picChg>
        <pc:cxnChg chg="add del mod">
          <ac:chgData name="sahil mohape" userId="86f42c6d806f0ccc" providerId="LiveId" clId="{B27E499E-C191-4E49-8FD6-EC8D46D3CE48}" dt="2022-06-11T06:53:13.723" v="2" actId="478"/>
          <ac:cxnSpMkLst>
            <pc:docMk/>
            <pc:sldMk cId="3633807744" sldId="256"/>
            <ac:cxnSpMk id="4" creationId="{B29058F6-5ADC-BC1C-704F-5400DDEF5FDC}"/>
          </ac:cxnSpMkLst>
        </pc:cxnChg>
      </pc:sldChg>
      <pc:sldChg chg="addSp delSp modSp new mod ord">
        <pc:chgData name="sahil mohape" userId="86f42c6d806f0ccc" providerId="LiveId" clId="{B27E499E-C191-4E49-8FD6-EC8D46D3CE48}" dt="2022-06-11T07:05:41.877" v="48"/>
        <pc:sldMkLst>
          <pc:docMk/>
          <pc:sldMk cId="1057984768" sldId="257"/>
        </pc:sldMkLst>
        <pc:picChg chg="add del mod">
          <ac:chgData name="sahil mohape" userId="86f42c6d806f0ccc" providerId="LiveId" clId="{B27E499E-C191-4E49-8FD6-EC8D46D3CE48}" dt="2022-06-11T06:58:51.707" v="27" actId="478"/>
          <ac:picMkLst>
            <pc:docMk/>
            <pc:sldMk cId="1057984768" sldId="257"/>
            <ac:picMk id="2" creationId="{5717AE7F-D686-8486-F704-139BD22780EA}"/>
          </ac:picMkLst>
        </pc:picChg>
        <pc:picChg chg="add mod">
          <ac:chgData name="sahil mohape" userId="86f42c6d806f0ccc" providerId="LiveId" clId="{B27E499E-C191-4E49-8FD6-EC8D46D3CE48}" dt="2022-06-11T07:00:46.230" v="28" actId="931"/>
          <ac:picMkLst>
            <pc:docMk/>
            <pc:sldMk cId="1057984768" sldId="257"/>
            <ac:picMk id="4" creationId="{9617EDD9-42CA-90F2-CC2B-0604C88B992E}"/>
          </ac:picMkLst>
        </pc:picChg>
        <pc:picChg chg="add mod">
          <ac:chgData name="sahil mohape" userId="86f42c6d806f0ccc" providerId="LiveId" clId="{B27E499E-C191-4E49-8FD6-EC8D46D3CE48}" dt="2022-06-11T07:01:23.586" v="31" actId="688"/>
          <ac:picMkLst>
            <pc:docMk/>
            <pc:sldMk cId="1057984768" sldId="257"/>
            <ac:picMk id="6" creationId="{DB8CF930-56F7-6A90-3790-A6937DE0B853}"/>
          </ac:picMkLst>
        </pc:picChg>
        <pc:picChg chg="add mod">
          <ac:chgData name="sahil mohape" userId="86f42c6d806f0ccc" providerId="LiveId" clId="{B27E499E-C191-4E49-8FD6-EC8D46D3CE48}" dt="2022-06-11T07:01:50.101" v="33" actId="1076"/>
          <ac:picMkLst>
            <pc:docMk/>
            <pc:sldMk cId="1057984768" sldId="257"/>
            <ac:picMk id="8" creationId="{64D489A9-A9BF-A611-65C6-18F380E3F85C}"/>
          </ac:picMkLst>
        </pc:picChg>
        <pc:picChg chg="add mod">
          <ac:chgData name="sahil mohape" userId="86f42c6d806f0ccc" providerId="LiveId" clId="{B27E499E-C191-4E49-8FD6-EC8D46D3CE48}" dt="2022-06-11T07:02:17.585" v="35" actId="1076"/>
          <ac:picMkLst>
            <pc:docMk/>
            <pc:sldMk cId="1057984768" sldId="257"/>
            <ac:picMk id="10" creationId="{1CF0DD57-2B74-9D46-C121-2D283512BC46}"/>
          </ac:picMkLst>
        </pc:picChg>
        <pc:picChg chg="add del mod">
          <ac:chgData name="sahil mohape" userId="86f42c6d806f0ccc" providerId="LiveId" clId="{B27E499E-C191-4E49-8FD6-EC8D46D3CE48}" dt="2022-06-11T07:03:52.016" v="43" actId="478"/>
          <ac:picMkLst>
            <pc:docMk/>
            <pc:sldMk cId="1057984768" sldId="257"/>
            <ac:picMk id="12" creationId="{5A59F77B-488B-A47E-1E78-7867A4818FFC}"/>
          </ac:picMkLst>
        </pc:picChg>
        <pc:picChg chg="add del mod">
          <ac:chgData name="sahil mohape" userId="86f42c6d806f0ccc" providerId="LiveId" clId="{B27E499E-C191-4E49-8FD6-EC8D46D3CE48}" dt="2022-06-11T07:03:52.016" v="43" actId="478"/>
          <ac:picMkLst>
            <pc:docMk/>
            <pc:sldMk cId="1057984768" sldId="257"/>
            <ac:picMk id="14" creationId="{D4103807-6A85-9CB2-869C-40F7247BF335}"/>
          </ac:picMkLst>
        </pc:picChg>
        <pc:picChg chg="add mod">
          <ac:chgData name="sahil mohape" userId="86f42c6d806f0ccc" providerId="LiveId" clId="{B27E499E-C191-4E49-8FD6-EC8D46D3CE48}" dt="2022-06-11T07:04:33.156" v="45" actId="1076"/>
          <ac:picMkLst>
            <pc:docMk/>
            <pc:sldMk cId="1057984768" sldId="257"/>
            <ac:picMk id="16" creationId="{ACC1B494-060E-601D-6578-8366E81ABFA3}"/>
          </ac:picMkLst>
        </pc:picChg>
      </pc:sldChg>
      <pc:sldChg chg="addSp delSp modSp new mod">
        <pc:chgData name="sahil mohape" userId="86f42c6d806f0ccc" providerId="LiveId" clId="{B27E499E-C191-4E49-8FD6-EC8D46D3CE48}" dt="2022-06-11T07:15:53.798" v="195" actId="14100"/>
        <pc:sldMkLst>
          <pc:docMk/>
          <pc:sldMk cId="2792789984" sldId="258"/>
        </pc:sldMkLst>
        <pc:spChg chg="add mod">
          <ac:chgData name="sahil mohape" userId="86f42c6d806f0ccc" providerId="LiveId" clId="{B27E499E-C191-4E49-8FD6-EC8D46D3CE48}" dt="2022-06-11T07:15:53.798" v="195" actId="14100"/>
          <ac:spMkLst>
            <pc:docMk/>
            <pc:sldMk cId="2792789984" sldId="258"/>
            <ac:spMk id="2" creationId="{C7E2EB63-2B4F-1135-4EBF-F553320A46DF}"/>
          </ac:spMkLst>
        </pc:spChg>
        <pc:spChg chg="add mod">
          <ac:chgData name="sahil mohape" userId="86f42c6d806f0ccc" providerId="LiveId" clId="{B27E499E-C191-4E49-8FD6-EC8D46D3CE48}" dt="2022-06-11T07:15:19.144" v="186" actId="14100"/>
          <ac:spMkLst>
            <pc:docMk/>
            <pc:sldMk cId="2792789984" sldId="258"/>
            <ac:spMk id="3" creationId="{43CA0757-2356-EFE3-2962-1CD077DEA52C}"/>
          </ac:spMkLst>
        </pc:spChg>
        <pc:spChg chg="add mod">
          <ac:chgData name="sahil mohape" userId="86f42c6d806f0ccc" providerId="LiveId" clId="{B27E499E-C191-4E49-8FD6-EC8D46D3CE48}" dt="2022-06-11T07:15:12.795" v="184" actId="14100"/>
          <ac:spMkLst>
            <pc:docMk/>
            <pc:sldMk cId="2792789984" sldId="258"/>
            <ac:spMk id="4" creationId="{16E0FF35-660D-F820-0B29-4585FD2BD393}"/>
          </ac:spMkLst>
        </pc:spChg>
        <pc:spChg chg="add mod">
          <ac:chgData name="sahil mohape" userId="86f42c6d806f0ccc" providerId="LiveId" clId="{B27E499E-C191-4E49-8FD6-EC8D46D3CE48}" dt="2022-06-11T07:15:08.925" v="183" actId="14100"/>
          <ac:spMkLst>
            <pc:docMk/>
            <pc:sldMk cId="2792789984" sldId="258"/>
            <ac:spMk id="5" creationId="{DDAB535F-ACE3-881E-F761-A50F64787AE1}"/>
          </ac:spMkLst>
        </pc:spChg>
        <pc:spChg chg="add mod">
          <ac:chgData name="sahil mohape" userId="86f42c6d806f0ccc" providerId="LiveId" clId="{B27E499E-C191-4E49-8FD6-EC8D46D3CE48}" dt="2022-06-11T07:15:39.341" v="193" actId="20577"/>
          <ac:spMkLst>
            <pc:docMk/>
            <pc:sldMk cId="2792789984" sldId="258"/>
            <ac:spMk id="6" creationId="{3CB0F868-51F1-186D-EAFA-A7EFFEEBF66A}"/>
          </ac:spMkLst>
        </pc:spChg>
        <pc:picChg chg="add del mod">
          <ac:chgData name="sahil mohape" userId="86f42c6d806f0ccc" providerId="LiveId" clId="{B27E499E-C191-4E49-8FD6-EC8D46D3CE48}" dt="2022-06-11T07:14:03.009" v="163" actId="478"/>
          <ac:picMkLst>
            <pc:docMk/>
            <pc:sldMk cId="2792789984" sldId="258"/>
            <ac:picMk id="7" creationId="{086E7D0D-E8CC-F44F-AA34-DC042B82CD6A}"/>
          </ac:picMkLst>
        </pc:picChg>
        <pc:picChg chg="add del mod">
          <ac:chgData name="sahil mohape" userId="86f42c6d806f0ccc" providerId="LiveId" clId="{B27E499E-C191-4E49-8FD6-EC8D46D3CE48}" dt="2022-06-11T07:13:49.475" v="159"/>
          <ac:picMkLst>
            <pc:docMk/>
            <pc:sldMk cId="2792789984" sldId="258"/>
            <ac:picMk id="8" creationId="{3EDB71E4-95F6-41FB-BF38-AE1704207E9A}"/>
          </ac:picMkLst>
        </pc:picChg>
        <pc:picChg chg="add mod">
          <ac:chgData name="sahil mohape" userId="86f42c6d806f0ccc" providerId="LiveId" clId="{B27E499E-C191-4E49-8FD6-EC8D46D3CE48}" dt="2022-06-11T07:15:23.075" v="188" actId="1076"/>
          <ac:picMkLst>
            <pc:docMk/>
            <pc:sldMk cId="2792789984" sldId="258"/>
            <ac:picMk id="9" creationId="{F6EB06BC-A1F5-DCFD-A3A3-D7D87B4591EA}"/>
          </ac:picMkLst>
        </pc:picChg>
        <pc:picChg chg="add mod">
          <ac:chgData name="sahil mohape" userId="86f42c6d806f0ccc" providerId="LiveId" clId="{B27E499E-C191-4E49-8FD6-EC8D46D3CE48}" dt="2022-06-11T07:15:24.948" v="189" actId="1076"/>
          <ac:picMkLst>
            <pc:docMk/>
            <pc:sldMk cId="2792789984" sldId="258"/>
            <ac:picMk id="10" creationId="{FC2C6282-2D30-B3C0-866C-18B97B562FFE}"/>
          </ac:picMkLst>
        </pc:picChg>
        <pc:picChg chg="add mod">
          <ac:chgData name="sahil mohape" userId="86f42c6d806f0ccc" providerId="LiveId" clId="{B27E499E-C191-4E49-8FD6-EC8D46D3CE48}" dt="2022-06-11T07:15:27.695" v="190" actId="1076"/>
          <ac:picMkLst>
            <pc:docMk/>
            <pc:sldMk cId="2792789984" sldId="258"/>
            <ac:picMk id="11" creationId="{720E0F75-59B0-6D44-D926-BE0251923A48}"/>
          </ac:picMkLst>
        </pc:picChg>
        <pc:picChg chg="add mod">
          <ac:chgData name="sahil mohape" userId="86f42c6d806f0ccc" providerId="LiveId" clId="{B27E499E-C191-4E49-8FD6-EC8D46D3CE48}" dt="2022-06-11T07:15:31.885" v="191" actId="1076"/>
          <ac:picMkLst>
            <pc:docMk/>
            <pc:sldMk cId="2792789984" sldId="258"/>
            <ac:picMk id="12" creationId="{AA2239FA-EC4F-2329-6F8B-B99E1583B0F0}"/>
          </ac:picMkLst>
        </pc:picChg>
      </pc:sldChg>
      <pc:sldChg chg="addSp delSp modSp mod">
        <pc:chgData name="sahil mohape" userId="86f42c6d806f0ccc" providerId="LiveId" clId="{B27E499E-C191-4E49-8FD6-EC8D46D3CE48}" dt="2022-06-11T07:34:07.598" v="396" actId="20577"/>
        <pc:sldMkLst>
          <pc:docMk/>
          <pc:sldMk cId="1823847790" sldId="259"/>
        </pc:sldMkLst>
        <pc:spChg chg="add mod">
          <ac:chgData name="sahil mohape" userId="86f42c6d806f0ccc" providerId="LiveId" clId="{B27E499E-C191-4E49-8FD6-EC8D46D3CE48}" dt="2022-06-11T07:34:07.598" v="396" actId="20577"/>
          <ac:spMkLst>
            <pc:docMk/>
            <pc:sldMk cId="1823847790" sldId="259"/>
            <ac:spMk id="3" creationId="{46453D3F-444C-A63D-E2C7-5A7DA646B314}"/>
          </ac:spMkLst>
        </pc:spChg>
        <pc:spChg chg="mod">
          <ac:chgData name="sahil mohape" userId="86f42c6d806f0ccc" providerId="LiveId" clId="{B27E499E-C191-4E49-8FD6-EC8D46D3CE48}" dt="2022-06-11T07:23:55.235" v="306" actId="1076"/>
          <ac:spMkLst>
            <pc:docMk/>
            <pc:sldMk cId="1823847790" sldId="259"/>
            <ac:spMk id="8" creationId="{6D7CE9C8-2C4A-FC46-BB3D-926A6C84387D}"/>
          </ac:spMkLst>
        </pc:spChg>
        <pc:spChg chg="mod">
          <ac:chgData name="sahil mohape" userId="86f42c6d806f0ccc" providerId="LiveId" clId="{B27E499E-C191-4E49-8FD6-EC8D46D3CE48}" dt="2022-06-11T07:31:54.071" v="367" actId="14100"/>
          <ac:spMkLst>
            <pc:docMk/>
            <pc:sldMk cId="1823847790" sldId="259"/>
            <ac:spMk id="11" creationId="{9F7C196E-0232-996F-838E-8F1172350A3F}"/>
          </ac:spMkLst>
        </pc:spChg>
        <pc:spChg chg="mod">
          <ac:chgData name="sahil mohape" userId="86f42c6d806f0ccc" providerId="LiveId" clId="{B27E499E-C191-4E49-8FD6-EC8D46D3CE48}" dt="2022-06-11T07:32:03.181" v="368" actId="14100"/>
          <ac:spMkLst>
            <pc:docMk/>
            <pc:sldMk cId="1823847790" sldId="259"/>
            <ac:spMk id="20" creationId="{344DB6B8-3DD0-F79B-CD53-780EC5A393B3}"/>
          </ac:spMkLst>
        </pc:spChg>
        <pc:spChg chg="mod">
          <ac:chgData name="sahil mohape" userId="86f42c6d806f0ccc" providerId="LiveId" clId="{B27E499E-C191-4E49-8FD6-EC8D46D3CE48}" dt="2022-06-11T07:23:49.389" v="305" actId="20577"/>
          <ac:spMkLst>
            <pc:docMk/>
            <pc:sldMk cId="1823847790" sldId="259"/>
            <ac:spMk id="21" creationId="{48D044F4-FEBC-FA2B-5D8B-B78869DFB9F8}"/>
          </ac:spMkLst>
        </pc:spChg>
        <pc:spChg chg="add mod">
          <ac:chgData name="sahil mohape" userId="86f42c6d806f0ccc" providerId="LiveId" clId="{B27E499E-C191-4E49-8FD6-EC8D46D3CE48}" dt="2022-06-11T07:30:07.524" v="342" actId="1076"/>
          <ac:spMkLst>
            <pc:docMk/>
            <pc:sldMk cId="1823847790" sldId="259"/>
            <ac:spMk id="43" creationId="{CAB1165D-4D67-C21F-80B7-BC62DDDD65CA}"/>
          </ac:spMkLst>
        </pc:spChg>
        <pc:spChg chg="add mod">
          <ac:chgData name="sahil mohape" userId="86f42c6d806f0ccc" providerId="LiveId" clId="{B27E499E-C191-4E49-8FD6-EC8D46D3CE48}" dt="2022-06-11T07:30:11.922" v="343" actId="1076"/>
          <ac:spMkLst>
            <pc:docMk/>
            <pc:sldMk cId="1823847790" sldId="259"/>
            <ac:spMk id="45" creationId="{7EFC7CDE-BD18-95C9-5D41-3AFAC81EE035}"/>
          </ac:spMkLst>
        </pc:spChg>
        <pc:spChg chg="add mod">
          <ac:chgData name="sahil mohape" userId="86f42c6d806f0ccc" providerId="LiveId" clId="{B27E499E-C191-4E49-8FD6-EC8D46D3CE48}" dt="2022-06-11T07:30:47.955" v="347" actId="14100"/>
          <ac:spMkLst>
            <pc:docMk/>
            <pc:sldMk cId="1823847790" sldId="259"/>
            <ac:spMk id="56" creationId="{CA0D316E-AAFA-CB8F-B6A5-E7C84169E6A5}"/>
          </ac:spMkLst>
        </pc:spChg>
        <pc:spChg chg="add mod">
          <ac:chgData name="sahil mohape" userId="86f42c6d806f0ccc" providerId="LiveId" clId="{B27E499E-C191-4E49-8FD6-EC8D46D3CE48}" dt="2022-06-11T07:30:56.813" v="348" actId="1076"/>
          <ac:spMkLst>
            <pc:docMk/>
            <pc:sldMk cId="1823847790" sldId="259"/>
            <ac:spMk id="58" creationId="{997268AE-03E2-F9A6-0005-9ECDC8902B50}"/>
          </ac:spMkLst>
        </pc:spChg>
        <pc:picChg chg="del">
          <ac:chgData name="sahil mohape" userId="86f42c6d806f0ccc" providerId="LiveId" clId="{B27E499E-C191-4E49-8FD6-EC8D46D3CE48}" dt="2022-06-11T07:27:26.340" v="332" actId="478"/>
          <ac:picMkLst>
            <pc:docMk/>
            <pc:sldMk cId="1823847790" sldId="259"/>
            <ac:picMk id="22" creationId="{541C655A-F54F-02EA-84ED-D8B821F8B11B}"/>
          </ac:picMkLst>
        </pc:picChg>
        <pc:picChg chg="add mod">
          <ac:chgData name="sahil mohape" userId="86f42c6d806f0ccc" providerId="LiveId" clId="{B27E499E-C191-4E49-8FD6-EC8D46D3CE48}" dt="2022-06-11T07:31:04.198" v="349" actId="1076"/>
          <ac:picMkLst>
            <pc:docMk/>
            <pc:sldMk cId="1823847790" sldId="259"/>
            <ac:picMk id="44" creationId="{4F027B24-0A48-5426-73E4-70D384C030D1}"/>
          </ac:picMkLst>
        </pc:picChg>
        <pc:picChg chg="add mod">
          <ac:chgData name="sahil mohape" userId="86f42c6d806f0ccc" providerId="LiveId" clId="{B27E499E-C191-4E49-8FD6-EC8D46D3CE48}" dt="2022-06-11T07:31:07.038" v="350" actId="1076"/>
          <ac:picMkLst>
            <pc:docMk/>
            <pc:sldMk cId="1823847790" sldId="259"/>
            <ac:picMk id="46" creationId="{9B1721FE-9CBA-C352-9164-BBC852A2BEB9}"/>
          </ac:picMkLst>
        </pc:picChg>
        <pc:picChg chg="add mod">
          <ac:chgData name="sahil mohape" userId="86f42c6d806f0ccc" providerId="LiveId" clId="{B27E499E-C191-4E49-8FD6-EC8D46D3CE48}" dt="2022-06-11T07:31:11.993" v="352" actId="1076"/>
          <ac:picMkLst>
            <pc:docMk/>
            <pc:sldMk cId="1823847790" sldId="259"/>
            <ac:picMk id="57" creationId="{742607E8-8EAB-F1C8-BE5B-7AA92D1496E2}"/>
          </ac:picMkLst>
        </pc:picChg>
        <pc:picChg chg="add mod">
          <ac:chgData name="sahil mohape" userId="86f42c6d806f0ccc" providerId="LiveId" clId="{B27E499E-C191-4E49-8FD6-EC8D46D3CE48}" dt="2022-06-11T07:31:20.352" v="353" actId="1076"/>
          <ac:picMkLst>
            <pc:docMk/>
            <pc:sldMk cId="1823847790" sldId="259"/>
            <ac:picMk id="59" creationId="{C91071A2-DAEE-F03E-5615-84094C8F2158}"/>
          </ac:picMkLst>
        </pc:picChg>
        <pc:picChg chg="add mod">
          <ac:chgData name="sahil mohape" userId="86f42c6d806f0ccc" providerId="LiveId" clId="{B27E499E-C191-4E49-8FD6-EC8D46D3CE48}" dt="2022-06-11T07:29:13.429" v="340" actId="1076"/>
          <ac:picMkLst>
            <pc:docMk/>
            <pc:sldMk cId="1823847790" sldId="259"/>
            <ac:picMk id="1026" creationId="{FD5EFFE9-BA39-1510-D187-113E36A2C68D}"/>
          </ac:picMkLst>
        </pc:picChg>
      </pc:sldChg>
      <pc:sldChg chg="add del">
        <pc:chgData name="sahil mohape" userId="86f42c6d806f0ccc" providerId="LiveId" clId="{B27E499E-C191-4E49-8FD6-EC8D46D3CE48}" dt="2022-06-11T07:18:47.703" v="225"/>
        <pc:sldMkLst>
          <pc:docMk/>
          <pc:sldMk cId="2907292749" sldId="261"/>
        </pc:sldMkLst>
      </pc:sldChg>
    </pc:docChg>
  </pc:docChgLst>
  <pc:docChgLst>
    <pc:chgData name="sahil mohape" userId="86f42c6d806f0ccc" providerId="LiveId" clId="{EE2B24BB-1C57-43F5-A0F2-904A5027C70E}"/>
    <pc:docChg chg="undo custSel addSld delSld modSld modMainMaster">
      <pc:chgData name="sahil mohape" userId="86f42c6d806f0ccc" providerId="LiveId" clId="{EE2B24BB-1C57-43F5-A0F2-904A5027C70E}" dt="2022-05-30T07:28:57.461" v="2297" actId="6549"/>
      <pc:docMkLst>
        <pc:docMk/>
      </pc:docMkLst>
      <pc:sldChg chg="addSp delSp modSp mod setBg">
        <pc:chgData name="sahil mohape" userId="86f42c6d806f0ccc" providerId="LiveId" clId="{EE2B24BB-1C57-43F5-A0F2-904A5027C70E}" dt="2022-05-30T07:28:57.461" v="2297" actId="6549"/>
        <pc:sldMkLst>
          <pc:docMk/>
          <pc:sldMk cId="3633807744" sldId="256"/>
        </pc:sldMkLst>
        <pc:spChg chg="mod">
          <ac:chgData name="sahil mohape" userId="86f42c6d806f0ccc" providerId="LiveId" clId="{EE2B24BB-1C57-43F5-A0F2-904A5027C70E}" dt="2022-05-23T11:05:31.113" v="790" actId="2711"/>
          <ac:spMkLst>
            <pc:docMk/>
            <pc:sldMk cId="3633807744" sldId="256"/>
            <ac:spMk id="2" creationId="{80EF3F7F-FF57-8496-330A-1E84C8B39B97}"/>
          </ac:spMkLst>
        </pc:spChg>
        <pc:spChg chg="mod">
          <ac:chgData name="sahil mohape" userId="86f42c6d806f0ccc" providerId="LiveId" clId="{EE2B24BB-1C57-43F5-A0F2-904A5027C70E}" dt="2022-05-23T10:38:17.316" v="710" actId="207"/>
          <ac:spMkLst>
            <pc:docMk/>
            <pc:sldMk cId="3633807744" sldId="256"/>
            <ac:spMk id="3" creationId="{53EBCB42-D552-A612-DF0C-8E609154B28D}"/>
          </ac:spMkLst>
        </pc:spChg>
        <pc:spChg chg="add del mod">
          <ac:chgData name="sahil mohape" userId="86f42c6d806f0ccc" providerId="LiveId" clId="{EE2B24BB-1C57-43F5-A0F2-904A5027C70E}" dt="2022-05-30T07:27:36.509" v="2289" actId="478"/>
          <ac:spMkLst>
            <pc:docMk/>
            <pc:sldMk cId="3633807744" sldId="256"/>
            <ac:spMk id="4" creationId="{A96838FD-A8F3-3363-915A-322B79EEEF76}"/>
          </ac:spMkLst>
        </pc:spChg>
        <pc:spChg chg="mod">
          <ac:chgData name="sahil mohape" userId="86f42c6d806f0ccc" providerId="LiveId" clId="{EE2B24BB-1C57-43F5-A0F2-904A5027C70E}" dt="2022-05-23T11:08:48.355" v="816" actId="20577"/>
          <ac:spMkLst>
            <pc:docMk/>
            <pc:sldMk cId="3633807744" sldId="256"/>
            <ac:spMk id="4" creationId="{F6FB6136-5C56-3F83-FA93-B11367E2DF03}"/>
          </ac:spMkLst>
        </pc:spChg>
        <pc:spChg chg="add del">
          <ac:chgData name="sahil mohape" userId="86f42c6d806f0ccc" providerId="LiveId" clId="{EE2B24BB-1C57-43F5-A0F2-904A5027C70E}" dt="2022-05-23T10:46:38.319" v="753" actId="11529"/>
          <ac:spMkLst>
            <pc:docMk/>
            <pc:sldMk cId="3633807744" sldId="256"/>
            <ac:spMk id="5" creationId="{ABF6AA49-4F9A-CD2E-E652-599F7CD80CBF}"/>
          </ac:spMkLst>
        </pc:spChg>
        <pc:spChg chg="mod">
          <ac:chgData name="sahil mohape" userId="86f42c6d806f0ccc" providerId="LiveId" clId="{EE2B24BB-1C57-43F5-A0F2-904A5027C70E}" dt="2022-05-23T10:30:56.305" v="577" actId="255"/>
          <ac:spMkLst>
            <pc:docMk/>
            <pc:sldMk cId="3633807744" sldId="256"/>
            <ac:spMk id="6" creationId="{077D8B30-26EE-50CF-D6A4-4E8D45C1F028}"/>
          </ac:spMkLst>
        </pc:spChg>
        <pc:spChg chg="add del mod">
          <ac:chgData name="sahil mohape" userId="86f42c6d806f0ccc" providerId="LiveId" clId="{EE2B24BB-1C57-43F5-A0F2-904A5027C70E}" dt="2022-05-30T07:27:39.447" v="2291" actId="478"/>
          <ac:spMkLst>
            <pc:docMk/>
            <pc:sldMk cId="3633807744" sldId="256"/>
            <ac:spMk id="7" creationId="{243C1073-B83B-4084-AA7D-2104282D7F8F}"/>
          </ac:spMkLst>
        </pc:spChg>
        <pc:spChg chg="add del mod">
          <ac:chgData name="sahil mohape" userId="86f42c6d806f0ccc" providerId="LiveId" clId="{EE2B24BB-1C57-43F5-A0F2-904A5027C70E}" dt="2022-05-30T07:27:29.234" v="2284" actId="478"/>
          <ac:spMkLst>
            <pc:docMk/>
            <pc:sldMk cId="3633807744" sldId="256"/>
            <ac:spMk id="8" creationId="{9CFB9227-D7EA-E1DC-31F5-64B7EA7046E5}"/>
          </ac:spMkLst>
        </pc:spChg>
        <pc:spChg chg="mod">
          <ac:chgData name="sahil mohape" userId="86f42c6d806f0ccc" providerId="LiveId" clId="{EE2B24BB-1C57-43F5-A0F2-904A5027C70E}" dt="2022-05-23T11:07:03.343" v="800" actId="1076"/>
          <ac:spMkLst>
            <pc:docMk/>
            <pc:sldMk cId="3633807744" sldId="256"/>
            <ac:spMk id="9" creationId="{E001CCB3-54EF-5521-B6E2-E198CE6041AE}"/>
          </ac:spMkLst>
        </pc:spChg>
        <pc:spChg chg="mod">
          <ac:chgData name="sahil mohape" userId="86f42c6d806f0ccc" providerId="LiveId" clId="{EE2B24BB-1C57-43F5-A0F2-904A5027C70E}" dt="2022-05-23T11:28:42.922" v="936" actId="20577"/>
          <ac:spMkLst>
            <pc:docMk/>
            <pc:sldMk cId="3633807744" sldId="256"/>
            <ac:spMk id="10" creationId="{1304C39C-992A-E1BC-F753-0A9AA1FE27AB}"/>
          </ac:spMkLst>
        </pc:spChg>
        <pc:spChg chg="add del mod">
          <ac:chgData name="sahil mohape" userId="86f42c6d806f0ccc" providerId="LiveId" clId="{EE2B24BB-1C57-43F5-A0F2-904A5027C70E}" dt="2022-05-22T14:35:53.637" v="5"/>
          <ac:spMkLst>
            <pc:docMk/>
            <pc:sldMk cId="3633807744" sldId="256"/>
            <ac:spMk id="13" creationId="{1627FE8A-72A9-2773-62D1-D1A1DEAC50CD}"/>
          </ac:spMkLst>
        </pc:spChg>
        <pc:spChg chg="mod">
          <ac:chgData name="sahil mohape" userId="86f42c6d806f0ccc" providerId="LiveId" clId="{EE2B24BB-1C57-43F5-A0F2-904A5027C70E}" dt="2022-05-26T12:07:03.616" v="1145" actId="1076"/>
          <ac:spMkLst>
            <pc:docMk/>
            <pc:sldMk cId="3633807744" sldId="256"/>
            <ac:spMk id="14" creationId="{60716A4B-92A8-3A1F-9DFA-968C412FF22D}"/>
          </ac:spMkLst>
        </pc:spChg>
        <pc:spChg chg="add del mod">
          <ac:chgData name="sahil mohape" userId="86f42c6d806f0ccc" providerId="LiveId" clId="{EE2B24BB-1C57-43F5-A0F2-904A5027C70E}" dt="2022-05-26T12:02:42.136" v="1013" actId="478"/>
          <ac:spMkLst>
            <pc:docMk/>
            <pc:sldMk cId="3633807744" sldId="256"/>
            <ac:spMk id="17" creationId="{5E3B4A61-98FC-9095-3216-4EC534D7CAA2}"/>
          </ac:spMkLst>
        </pc:spChg>
        <pc:spChg chg="add mod">
          <ac:chgData name="sahil mohape" userId="86f42c6d806f0ccc" providerId="LiveId" clId="{EE2B24BB-1C57-43F5-A0F2-904A5027C70E}" dt="2022-05-23T10:59:56.080" v="757" actId="571"/>
          <ac:spMkLst>
            <pc:docMk/>
            <pc:sldMk cId="3633807744" sldId="256"/>
            <ac:spMk id="18" creationId="{0B0FE27A-E562-61A7-D99E-545DECAB08D2}"/>
          </ac:spMkLst>
        </pc:spChg>
        <pc:spChg chg="add del mod">
          <ac:chgData name="sahil mohape" userId="86f42c6d806f0ccc" providerId="LiveId" clId="{EE2B24BB-1C57-43F5-A0F2-904A5027C70E}" dt="2022-05-30T07:27:38.160" v="2290" actId="478"/>
          <ac:spMkLst>
            <pc:docMk/>
            <pc:sldMk cId="3633807744" sldId="256"/>
            <ac:spMk id="18" creationId="{3FFB19BA-6EF6-ACEB-0880-124FC12B0868}"/>
          </ac:spMkLst>
        </pc:spChg>
        <pc:spChg chg="add del mod">
          <ac:chgData name="sahil mohape" userId="86f42c6d806f0ccc" providerId="LiveId" clId="{EE2B24BB-1C57-43F5-A0F2-904A5027C70E}" dt="2022-05-30T07:27:33.881" v="2286" actId="478"/>
          <ac:spMkLst>
            <pc:docMk/>
            <pc:sldMk cId="3633807744" sldId="256"/>
            <ac:spMk id="20" creationId="{93EE8438-F322-A3BD-C366-6AF8D9922006}"/>
          </ac:spMkLst>
        </pc:spChg>
        <pc:spChg chg="mod">
          <ac:chgData name="sahil mohape" userId="86f42c6d806f0ccc" providerId="LiveId" clId="{EE2B24BB-1C57-43F5-A0F2-904A5027C70E}" dt="2022-05-30T07:28:07.853" v="2296" actId="20577"/>
          <ac:spMkLst>
            <pc:docMk/>
            <pc:sldMk cId="3633807744" sldId="256"/>
            <ac:spMk id="21" creationId="{48D044F4-FEBC-FA2B-5D8B-B78869DFB9F8}"/>
          </ac:spMkLst>
        </pc:spChg>
        <pc:spChg chg="add del mod">
          <ac:chgData name="sahil mohape" userId="86f42c6d806f0ccc" providerId="LiveId" clId="{EE2B24BB-1C57-43F5-A0F2-904A5027C70E}" dt="2022-05-26T12:05:36.611" v="1105" actId="478"/>
          <ac:spMkLst>
            <pc:docMk/>
            <pc:sldMk cId="3633807744" sldId="256"/>
            <ac:spMk id="22" creationId="{50B290C6-F4BB-2900-DA47-9561FF02ED7B}"/>
          </ac:spMkLst>
        </pc:spChg>
        <pc:spChg chg="del">
          <ac:chgData name="sahil mohape" userId="86f42c6d806f0ccc" providerId="LiveId" clId="{EE2B24BB-1C57-43F5-A0F2-904A5027C70E}" dt="2022-05-26T11:59:52.657" v="958" actId="478"/>
          <ac:spMkLst>
            <pc:docMk/>
            <pc:sldMk cId="3633807744" sldId="256"/>
            <ac:spMk id="23" creationId="{D0169F88-1871-2EA6-7EC6-1E8A18E194B1}"/>
          </ac:spMkLst>
        </pc:spChg>
        <pc:spChg chg="mod">
          <ac:chgData name="sahil mohape" userId="86f42c6d806f0ccc" providerId="LiveId" clId="{EE2B24BB-1C57-43F5-A0F2-904A5027C70E}" dt="2022-05-30T07:28:57.461" v="2297" actId="6549"/>
          <ac:spMkLst>
            <pc:docMk/>
            <pc:sldMk cId="3633807744" sldId="256"/>
            <ac:spMk id="24" creationId="{424F6902-D5AB-6FB0-1A1B-FB7C2395B00F}"/>
          </ac:spMkLst>
        </pc:spChg>
        <pc:spChg chg="del">
          <ac:chgData name="sahil mohape" userId="86f42c6d806f0ccc" providerId="LiveId" clId="{EE2B24BB-1C57-43F5-A0F2-904A5027C70E}" dt="2022-05-26T11:59:53.940" v="959" actId="478"/>
          <ac:spMkLst>
            <pc:docMk/>
            <pc:sldMk cId="3633807744" sldId="256"/>
            <ac:spMk id="25" creationId="{99470D4B-6FD4-985B-8926-9C823B75F319}"/>
          </ac:spMkLst>
        </pc:spChg>
        <pc:spChg chg="del">
          <ac:chgData name="sahil mohape" userId="86f42c6d806f0ccc" providerId="LiveId" clId="{EE2B24BB-1C57-43F5-A0F2-904A5027C70E}" dt="2022-05-26T11:59:55.032" v="960" actId="478"/>
          <ac:spMkLst>
            <pc:docMk/>
            <pc:sldMk cId="3633807744" sldId="256"/>
            <ac:spMk id="26" creationId="{7EA9A127-7D3B-1484-A857-1AF75C0FE516}"/>
          </ac:spMkLst>
        </pc:spChg>
        <pc:spChg chg="del">
          <ac:chgData name="sahil mohape" userId="86f42c6d806f0ccc" providerId="LiveId" clId="{EE2B24BB-1C57-43F5-A0F2-904A5027C70E}" dt="2022-05-26T11:59:56.060" v="961" actId="478"/>
          <ac:spMkLst>
            <pc:docMk/>
            <pc:sldMk cId="3633807744" sldId="256"/>
            <ac:spMk id="27" creationId="{BA20960A-A8A9-9139-82EF-859878597CA3}"/>
          </ac:spMkLst>
        </pc:spChg>
        <pc:spChg chg="add del mod">
          <ac:chgData name="sahil mohape" userId="86f42c6d806f0ccc" providerId="LiveId" clId="{EE2B24BB-1C57-43F5-A0F2-904A5027C70E}" dt="2022-05-26T12:02:59.489" v="1027" actId="478"/>
          <ac:spMkLst>
            <pc:docMk/>
            <pc:sldMk cId="3633807744" sldId="256"/>
            <ac:spMk id="28" creationId="{633070EA-E91D-862A-EDE8-EA873CEE1FF3}"/>
          </ac:spMkLst>
        </pc:spChg>
        <pc:graphicFrameChg chg="add mod modGraphic">
          <ac:chgData name="sahil mohape" userId="86f42c6d806f0ccc" providerId="LiveId" clId="{EE2B24BB-1C57-43F5-A0F2-904A5027C70E}" dt="2022-05-23T11:25:00.281" v="928" actId="1076"/>
          <ac:graphicFrameMkLst>
            <pc:docMk/>
            <pc:sldMk cId="3633807744" sldId="256"/>
            <ac:graphicFrameMk id="12" creationId="{D7C302D2-AB25-7362-E75A-71DC9AB250CC}"/>
          </ac:graphicFrameMkLst>
        </pc:graphicFrameChg>
        <pc:picChg chg="add mod">
          <ac:chgData name="sahil mohape" userId="86f42c6d806f0ccc" providerId="LiveId" clId="{EE2B24BB-1C57-43F5-A0F2-904A5027C70E}" dt="2022-05-23T11:26:01.087" v="930" actId="1076"/>
          <ac:picMkLst>
            <pc:docMk/>
            <pc:sldMk cId="3633807744" sldId="256"/>
            <ac:picMk id="7" creationId="{343BA7D7-7BB5-86AA-5C68-59A0B235CCE8}"/>
          </ac:picMkLst>
        </pc:picChg>
        <pc:picChg chg="add del mod">
          <ac:chgData name="sahil mohape" userId="86f42c6d806f0ccc" providerId="LiveId" clId="{EE2B24BB-1C57-43F5-A0F2-904A5027C70E}" dt="2022-05-23T10:40:53.429" v="724" actId="478"/>
          <ac:picMkLst>
            <pc:docMk/>
            <pc:sldMk cId="3633807744" sldId="256"/>
            <ac:picMk id="7" creationId="{A1154D81-9361-4C21-B921-571747F3B429}"/>
          </ac:picMkLst>
        </pc:picChg>
        <pc:picChg chg="add del mod">
          <ac:chgData name="sahil mohape" userId="86f42c6d806f0ccc" providerId="LiveId" clId="{EE2B24BB-1C57-43F5-A0F2-904A5027C70E}" dt="2022-05-23T10:40:51.403" v="723" actId="478"/>
          <ac:picMkLst>
            <pc:docMk/>
            <pc:sldMk cId="3633807744" sldId="256"/>
            <ac:picMk id="11" creationId="{AB453582-4F4F-BC61-CBE3-6E9E36226B6F}"/>
          </ac:picMkLst>
        </pc:picChg>
        <pc:picChg chg="add mod">
          <ac:chgData name="sahil mohape" userId="86f42c6d806f0ccc" providerId="LiveId" clId="{EE2B24BB-1C57-43F5-A0F2-904A5027C70E}" dt="2022-05-23T11:07:46.665" v="806" actId="1076"/>
          <ac:picMkLst>
            <pc:docMk/>
            <pc:sldMk cId="3633807744" sldId="256"/>
            <ac:picMk id="11" creationId="{E0B2E276-9AB6-0642-EE8F-CEA0332E5783}"/>
          </ac:picMkLst>
        </pc:picChg>
        <pc:picChg chg="add del mod">
          <ac:chgData name="sahil mohape" userId="86f42c6d806f0ccc" providerId="LiveId" clId="{EE2B24BB-1C57-43F5-A0F2-904A5027C70E}" dt="2022-05-23T10:40:47.746" v="721" actId="478"/>
          <ac:picMkLst>
            <pc:docMk/>
            <pc:sldMk cId="3633807744" sldId="256"/>
            <ac:picMk id="13" creationId="{2074D7C1-FDA8-8BBB-781C-13C3388903FC}"/>
          </ac:picMkLst>
        </pc:picChg>
        <pc:picChg chg="add del mod">
          <ac:chgData name="sahil mohape" userId="86f42c6d806f0ccc" providerId="LiveId" clId="{EE2B24BB-1C57-43F5-A0F2-904A5027C70E}" dt="2022-05-23T11:01:22.186" v="759" actId="478"/>
          <ac:picMkLst>
            <pc:docMk/>
            <pc:sldMk cId="3633807744" sldId="256"/>
            <ac:picMk id="14" creationId="{F8972C62-6539-9F16-0AE6-D42A2554AE4C}"/>
          </ac:picMkLst>
        </pc:picChg>
        <pc:picChg chg="add del mod">
          <ac:chgData name="sahil mohape" userId="86f42c6d806f0ccc" providerId="LiveId" clId="{EE2B24BB-1C57-43F5-A0F2-904A5027C70E}" dt="2022-05-23T10:40:49.742" v="722" actId="478"/>
          <ac:picMkLst>
            <pc:docMk/>
            <pc:sldMk cId="3633807744" sldId="256"/>
            <ac:picMk id="15" creationId="{123BE3A7-B58B-87BE-FD37-6BE2A3633CB4}"/>
          </ac:picMkLst>
        </pc:picChg>
        <pc:picChg chg="add del mod">
          <ac:chgData name="sahil mohape" userId="86f42c6d806f0ccc" providerId="LiveId" clId="{EE2B24BB-1C57-43F5-A0F2-904A5027C70E}" dt="2022-05-23T11:03:18.051" v="773" actId="478"/>
          <ac:picMkLst>
            <pc:docMk/>
            <pc:sldMk cId="3633807744" sldId="256"/>
            <ac:picMk id="15" creationId="{F8671768-A423-B423-69A0-2988C792B71B}"/>
          </ac:picMkLst>
        </pc:picChg>
        <pc:picChg chg="add del mod">
          <ac:chgData name="sahil mohape" userId="86f42c6d806f0ccc" providerId="LiveId" clId="{EE2B24BB-1C57-43F5-A0F2-904A5027C70E}" dt="2022-05-23T11:01:22.846" v="760" actId="478"/>
          <ac:picMkLst>
            <pc:docMk/>
            <pc:sldMk cId="3633807744" sldId="256"/>
            <ac:picMk id="16" creationId="{3D5607EB-2B2E-AD48-866E-C290A03C82B9}"/>
          </ac:picMkLst>
        </pc:picChg>
        <pc:picChg chg="add del mod">
          <ac:chgData name="sahil mohape" userId="86f42c6d806f0ccc" providerId="LiveId" clId="{EE2B24BB-1C57-43F5-A0F2-904A5027C70E}" dt="2022-05-23T11:01:21.413" v="758" actId="478"/>
          <ac:picMkLst>
            <pc:docMk/>
            <pc:sldMk cId="3633807744" sldId="256"/>
            <ac:picMk id="17" creationId="{11471941-464F-9257-70D7-7BDEE7C603AF}"/>
          </ac:picMkLst>
        </pc:picChg>
        <pc:picChg chg="add del mod">
          <ac:chgData name="sahil mohape" userId="86f42c6d806f0ccc" providerId="LiveId" clId="{EE2B24BB-1C57-43F5-A0F2-904A5027C70E}" dt="2022-05-29T03:48:42.100" v="2115" actId="478"/>
          <ac:picMkLst>
            <pc:docMk/>
            <pc:sldMk cId="3633807744" sldId="256"/>
            <ac:picMk id="17" creationId="{F17B9ADA-2690-695E-142F-FCBDFC8120AB}"/>
          </ac:picMkLst>
        </pc:picChg>
        <pc:picChg chg="add mod">
          <ac:chgData name="sahil mohape" userId="86f42c6d806f0ccc" providerId="LiveId" clId="{EE2B24BB-1C57-43F5-A0F2-904A5027C70E}" dt="2022-05-23T10:28:23.030" v="569" actId="1076"/>
          <ac:picMkLst>
            <pc:docMk/>
            <pc:sldMk cId="3633807744" sldId="256"/>
            <ac:picMk id="1028" creationId="{4210F373-7080-5728-D952-B12E4F309B5B}"/>
          </ac:picMkLst>
        </pc:picChg>
        <pc:picChg chg="add del">
          <ac:chgData name="sahil mohape" userId="86f42c6d806f0ccc" providerId="LiveId" clId="{EE2B24BB-1C57-43F5-A0F2-904A5027C70E}" dt="2022-05-22T14:36:13.810" v="11"/>
          <ac:picMkLst>
            <pc:docMk/>
            <pc:sldMk cId="3633807744" sldId="256"/>
            <ac:picMk id="1030" creationId="{E49AE4DD-8B72-55FC-7B82-1E81470FA34C}"/>
          </ac:picMkLst>
        </pc:picChg>
      </pc:sldChg>
      <pc:sldChg chg="addSp modSp new">
        <pc:chgData name="sahil mohape" userId="86f42c6d806f0ccc" providerId="LiveId" clId="{EE2B24BB-1C57-43F5-A0F2-904A5027C70E}" dt="2022-05-23T11:27:57.553" v="932"/>
        <pc:sldMkLst>
          <pc:docMk/>
          <pc:sldMk cId="2009111679" sldId="257"/>
        </pc:sldMkLst>
        <pc:spChg chg="mod">
          <ac:chgData name="sahil mohape" userId="86f42c6d806f0ccc" providerId="LiveId" clId="{EE2B24BB-1C57-43F5-A0F2-904A5027C70E}" dt="2022-05-23T11:27:57.553" v="932"/>
          <ac:spMkLst>
            <pc:docMk/>
            <pc:sldMk cId="2009111679" sldId="257"/>
            <ac:spMk id="2" creationId="{7D008070-CABD-4EC9-AB55-0908C24C8B00}"/>
          </ac:spMkLst>
        </pc:spChg>
        <pc:spChg chg="mod">
          <ac:chgData name="sahil mohape" userId="86f42c6d806f0ccc" providerId="LiveId" clId="{EE2B24BB-1C57-43F5-A0F2-904A5027C70E}" dt="2022-05-23T11:27:57.553" v="932"/>
          <ac:spMkLst>
            <pc:docMk/>
            <pc:sldMk cId="2009111679" sldId="257"/>
            <ac:spMk id="3" creationId="{B1A7C044-A764-A3D4-948B-9DB5BA71A0AB}"/>
          </ac:spMkLst>
        </pc:spChg>
        <pc:picChg chg="add mod">
          <ac:chgData name="sahil mohape" userId="86f42c6d806f0ccc" providerId="LiveId" clId="{EE2B24BB-1C57-43F5-A0F2-904A5027C70E}" dt="2022-05-23T10:40:35.698" v="719"/>
          <ac:picMkLst>
            <pc:docMk/>
            <pc:sldMk cId="2009111679" sldId="257"/>
            <ac:picMk id="4" creationId="{3DA352C4-8191-4A46-D1B5-2458EE523C48}"/>
          </ac:picMkLst>
        </pc:picChg>
        <pc:picChg chg="add mod">
          <ac:chgData name="sahil mohape" userId="86f42c6d806f0ccc" providerId="LiveId" clId="{EE2B24BB-1C57-43F5-A0F2-904A5027C70E}" dt="2022-05-23T10:40:42.581" v="720"/>
          <ac:picMkLst>
            <pc:docMk/>
            <pc:sldMk cId="2009111679" sldId="257"/>
            <ac:picMk id="5" creationId="{78D9DF61-B18E-949B-02F4-906B3B7DAF50}"/>
          </ac:picMkLst>
        </pc:picChg>
        <pc:picChg chg="add mod">
          <ac:chgData name="sahil mohape" userId="86f42c6d806f0ccc" providerId="LiveId" clId="{EE2B24BB-1C57-43F5-A0F2-904A5027C70E}" dt="2022-05-23T10:40:42.581" v="720"/>
          <ac:picMkLst>
            <pc:docMk/>
            <pc:sldMk cId="2009111679" sldId="257"/>
            <ac:picMk id="6" creationId="{F82EF2D1-9E12-CE01-F0BB-0E5FCC8DC599}"/>
          </ac:picMkLst>
        </pc:picChg>
        <pc:picChg chg="add mod">
          <ac:chgData name="sahil mohape" userId="86f42c6d806f0ccc" providerId="LiveId" clId="{EE2B24BB-1C57-43F5-A0F2-904A5027C70E}" dt="2022-05-23T10:40:42.581" v="720"/>
          <ac:picMkLst>
            <pc:docMk/>
            <pc:sldMk cId="2009111679" sldId="257"/>
            <ac:picMk id="7" creationId="{1F578E27-7F77-44BC-0EBE-345049517321}"/>
          </ac:picMkLst>
        </pc:picChg>
      </pc:sldChg>
      <pc:sldChg chg="addSp delSp modSp add del mod setBg">
        <pc:chgData name="sahil mohape" userId="86f42c6d806f0ccc" providerId="LiveId" clId="{EE2B24BB-1C57-43F5-A0F2-904A5027C70E}" dt="2022-05-26T11:59:25.997" v="954"/>
        <pc:sldMkLst>
          <pc:docMk/>
          <pc:sldMk cId="672972570" sldId="261"/>
        </pc:sldMkLst>
        <pc:spChg chg="add del mod">
          <ac:chgData name="sahil mohape" userId="86f42c6d806f0ccc" providerId="LiveId" clId="{EE2B24BB-1C57-43F5-A0F2-904A5027C70E}" dt="2022-05-26T11:59:23.098" v="947" actId="11529"/>
          <ac:spMkLst>
            <pc:docMk/>
            <pc:sldMk cId="672972570" sldId="261"/>
            <ac:spMk id="4" creationId="{6AC4C865-9E47-8747-ECBE-CF3A5BED5582}"/>
          </ac:spMkLst>
        </pc:spChg>
        <pc:spChg chg="mod">
          <ac:chgData name="sahil mohape" userId="86f42c6d806f0ccc" providerId="LiveId" clId="{EE2B24BB-1C57-43F5-A0F2-904A5027C70E}" dt="2022-05-26T11:59:25.561" v="953" actId="6549"/>
          <ac:spMkLst>
            <pc:docMk/>
            <pc:sldMk cId="672972570" sldId="261"/>
            <ac:spMk id="21" creationId="{48D044F4-FEBC-FA2B-5D8B-B78869DFB9F8}"/>
          </ac:spMkLst>
        </pc:spChg>
        <pc:spChg chg="add del">
          <ac:chgData name="sahil mohape" userId="86f42c6d806f0ccc" providerId="LiveId" clId="{EE2B24BB-1C57-43F5-A0F2-904A5027C70E}" dt="2022-05-26T11:59:25.152" v="952" actId="478"/>
          <ac:spMkLst>
            <pc:docMk/>
            <pc:sldMk cId="672972570" sldId="261"/>
            <ac:spMk id="23" creationId="{D0169F88-1871-2EA6-7EC6-1E8A18E194B1}"/>
          </ac:spMkLst>
        </pc:spChg>
        <pc:spChg chg="add del">
          <ac:chgData name="sahil mohape" userId="86f42c6d806f0ccc" providerId="LiveId" clId="{EE2B24BB-1C57-43F5-A0F2-904A5027C70E}" dt="2022-05-26T11:59:24.727" v="951" actId="478"/>
          <ac:spMkLst>
            <pc:docMk/>
            <pc:sldMk cId="672972570" sldId="261"/>
            <ac:spMk id="25" creationId="{99470D4B-6FD4-985B-8926-9C823B75F319}"/>
          </ac:spMkLst>
        </pc:spChg>
        <pc:spChg chg="add del">
          <ac:chgData name="sahil mohape" userId="86f42c6d806f0ccc" providerId="LiveId" clId="{EE2B24BB-1C57-43F5-A0F2-904A5027C70E}" dt="2022-05-26T11:59:24.295" v="950" actId="478"/>
          <ac:spMkLst>
            <pc:docMk/>
            <pc:sldMk cId="672972570" sldId="261"/>
            <ac:spMk id="26" creationId="{7EA9A127-7D3B-1484-A857-1AF75C0FE516}"/>
          </ac:spMkLst>
        </pc:spChg>
        <pc:spChg chg="add del">
          <ac:chgData name="sahil mohape" userId="86f42c6d806f0ccc" providerId="LiveId" clId="{EE2B24BB-1C57-43F5-A0F2-904A5027C70E}" dt="2022-05-26T11:59:23.887" v="949" actId="478"/>
          <ac:spMkLst>
            <pc:docMk/>
            <pc:sldMk cId="672972570" sldId="261"/>
            <ac:spMk id="27" creationId="{BA20960A-A8A9-9139-82EF-859878597CA3}"/>
          </ac:spMkLst>
        </pc:spChg>
      </pc:sldChg>
      <pc:sldChg chg="new del">
        <pc:chgData name="sahil mohape" userId="86f42c6d806f0ccc" providerId="LiveId" clId="{EE2B24BB-1C57-43F5-A0F2-904A5027C70E}" dt="2022-05-29T03:53:38.183" v="2233" actId="2696"/>
        <pc:sldMkLst>
          <pc:docMk/>
          <pc:sldMk cId="2161882721" sldId="261"/>
        </pc:sldMkLst>
      </pc:sldChg>
      <pc:sldChg chg="add setBg">
        <pc:chgData name="sahil mohape" userId="86f42c6d806f0ccc" providerId="LiveId" clId="{EE2B24BB-1C57-43F5-A0F2-904A5027C70E}" dt="2022-05-26T11:59:41.827" v="956"/>
        <pc:sldMkLst>
          <pc:docMk/>
          <pc:sldMk cId="3156038434" sldId="262"/>
        </pc:sldMkLst>
      </pc:sldChg>
      <pc:sldChg chg="add del">
        <pc:chgData name="sahil mohape" userId="86f42c6d806f0ccc" providerId="LiveId" clId="{EE2B24BB-1C57-43F5-A0F2-904A5027C70E}" dt="2022-05-26T11:59:25.997" v="954"/>
        <pc:sldMkLst>
          <pc:docMk/>
          <pc:sldMk cId="3299251484" sldId="262"/>
        </pc:sldMkLst>
      </pc:sldChg>
      <pc:sldChg chg="add">
        <pc:chgData name="sahil mohape" userId="86f42c6d806f0ccc" providerId="LiveId" clId="{EE2B24BB-1C57-43F5-A0F2-904A5027C70E}" dt="2022-05-26T11:59:41.827" v="956"/>
        <pc:sldMkLst>
          <pc:docMk/>
          <pc:sldMk cId="2067443706" sldId="263"/>
        </pc:sldMkLst>
      </pc:sldChg>
      <pc:sldChg chg="add del">
        <pc:chgData name="sahil mohape" userId="86f42c6d806f0ccc" providerId="LiveId" clId="{EE2B24BB-1C57-43F5-A0F2-904A5027C70E}" dt="2022-05-26T11:59:25.997" v="954"/>
        <pc:sldMkLst>
          <pc:docMk/>
          <pc:sldMk cId="3308038524" sldId="263"/>
        </pc:sldMkLst>
      </pc:sldChg>
      <pc:sldChg chg="add">
        <pc:chgData name="sahil mohape" userId="86f42c6d806f0ccc" providerId="LiveId" clId="{EE2B24BB-1C57-43F5-A0F2-904A5027C70E}" dt="2022-05-26T11:59:41.827" v="956"/>
        <pc:sldMkLst>
          <pc:docMk/>
          <pc:sldMk cId="2355045276" sldId="264"/>
        </pc:sldMkLst>
      </pc:sldChg>
      <pc:sldChg chg="add del">
        <pc:chgData name="sahil mohape" userId="86f42c6d806f0ccc" providerId="LiveId" clId="{EE2B24BB-1C57-43F5-A0F2-904A5027C70E}" dt="2022-05-26T11:59:25.997" v="954"/>
        <pc:sldMkLst>
          <pc:docMk/>
          <pc:sldMk cId="3876245605" sldId="264"/>
        </pc:sldMkLst>
      </pc:sldChg>
      <pc:sldChg chg="add">
        <pc:chgData name="sahil mohape" userId="86f42c6d806f0ccc" providerId="LiveId" clId="{EE2B24BB-1C57-43F5-A0F2-904A5027C70E}" dt="2022-05-26T11:59:41.827" v="956"/>
        <pc:sldMkLst>
          <pc:docMk/>
          <pc:sldMk cId="765965626" sldId="265"/>
        </pc:sldMkLst>
      </pc:sldChg>
      <pc:sldChg chg="add del">
        <pc:chgData name="sahil mohape" userId="86f42c6d806f0ccc" providerId="LiveId" clId="{EE2B24BB-1C57-43F5-A0F2-904A5027C70E}" dt="2022-05-29T03:53:43.142" v="2234" actId="2696"/>
        <pc:sldMkLst>
          <pc:docMk/>
          <pc:sldMk cId="719616219" sldId="266"/>
        </pc:sldMkLst>
      </pc:sldChg>
      <pc:sldMasterChg chg="modSp setBg modSldLayout">
        <pc:chgData name="sahil mohape" userId="86f42c6d806f0ccc" providerId="LiveId" clId="{EE2B24BB-1C57-43F5-A0F2-904A5027C70E}" dt="2022-05-22T14:41:10.054" v="410"/>
        <pc:sldMasterMkLst>
          <pc:docMk/>
          <pc:sldMasterMk cId="3927093339" sldId="2147483660"/>
        </pc:sldMasterMkLst>
        <pc:spChg chg="mod">
          <ac:chgData name="sahil mohape" userId="86f42c6d806f0ccc" providerId="LiveId" clId="{EE2B24BB-1C57-43F5-A0F2-904A5027C70E}" dt="2022-05-22T14:40:23.871" v="399"/>
          <ac:spMkLst>
            <pc:docMk/>
            <pc:sldMasterMk cId="3927093339" sldId="2147483660"/>
            <ac:spMk id="2" creationId="{00000000-0000-0000-0000-000000000000}"/>
          </ac:spMkLst>
        </pc:spChg>
        <pc:spChg chg="mod">
          <ac:chgData name="sahil mohape" userId="86f42c6d806f0ccc" providerId="LiveId" clId="{EE2B24BB-1C57-43F5-A0F2-904A5027C70E}" dt="2022-05-22T14:40:23.871" v="399"/>
          <ac:spMkLst>
            <pc:docMk/>
            <pc:sldMasterMk cId="3927093339" sldId="2147483660"/>
            <ac:spMk id="3" creationId="{00000000-0000-0000-0000-000000000000}"/>
          </ac:spMkLst>
        </pc:spChg>
        <pc:spChg chg="mod">
          <ac:chgData name="sahil mohape" userId="86f42c6d806f0ccc" providerId="LiveId" clId="{EE2B24BB-1C57-43F5-A0F2-904A5027C70E}" dt="2022-05-22T14:40:23.871" v="399"/>
          <ac:spMkLst>
            <pc:docMk/>
            <pc:sldMasterMk cId="3927093339" sldId="2147483660"/>
            <ac:spMk id="4" creationId="{00000000-0000-0000-0000-000000000000}"/>
          </ac:spMkLst>
        </pc:spChg>
        <pc:spChg chg="mod">
          <ac:chgData name="sahil mohape" userId="86f42c6d806f0ccc" providerId="LiveId" clId="{EE2B24BB-1C57-43F5-A0F2-904A5027C70E}" dt="2022-05-22T14:40:23.871" v="399"/>
          <ac:spMkLst>
            <pc:docMk/>
            <pc:sldMasterMk cId="3927093339" sldId="2147483660"/>
            <ac:spMk id="5" creationId="{00000000-0000-0000-0000-000000000000}"/>
          </ac:spMkLst>
        </pc:spChg>
        <pc:spChg chg="mod">
          <ac:chgData name="sahil mohape" userId="86f42c6d806f0ccc" providerId="LiveId" clId="{EE2B24BB-1C57-43F5-A0F2-904A5027C70E}" dt="2022-05-22T14:40:23.871" v="399"/>
          <ac:spMkLst>
            <pc:docMk/>
            <pc:sldMasterMk cId="3927093339" sldId="2147483660"/>
            <ac:spMk id="6" creationId="{00000000-0000-0000-0000-000000000000}"/>
          </ac:spMkLst>
        </pc:spChg>
        <pc:sldLayoutChg chg="modSp 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2665714305" sldId="2147483661"/>
          </pc:sldLayoutMkLst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2665714305" sldId="2147483661"/>
              <ac:spMk id="2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2665714305" sldId="2147483661"/>
              <ac:spMk id="3" creationId="{00000000-0000-0000-0000-000000000000}"/>
            </ac:spMkLst>
          </pc:spChg>
        </pc:sldLayoutChg>
        <pc:sldLayoutChg chg="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5088506" sldId="2147483662"/>
          </pc:sldLayoutMkLst>
        </pc:sldLayoutChg>
        <pc:sldLayoutChg chg="modSp 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3851726495" sldId="2147483663"/>
          </pc:sldLayoutMkLst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851726495" sldId="2147483663"/>
              <ac:spMk id="2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851726495" sldId="2147483663"/>
              <ac:spMk id="3" creationId="{00000000-0000-0000-0000-000000000000}"/>
            </ac:spMkLst>
          </pc:spChg>
        </pc:sldLayoutChg>
        <pc:sldLayoutChg chg="modSp 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3772527771" sldId="2147483664"/>
          </pc:sldLayoutMkLst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772527771" sldId="2147483664"/>
              <ac:spMk id="3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772527771" sldId="2147483664"/>
              <ac:spMk id="4" creationId="{00000000-0000-0000-0000-000000000000}"/>
            </ac:spMkLst>
          </pc:spChg>
        </pc:sldLayoutChg>
        <pc:sldLayoutChg chg="modSp 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3945616037" sldId="2147483665"/>
          </pc:sldLayoutMkLst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945616037" sldId="2147483665"/>
              <ac:spMk id="2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945616037" sldId="2147483665"/>
              <ac:spMk id="3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945616037" sldId="2147483665"/>
              <ac:spMk id="4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945616037" sldId="2147483665"/>
              <ac:spMk id="5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945616037" sldId="2147483665"/>
              <ac:spMk id="6" creationId="{00000000-0000-0000-0000-000000000000}"/>
            </ac:spMkLst>
          </pc:spChg>
        </pc:sldLayoutChg>
        <pc:sldLayoutChg chg="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3160694581" sldId="2147483666"/>
          </pc:sldLayoutMkLst>
        </pc:sldLayoutChg>
        <pc:sldLayoutChg chg="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3658397925" sldId="2147483667"/>
          </pc:sldLayoutMkLst>
        </pc:sldLayoutChg>
        <pc:sldLayoutChg chg="modSp 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2789015661" sldId="2147483668"/>
          </pc:sldLayoutMkLst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2789015661" sldId="2147483668"/>
              <ac:spMk id="2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2789015661" sldId="2147483668"/>
              <ac:spMk id="3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2789015661" sldId="2147483668"/>
              <ac:spMk id="4" creationId="{00000000-0000-0000-0000-000000000000}"/>
            </ac:spMkLst>
          </pc:spChg>
        </pc:sldLayoutChg>
        <pc:sldLayoutChg chg="modSp 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3581095639" sldId="2147483669"/>
          </pc:sldLayoutMkLst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581095639" sldId="2147483669"/>
              <ac:spMk id="2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581095639" sldId="2147483669"/>
              <ac:spMk id="3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3581095639" sldId="2147483669"/>
              <ac:spMk id="4" creationId="{00000000-0000-0000-0000-000000000000}"/>
            </ac:spMkLst>
          </pc:spChg>
        </pc:sldLayoutChg>
        <pc:sldLayoutChg chg="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2621603392" sldId="2147483670"/>
          </pc:sldLayoutMkLst>
        </pc:sldLayoutChg>
        <pc:sldLayoutChg chg="modSp setBg">
          <pc:chgData name="sahil mohape" userId="86f42c6d806f0ccc" providerId="LiveId" clId="{EE2B24BB-1C57-43F5-A0F2-904A5027C70E}" dt="2022-05-22T14:41:10.054" v="410"/>
          <pc:sldLayoutMkLst>
            <pc:docMk/>
            <pc:sldMasterMk cId="3927093339" sldId="2147483660"/>
            <pc:sldLayoutMk cId="742588237" sldId="2147483671"/>
          </pc:sldLayoutMkLst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742588237" sldId="2147483671"/>
              <ac:spMk id="2" creationId="{00000000-0000-0000-0000-000000000000}"/>
            </ac:spMkLst>
          </pc:spChg>
          <pc:spChg chg="mod">
            <ac:chgData name="sahil mohape" userId="86f42c6d806f0ccc" providerId="LiveId" clId="{EE2B24BB-1C57-43F5-A0F2-904A5027C70E}" dt="2022-05-22T14:40:23.871" v="399"/>
            <ac:spMkLst>
              <pc:docMk/>
              <pc:sldMasterMk cId="3927093339" sldId="2147483660"/>
              <pc:sldLayoutMk cId="742588237" sldId="2147483671"/>
              <ac:spMk id="3" creationId="{00000000-0000-0000-0000-000000000000}"/>
            </ac:spMkLst>
          </pc:spChg>
        </pc:sldLayoutChg>
      </pc:sldMasterChg>
    </pc:docChg>
  </pc:docChgLst>
  <pc:docChgLst>
    <pc:chgData name="sahil mohape" userId="86f42c6d806f0ccc" providerId="LiveId" clId="{EC0441B7-95F0-4E3F-AFC8-EC852DC187F4}"/>
    <pc:docChg chg="undo custSel addSld delSld modSld modMainMaster">
      <pc:chgData name="sahil mohape" userId="86f42c6d806f0ccc" providerId="LiveId" clId="{EC0441B7-95F0-4E3F-AFC8-EC852DC187F4}" dt="2022-06-11T05:59:04.269" v="3580" actId="207"/>
      <pc:docMkLst>
        <pc:docMk/>
      </pc:docMkLst>
      <pc:sldChg chg="addSp delSp modSp mod modClrScheme chgLayout">
        <pc:chgData name="sahil mohape" userId="86f42c6d806f0ccc" providerId="LiveId" clId="{EC0441B7-95F0-4E3F-AFC8-EC852DC187F4}" dt="2022-06-11T05:59:04.269" v="3580" actId="207"/>
        <pc:sldMkLst>
          <pc:docMk/>
          <pc:sldMk cId="3633807744" sldId="256"/>
        </pc:sldMkLst>
        <pc:spChg chg="mod ord">
          <ac:chgData name="sahil mohape" userId="86f42c6d806f0ccc" providerId="LiveId" clId="{EC0441B7-95F0-4E3F-AFC8-EC852DC187F4}" dt="2022-06-11T04:43:24.160" v="2850" actId="403"/>
          <ac:spMkLst>
            <pc:docMk/>
            <pc:sldMk cId="3633807744" sldId="256"/>
            <ac:spMk id="2" creationId="{80EF3F7F-FF57-8496-330A-1E84C8B39B97}"/>
          </ac:spMkLst>
        </pc:spChg>
        <pc:spChg chg="del">
          <ac:chgData name="sahil mohape" userId="86f42c6d806f0ccc" providerId="LiveId" clId="{EC0441B7-95F0-4E3F-AFC8-EC852DC187F4}" dt="2022-06-10T16:55:16.914" v="1557" actId="700"/>
          <ac:spMkLst>
            <pc:docMk/>
            <pc:sldMk cId="3633807744" sldId="256"/>
            <ac:spMk id="3" creationId="{53EBCB42-D552-A612-DF0C-8E609154B28D}"/>
          </ac:spMkLst>
        </pc:spChg>
        <pc:spChg chg="add del mod">
          <ac:chgData name="sahil mohape" userId="86f42c6d806f0ccc" providerId="LiveId" clId="{EC0441B7-95F0-4E3F-AFC8-EC852DC187F4}" dt="2022-06-11T04:12:38.676" v="2076"/>
          <ac:spMkLst>
            <pc:docMk/>
            <pc:sldMk cId="3633807744" sldId="256"/>
            <ac:spMk id="3" creationId="{59E97579-5106-1B8E-FFFD-9F70ACC29585}"/>
          </ac:spMkLst>
        </pc:spChg>
        <pc:spChg chg="add del mod">
          <ac:chgData name="sahil mohape" userId="86f42c6d806f0ccc" providerId="LiveId" clId="{EC0441B7-95F0-4E3F-AFC8-EC852DC187F4}" dt="2022-06-11T04:12:34.775" v="2066"/>
          <ac:spMkLst>
            <pc:docMk/>
            <pc:sldMk cId="3633807744" sldId="256"/>
            <ac:spMk id="4" creationId="{48B637D7-ECD9-BF9A-1DF6-91612A9F8315}"/>
          </ac:spMkLst>
        </pc:spChg>
        <pc:spChg chg="add del mod ord">
          <ac:chgData name="sahil mohape" userId="86f42c6d806f0ccc" providerId="LiveId" clId="{EC0441B7-95F0-4E3F-AFC8-EC852DC187F4}" dt="2022-06-10T10:58:48.871" v="372" actId="478"/>
          <ac:spMkLst>
            <pc:docMk/>
            <pc:sldMk cId="3633807744" sldId="256"/>
            <ac:spMk id="4" creationId="{FBDB9785-4073-8865-D400-56932261D01A}"/>
          </ac:spMkLst>
        </pc:spChg>
        <pc:spChg chg="add del mod">
          <ac:chgData name="sahil mohape" userId="86f42c6d806f0ccc" providerId="LiveId" clId="{EC0441B7-95F0-4E3F-AFC8-EC852DC187F4}" dt="2022-06-11T04:12:40.212" v="2077" actId="478"/>
          <ac:spMkLst>
            <pc:docMk/>
            <pc:sldMk cId="3633807744" sldId="256"/>
            <ac:spMk id="5" creationId="{00CCFE0C-534F-E9E6-E000-1D835BAB4E57}"/>
          </ac:spMkLst>
        </pc:spChg>
        <pc:spChg chg="del">
          <ac:chgData name="sahil mohape" userId="86f42c6d806f0ccc" providerId="LiveId" clId="{EC0441B7-95F0-4E3F-AFC8-EC852DC187F4}" dt="2022-06-10T10:42:08.440" v="277" actId="478"/>
          <ac:spMkLst>
            <pc:docMk/>
            <pc:sldMk cId="3633807744" sldId="256"/>
            <ac:spMk id="5" creationId="{3C62B460-DEBE-80D6-D866-870DA0CDCFBA}"/>
          </ac:spMkLst>
        </pc:spChg>
        <pc:spChg chg="mod">
          <ac:chgData name="sahil mohape" userId="86f42c6d806f0ccc" providerId="LiveId" clId="{EC0441B7-95F0-4E3F-AFC8-EC852DC187F4}" dt="2022-06-11T04:32:55.350" v="2787" actId="1076"/>
          <ac:spMkLst>
            <pc:docMk/>
            <pc:sldMk cId="3633807744" sldId="256"/>
            <ac:spMk id="6" creationId="{077D8B30-26EE-50CF-D6A4-4E8D45C1F028}"/>
          </ac:spMkLst>
        </pc:spChg>
        <pc:spChg chg="add del mod">
          <ac:chgData name="sahil mohape" userId="86f42c6d806f0ccc" providerId="LiveId" clId="{EC0441B7-95F0-4E3F-AFC8-EC852DC187F4}" dt="2022-06-10T11:08:44.458" v="694"/>
          <ac:spMkLst>
            <pc:docMk/>
            <pc:sldMk cId="3633807744" sldId="256"/>
            <ac:spMk id="7" creationId="{96E2A16E-06C7-580F-BE18-2B2A481FCB32}"/>
          </ac:spMkLst>
        </pc:spChg>
        <pc:spChg chg="add del mod">
          <ac:chgData name="sahil mohape" userId="86f42c6d806f0ccc" providerId="LiveId" clId="{EC0441B7-95F0-4E3F-AFC8-EC852DC187F4}" dt="2022-06-11T04:12:44.748" v="2086"/>
          <ac:spMkLst>
            <pc:docMk/>
            <pc:sldMk cId="3633807744" sldId="256"/>
            <ac:spMk id="7" creationId="{C8C668DE-64D2-00E4-240F-5545F9B12B31}"/>
          </ac:spMkLst>
        </pc:spChg>
        <pc:spChg chg="add del mod">
          <ac:chgData name="sahil mohape" userId="86f42c6d806f0ccc" providerId="LiveId" clId="{EC0441B7-95F0-4E3F-AFC8-EC852DC187F4}" dt="2022-06-10T16:18:05.363" v="1413" actId="478"/>
          <ac:spMkLst>
            <pc:docMk/>
            <pc:sldMk cId="3633807744" sldId="256"/>
            <ac:spMk id="7" creationId="{ECDA4218-84C3-B50B-CABA-CE436F02EEA3}"/>
          </ac:spMkLst>
        </pc:spChg>
        <pc:spChg chg="add del mod">
          <ac:chgData name="sahil mohape" userId="86f42c6d806f0ccc" providerId="LiveId" clId="{EC0441B7-95F0-4E3F-AFC8-EC852DC187F4}" dt="2022-06-10T16:17:13.658" v="1408" actId="478"/>
          <ac:spMkLst>
            <pc:docMk/>
            <pc:sldMk cId="3633807744" sldId="256"/>
            <ac:spMk id="8" creationId="{2E2F1844-DBAD-4AF0-8D0F-E2A0016E5444}"/>
          </ac:spMkLst>
        </pc:spChg>
        <pc:spChg chg="add mod">
          <ac:chgData name="sahil mohape" userId="86f42c6d806f0ccc" providerId="LiveId" clId="{EC0441B7-95F0-4E3F-AFC8-EC852DC187F4}" dt="2022-06-11T04:45:58.422" v="2890" actId="20577"/>
          <ac:spMkLst>
            <pc:docMk/>
            <pc:sldMk cId="3633807744" sldId="256"/>
            <ac:spMk id="8" creationId="{6D7CE9C8-2C4A-FC46-BB3D-926A6C84387D}"/>
          </ac:spMkLst>
        </pc:spChg>
        <pc:spChg chg="add del mod">
          <ac:chgData name="sahil mohape" userId="86f42c6d806f0ccc" providerId="LiveId" clId="{EC0441B7-95F0-4E3F-AFC8-EC852DC187F4}" dt="2022-06-10T11:01:06.803" v="423" actId="478"/>
          <ac:spMkLst>
            <pc:docMk/>
            <pc:sldMk cId="3633807744" sldId="256"/>
            <ac:spMk id="8" creationId="{F6BDCBBE-5670-6D74-2E4B-D323C6D30B17}"/>
          </ac:spMkLst>
        </pc:spChg>
        <pc:spChg chg="add del mod">
          <ac:chgData name="sahil mohape" userId="86f42c6d806f0ccc" providerId="LiveId" clId="{EC0441B7-95F0-4E3F-AFC8-EC852DC187F4}" dt="2022-06-11T04:29:00.676" v="2754"/>
          <ac:spMkLst>
            <pc:docMk/>
            <pc:sldMk cId="3633807744" sldId="256"/>
            <ac:spMk id="9" creationId="{469E87B0-517A-6F0E-EA0A-B0954CCA376B}"/>
          </ac:spMkLst>
        </pc:spChg>
        <pc:spChg chg="add del mod">
          <ac:chgData name="sahil mohape" userId="86f42c6d806f0ccc" providerId="LiveId" clId="{EC0441B7-95F0-4E3F-AFC8-EC852DC187F4}" dt="2022-06-10T16:33:57.129" v="1478"/>
          <ac:spMkLst>
            <pc:docMk/>
            <pc:sldMk cId="3633807744" sldId="256"/>
            <ac:spMk id="9" creationId="{87206BE9-451C-E7B0-C0D2-65FE70CAF90A}"/>
          </ac:spMkLst>
        </pc:spChg>
        <pc:spChg chg="add del mod">
          <ac:chgData name="sahil mohape" userId="86f42c6d806f0ccc" providerId="LiveId" clId="{EC0441B7-95F0-4E3F-AFC8-EC852DC187F4}" dt="2022-06-10T11:01:06.807" v="425"/>
          <ac:spMkLst>
            <pc:docMk/>
            <pc:sldMk cId="3633807744" sldId="256"/>
            <ac:spMk id="9" creationId="{C3C81372-AD64-D84F-7737-48B5DF3BC6E1}"/>
          </ac:spMkLst>
        </pc:spChg>
        <pc:spChg chg="add mod">
          <ac:chgData name="sahil mohape" userId="86f42c6d806f0ccc" providerId="LiveId" clId="{EC0441B7-95F0-4E3F-AFC8-EC852DC187F4}" dt="2022-06-11T05:39:12.480" v="3396" actId="1076"/>
          <ac:spMkLst>
            <pc:docMk/>
            <pc:sldMk cId="3633807744" sldId="256"/>
            <ac:spMk id="10" creationId="{1788B6CC-12E2-0CA0-1660-00F24ECBA892}"/>
          </ac:spMkLst>
        </pc:spChg>
        <pc:spChg chg="add del mod ord">
          <ac:chgData name="sahil mohape" userId="86f42c6d806f0ccc" providerId="LiveId" clId="{EC0441B7-95F0-4E3F-AFC8-EC852DC187F4}" dt="2022-06-10T16:27:15.870" v="1421" actId="11529"/>
          <ac:spMkLst>
            <pc:docMk/>
            <pc:sldMk cId="3633807744" sldId="256"/>
            <ac:spMk id="10" creationId="{3B6FBDFE-862D-574E-3FDB-94FECCB4508E}"/>
          </ac:spMkLst>
        </pc:spChg>
        <pc:spChg chg="add del ord">
          <ac:chgData name="sahil mohape" userId="86f42c6d806f0ccc" providerId="LiveId" clId="{EC0441B7-95F0-4E3F-AFC8-EC852DC187F4}" dt="2022-06-10T11:05:53.036" v="675" actId="11529"/>
          <ac:spMkLst>
            <pc:docMk/>
            <pc:sldMk cId="3633807744" sldId="256"/>
            <ac:spMk id="10" creationId="{7C6ABC2E-88FA-657F-E83A-E624A6633E20}"/>
          </ac:spMkLst>
        </pc:spChg>
        <pc:spChg chg="add mod ord">
          <ac:chgData name="sahil mohape" userId="86f42c6d806f0ccc" providerId="LiveId" clId="{EC0441B7-95F0-4E3F-AFC8-EC852DC187F4}" dt="2022-06-11T04:46:21.461" v="2891" actId="208"/>
          <ac:spMkLst>
            <pc:docMk/>
            <pc:sldMk cId="3633807744" sldId="256"/>
            <ac:spMk id="11" creationId="{9F7C196E-0232-996F-838E-8F1172350A3F}"/>
          </ac:spMkLst>
        </pc:spChg>
        <pc:spChg chg="del">
          <ac:chgData name="sahil mohape" userId="86f42c6d806f0ccc" providerId="LiveId" clId="{EC0441B7-95F0-4E3F-AFC8-EC852DC187F4}" dt="2022-06-10T10:42:12.562" v="278" actId="478"/>
          <ac:spMkLst>
            <pc:docMk/>
            <pc:sldMk cId="3633807744" sldId="256"/>
            <ac:spMk id="13" creationId="{6DA18397-8C50-CD1A-8D36-6EB964C56F79}"/>
          </ac:spMkLst>
        </pc:spChg>
        <pc:spChg chg="del">
          <ac:chgData name="sahil mohape" userId="86f42c6d806f0ccc" providerId="LiveId" clId="{EC0441B7-95F0-4E3F-AFC8-EC852DC187F4}" dt="2022-06-10T10:42:16.699" v="279" actId="478"/>
          <ac:spMkLst>
            <pc:docMk/>
            <pc:sldMk cId="3633807744" sldId="256"/>
            <ac:spMk id="14" creationId="{60716A4B-92A8-3A1F-9DFA-968C412FF22D}"/>
          </ac:spMkLst>
        </pc:spChg>
        <pc:spChg chg="add del mod">
          <ac:chgData name="sahil mohape" userId="86f42c6d806f0ccc" providerId="LiveId" clId="{EC0441B7-95F0-4E3F-AFC8-EC852DC187F4}" dt="2022-06-10T17:41:06.885" v="1661" actId="478"/>
          <ac:spMkLst>
            <pc:docMk/>
            <pc:sldMk cId="3633807744" sldId="256"/>
            <ac:spMk id="15" creationId="{873FB583-E746-F094-2775-BE17FBDC920D}"/>
          </ac:spMkLst>
        </pc:spChg>
        <pc:spChg chg="add mod">
          <ac:chgData name="sahil mohape" userId="86f42c6d806f0ccc" providerId="LiveId" clId="{EC0441B7-95F0-4E3F-AFC8-EC852DC187F4}" dt="2022-06-11T05:43:03.537" v="3432" actId="1076"/>
          <ac:spMkLst>
            <pc:docMk/>
            <pc:sldMk cId="3633807744" sldId="256"/>
            <ac:spMk id="16" creationId="{2448F972-2AEF-E331-FE76-1B3D1B569976}"/>
          </ac:spMkLst>
        </pc:spChg>
        <pc:spChg chg="add mod">
          <ac:chgData name="sahil mohape" userId="86f42c6d806f0ccc" providerId="LiveId" clId="{EC0441B7-95F0-4E3F-AFC8-EC852DC187F4}" dt="2022-06-11T05:43:08.219" v="3433" actId="1076"/>
          <ac:spMkLst>
            <pc:docMk/>
            <pc:sldMk cId="3633807744" sldId="256"/>
            <ac:spMk id="17" creationId="{2AB78DB3-9800-215F-3D69-98269ED9BD08}"/>
          </ac:spMkLst>
        </pc:spChg>
        <pc:spChg chg="add mod">
          <ac:chgData name="sahil mohape" userId="86f42c6d806f0ccc" providerId="LiveId" clId="{EC0441B7-95F0-4E3F-AFC8-EC852DC187F4}" dt="2022-06-11T05:43:23.297" v="3437" actId="1076"/>
          <ac:spMkLst>
            <pc:docMk/>
            <pc:sldMk cId="3633807744" sldId="256"/>
            <ac:spMk id="18" creationId="{A1109119-6057-E527-1A19-1A496ED6B97E}"/>
          </ac:spMkLst>
        </pc:spChg>
        <pc:spChg chg="mod">
          <ac:chgData name="sahil mohape" userId="86f42c6d806f0ccc" providerId="LiveId" clId="{EC0441B7-95F0-4E3F-AFC8-EC852DC187F4}" dt="2022-06-11T05:58:22.656" v="3577" actId="1037"/>
          <ac:spMkLst>
            <pc:docMk/>
            <pc:sldMk cId="3633807744" sldId="256"/>
            <ac:spMk id="19" creationId="{35162B74-A973-C339-FD66-7D088D6EAAF6}"/>
          </ac:spMkLst>
        </pc:spChg>
        <pc:spChg chg="add mod ord">
          <ac:chgData name="sahil mohape" userId="86f42c6d806f0ccc" providerId="LiveId" clId="{EC0441B7-95F0-4E3F-AFC8-EC852DC187F4}" dt="2022-06-11T05:59:04.269" v="3580" actId="207"/>
          <ac:spMkLst>
            <pc:docMk/>
            <pc:sldMk cId="3633807744" sldId="256"/>
            <ac:spMk id="20" creationId="{344DB6B8-3DD0-F79B-CD53-780EC5A393B3}"/>
          </ac:spMkLst>
        </pc:spChg>
        <pc:spChg chg="add del mod">
          <ac:chgData name="sahil mohape" userId="86f42c6d806f0ccc" providerId="LiveId" clId="{EC0441B7-95F0-4E3F-AFC8-EC852DC187F4}" dt="2022-06-10T17:41:08.155" v="1662" actId="478"/>
          <ac:spMkLst>
            <pc:docMk/>
            <pc:sldMk cId="3633807744" sldId="256"/>
            <ac:spMk id="20" creationId="{BCE3D7CE-2C66-D7D7-9FBF-2C2C0A39A640}"/>
          </ac:spMkLst>
        </pc:spChg>
        <pc:spChg chg="mod">
          <ac:chgData name="sahil mohape" userId="86f42c6d806f0ccc" providerId="LiveId" clId="{EC0441B7-95F0-4E3F-AFC8-EC852DC187F4}" dt="2022-06-11T04:35:16.103" v="2797" actId="207"/>
          <ac:spMkLst>
            <pc:docMk/>
            <pc:sldMk cId="3633807744" sldId="256"/>
            <ac:spMk id="21" creationId="{48D044F4-FEBC-FA2B-5D8B-B78869DFB9F8}"/>
          </ac:spMkLst>
        </pc:spChg>
        <pc:spChg chg="add del mod">
          <ac:chgData name="sahil mohape" userId="86f42c6d806f0ccc" providerId="LiveId" clId="{EC0441B7-95F0-4E3F-AFC8-EC852DC187F4}" dt="2022-06-10T17:41:10.262" v="1663" actId="478"/>
          <ac:spMkLst>
            <pc:docMk/>
            <pc:sldMk cId="3633807744" sldId="256"/>
            <ac:spMk id="22" creationId="{D42639C7-7DF2-C3B1-9D9F-4A8AF40703E1}"/>
          </ac:spMkLst>
        </pc:spChg>
        <pc:spChg chg="add del mod">
          <ac:chgData name="sahil mohape" userId="86f42c6d806f0ccc" providerId="LiveId" clId="{EC0441B7-95F0-4E3F-AFC8-EC852DC187F4}" dt="2022-06-10T17:41:19.078" v="1668" actId="478"/>
          <ac:spMkLst>
            <pc:docMk/>
            <pc:sldMk cId="3633807744" sldId="256"/>
            <ac:spMk id="23" creationId="{712F0B53-AA85-A107-3CC2-DC528810F9A2}"/>
          </ac:spMkLst>
        </pc:spChg>
        <pc:spChg chg="add mod">
          <ac:chgData name="sahil mohape" userId="86f42c6d806f0ccc" providerId="LiveId" clId="{EC0441B7-95F0-4E3F-AFC8-EC852DC187F4}" dt="2022-06-11T05:44:06.092" v="3446" actId="1076"/>
          <ac:spMkLst>
            <pc:docMk/>
            <pc:sldMk cId="3633807744" sldId="256"/>
            <ac:spMk id="23" creationId="{8292081A-880F-702A-5CF9-5A276EA5498F}"/>
          </ac:spMkLst>
        </pc:spChg>
        <pc:spChg chg="mod">
          <ac:chgData name="sahil mohape" userId="86f42c6d806f0ccc" providerId="LiveId" clId="{EC0441B7-95F0-4E3F-AFC8-EC852DC187F4}" dt="2022-06-11T04:44:19.728" v="2857" actId="20577"/>
          <ac:spMkLst>
            <pc:docMk/>
            <pc:sldMk cId="3633807744" sldId="256"/>
            <ac:spMk id="24" creationId="{424F6902-D5AB-6FB0-1A1B-FB7C2395B00F}"/>
          </ac:spMkLst>
        </pc:spChg>
        <pc:spChg chg="add mod">
          <ac:chgData name="sahil mohape" userId="86f42c6d806f0ccc" providerId="LiveId" clId="{EC0441B7-95F0-4E3F-AFC8-EC852DC187F4}" dt="2022-06-11T05:43:49.880" v="3443" actId="1076"/>
          <ac:spMkLst>
            <pc:docMk/>
            <pc:sldMk cId="3633807744" sldId="256"/>
            <ac:spMk id="25" creationId="{82493BC5-9583-8660-D051-3AAD843BF5F5}"/>
          </ac:spMkLst>
        </pc:spChg>
        <pc:spChg chg="add del mod">
          <ac:chgData name="sahil mohape" userId="86f42c6d806f0ccc" providerId="LiveId" clId="{EC0441B7-95F0-4E3F-AFC8-EC852DC187F4}" dt="2022-06-10T17:41:11.488" v="1664" actId="478"/>
          <ac:spMkLst>
            <pc:docMk/>
            <pc:sldMk cId="3633807744" sldId="256"/>
            <ac:spMk id="25" creationId="{8A277CF8-0933-A8E2-110A-B4A874DFA8E2}"/>
          </ac:spMkLst>
        </pc:spChg>
        <pc:spChg chg="add del mod">
          <ac:chgData name="sahil mohape" userId="86f42c6d806f0ccc" providerId="LiveId" clId="{EC0441B7-95F0-4E3F-AFC8-EC852DC187F4}" dt="2022-06-10T17:41:14.059" v="1665" actId="478"/>
          <ac:spMkLst>
            <pc:docMk/>
            <pc:sldMk cId="3633807744" sldId="256"/>
            <ac:spMk id="26" creationId="{07609282-AF95-B1A4-46AE-C761804AFFB0}"/>
          </ac:spMkLst>
        </pc:spChg>
        <pc:spChg chg="add del mod">
          <ac:chgData name="sahil mohape" userId="86f42c6d806f0ccc" providerId="LiveId" clId="{EC0441B7-95F0-4E3F-AFC8-EC852DC187F4}" dt="2022-06-10T17:41:16.148" v="1666" actId="478"/>
          <ac:spMkLst>
            <pc:docMk/>
            <pc:sldMk cId="3633807744" sldId="256"/>
            <ac:spMk id="27" creationId="{76B98789-F091-42CB-33CF-4D6FF9FCAED0}"/>
          </ac:spMkLst>
        </pc:spChg>
        <pc:spChg chg="add del mod">
          <ac:chgData name="sahil mohape" userId="86f42c6d806f0ccc" providerId="LiveId" clId="{EC0441B7-95F0-4E3F-AFC8-EC852DC187F4}" dt="2022-06-10T17:41:17.302" v="1667" actId="478"/>
          <ac:spMkLst>
            <pc:docMk/>
            <pc:sldMk cId="3633807744" sldId="256"/>
            <ac:spMk id="28" creationId="{2A73F0DF-89CF-731A-ADC9-1754188E1562}"/>
          </ac:spMkLst>
        </pc:spChg>
        <pc:spChg chg="add del mod">
          <ac:chgData name="sahil mohape" userId="86f42c6d806f0ccc" providerId="LiveId" clId="{EC0441B7-95F0-4E3F-AFC8-EC852DC187F4}" dt="2022-06-10T17:41:21.608" v="1670" actId="478"/>
          <ac:spMkLst>
            <pc:docMk/>
            <pc:sldMk cId="3633807744" sldId="256"/>
            <ac:spMk id="29" creationId="{49B93ADB-6796-12E7-870D-C3FCCA148F2A}"/>
          </ac:spMkLst>
        </pc:spChg>
        <pc:spChg chg="add del mod">
          <ac:chgData name="sahil mohape" userId="86f42c6d806f0ccc" providerId="LiveId" clId="{EC0441B7-95F0-4E3F-AFC8-EC852DC187F4}" dt="2022-06-10T17:41:22.983" v="1671" actId="478"/>
          <ac:spMkLst>
            <pc:docMk/>
            <pc:sldMk cId="3633807744" sldId="256"/>
            <ac:spMk id="30" creationId="{F78EC605-CE51-B4FB-1309-C7C2E32B24C8}"/>
          </ac:spMkLst>
        </pc:spChg>
        <pc:spChg chg="add del mod">
          <ac:chgData name="sahil mohape" userId="86f42c6d806f0ccc" providerId="LiveId" clId="{EC0441B7-95F0-4E3F-AFC8-EC852DC187F4}" dt="2022-06-10T17:41:20.244" v="1669" actId="478"/>
          <ac:spMkLst>
            <pc:docMk/>
            <pc:sldMk cId="3633807744" sldId="256"/>
            <ac:spMk id="31" creationId="{4820D8B2-36FA-0669-429B-6FFED6EF0542}"/>
          </ac:spMkLst>
        </pc:spChg>
        <pc:spChg chg="add del mod">
          <ac:chgData name="sahil mohape" userId="86f42c6d806f0ccc" providerId="LiveId" clId="{EC0441B7-95F0-4E3F-AFC8-EC852DC187F4}" dt="2022-06-10T16:17:13.149" v="1407" actId="478"/>
          <ac:spMkLst>
            <pc:docMk/>
            <pc:sldMk cId="3633807744" sldId="256"/>
            <ac:spMk id="32" creationId="{376809A9-4C6C-4DFA-ED10-28CFBFE528EE}"/>
          </ac:spMkLst>
        </pc:spChg>
        <pc:spChg chg="add del mod">
          <ac:chgData name="sahil mohape" userId="86f42c6d806f0ccc" providerId="LiveId" clId="{EC0441B7-95F0-4E3F-AFC8-EC852DC187F4}" dt="2022-06-10T16:17:14.423" v="1409" actId="478"/>
          <ac:spMkLst>
            <pc:docMk/>
            <pc:sldMk cId="3633807744" sldId="256"/>
            <ac:spMk id="33" creationId="{4E66259D-ECBD-73C2-EBD5-21CD631B2FA8}"/>
          </ac:spMkLst>
        </pc:spChg>
        <pc:spChg chg="add del mod">
          <ac:chgData name="sahil mohape" userId="86f42c6d806f0ccc" providerId="LiveId" clId="{EC0441B7-95F0-4E3F-AFC8-EC852DC187F4}" dt="2022-06-10T16:17:15.022" v="1410" actId="478"/>
          <ac:spMkLst>
            <pc:docMk/>
            <pc:sldMk cId="3633807744" sldId="256"/>
            <ac:spMk id="34" creationId="{2EF449C2-5453-1630-6DEF-551E245863B3}"/>
          </ac:spMkLst>
        </pc:spChg>
        <pc:spChg chg="add mod">
          <ac:chgData name="sahil mohape" userId="86f42c6d806f0ccc" providerId="LiveId" clId="{EC0441B7-95F0-4E3F-AFC8-EC852DC187F4}" dt="2022-06-11T05:50:09.937" v="3499" actId="1076"/>
          <ac:spMkLst>
            <pc:docMk/>
            <pc:sldMk cId="3633807744" sldId="256"/>
            <ac:spMk id="34" creationId="{F238B500-DE64-7187-DA7A-534DCA72B5BC}"/>
          </ac:spMkLst>
        </pc:spChg>
        <pc:spChg chg="add mod">
          <ac:chgData name="sahil mohape" userId="86f42c6d806f0ccc" providerId="LiveId" clId="{EC0441B7-95F0-4E3F-AFC8-EC852DC187F4}" dt="2022-06-11T05:50:53.474" v="3508" actId="1076"/>
          <ac:spMkLst>
            <pc:docMk/>
            <pc:sldMk cId="3633807744" sldId="256"/>
            <ac:spMk id="35" creationId="{0740E01D-4C8C-6917-026A-08F09ABEBB36}"/>
          </ac:spMkLst>
        </pc:spChg>
        <pc:spChg chg="add mod">
          <ac:chgData name="sahil mohape" userId="86f42c6d806f0ccc" providerId="LiveId" clId="{EC0441B7-95F0-4E3F-AFC8-EC852DC187F4}" dt="2022-06-11T05:49:38.102" v="3493" actId="2711"/>
          <ac:spMkLst>
            <pc:docMk/>
            <pc:sldMk cId="3633807744" sldId="256"/>
            <ac:spMk id="36" creationId="{1694AE8C-610D-257B-59CF-38B73D6975D3}"/>
          </ac:spMkLst>
        </pc:spChg>
        <pc:spChg chg="add mod">
          <ac:chgData name="sahil mohape" userId="86f42c6d806f0ccc" providerId="LiveId" clId="{EC0441B7-95F0-4E3F-AFC8-EC852DC187F4}" dt="2022-06-11T05:49:38.102" v="3493" actId="2711"/>
          <ac:spMkLst>
            <pc:docMk/>
            <pc:sldMk cId="3633807744" sldId="256"/>
            <ac:spMk id="38" creationId="{72C3F397-0F03-8431-E6B8-BB995395AEF6}"/>
          </ac:spMkLst>
        </pc:spChg>
        <pc:spChg chg="add mod">
          <ac:chgData name="sahil mohape" userId="86f42c6d806f0ccc" providerId="LiveId" clId="{EC0441B7-95F0-4E3F-AFC8-EC852DC187F4}" dt="2022-06-11T05:49:38.102" v="3493" actId="2711"/>
          <ac:spMkLst>
            <pc:docMk/>
            <pc:sldMk cId="3633807744" sldId="256"/>
            <ac:spMk id="39" creationId="{4A829DBD-761E-A275-537E-709FFB59169E}"/>
          </ac:spMkLst>
        </pc:spChg>
        <pc:spChg chg="add del mod">
          <ac:chgData name="sahil mohape" userId="86f42c6d806f0ccc" providerId="LiveId" clId="{EC0441B7-95F0-4E3F-AFC8-EC852DC187F4}" dt="2022-06-11T04:12:27.143" v="2053" actId="478"/>
          <ac:spMkLst>
            <pc:docMk/>
            <pc:sldMk cId="3633807744" sldId="256"/>
            <ac:spMk id="41" creationId="{6B368F40-11E2-4D06-C399-7B6D7AEEF735}"/>
          </ac:spMkLst>
        </pc:spChg>
        <pc:spChg chg="add del mod">
          <ac:chgData name="sahil mohape" userId="86f42c6d806f0ccc" providerId="LiveId" clId="{EC0441B7-95F0-4E3F-AFC8-EC852DC187F4}" dt="2022-06-11T04:12:27.799" v="2054" actId="478"/>
          <ac:spMkLst>
            <pc:docMk/>
            <pc:sldMk cId="3633807744" sldId="256"/>
            <ac:spMk id="44" creationId="{E655BC0B-D367-D63E-2188-1E555D0C676E}"/>
          </ac:spMkLst>
        </pc:spChg>
        <pc:spChg chg="add del mod">
          <ac:chgData name="sahil mohape" userId="86f42c6d806f0ccc" providerId="LiveId" clId="{EC0441B7-95F0-4E3F-AFC8-EC852DC187F4}" dt="2022-06-11T04:12:26.422" v="2052" actId="478"/>
          <ac:spMkLst>
            <pc:docMk/>
            <pc:sldMk cId="3633807744" sldId="256"/>
            <ac:spMk id="45" creationId="{D4D92BD2-ED47-F3BC-B0A0-54441F0B04C3}"/>
          </ac:spMkLst>
        </pc:spChg>
        <pc:spChg chg="add del mod">
          <ac:chgData name="sahil mohape" userId="86f42c6d806f0ccc" providerId="LiveId" clId="{EC0441B7-95F0-4E3F-AFC8-EC852DC187F4}" dt="2022-06-11T04:12:28.356" v="2055" actId="478"/>
          <ac:spMkLst>
            <pc:docMk/>
            <pc:sldMk cId="3633807744" sldId="256"/>
            <ac:spMk id="46" creationId="{90DF6D0E-3406-A726-5BDD-A62B7AB43144}"/>
          </ac:spMkLst>
        </pc:spChg>
        <pc:spChg chg="add mod">
          <ac:chgData name="sahil mohape" userId="86f42c6d806f0ccc" providerId="LiveId" clId="{EC0441B7-95F0-4E3F-AFC8-EC852DC187F4}" dt="2022-06-11T05:49:38.102" v="3493" actId="2711"/>
          <ac:spMkLst>
            <pc:docMk/>
            <pc:sldMk cId="3633807744" sldId="256"/>
            <ac:spMk id="54" creationId="{AD845DFA-83DA-BFC0-AA6F-F7B1F7B4E15E}"/>
          </ac:spMkLst>
        </pc:spChg>
        <pc:spChg chg="add mod">
          <ac:chgData name="sahil mohape" userId="86f42c6d806f0ccc" providerId="LiveId" clId="{EC0441B7-95F0-4E3F-AFC8-EC852DC187F4}" dt="2022-06-11T05:49:38.102" v="3493" actId="2711"/>
          <ac:spMkLst>
            <pc:docMk/>
            <pc:sldMk cId="3633807744" sldId="256"/>
            <ac:spMk id="55" creationId="{1578D980-C357-54A4-8422-330BE12498DF}"/>
          </ac:spMkLst>
        </pc:spChg>
        <pc:spChg chg="add del mod">
          <ac:chgData name="sahil mohape" userId="86f42c6d806f0ccc" providerId="LiveId" clId="{EC0441B7-95F0-4E3F-AFC8-EC852DC187F4}" dt="2022-06-11T05:32:53.948" v="3345" actId="478"/>
          <ac:spMkLst>
            <pc:docMk/>
            <pc:sldMk cId="3633807744" sldId="256"/>
            <ac:spMk id="57" creationId="{86065D6D-98DF-A8F7-6336-0B9A5C9FC679}"/>
          </ac:spMkLst>
        </pc:spChg>
        <pc:spChg chg="add del mod">
          <ac:chgData name="sahil mohape" userId="86f42c6d806f0ccc" providerId="LiveId" clId="{EC0441B7-95F0-4E3F-AFC8-EC852DC187F4}" dt="2022-06-11T05:32:59.111" v="3347" actId="478"/>
          <ac:spMkLst>
            <pc:docMk/>
            <pc:sldMk cId="3633807744" sldId="256"/>
            <ac:spMk id="58" creationId="{7B035628-B6E1-E052-ED61-D86453E039B3}"/>
          </ac:spMkLst>
        </pc:spChg>
        <pc:spChg chg="add mod">
          <ac:chgData name="sahil mohape" userId="86f42c6d806f0ccc" providerId="LiveId" clId="{EC0441B7-95F0-4E3F-AFC8-EC852DC187F4}" dt="2022-06-11T05:37:19.654" v="3385" actId="571"/>
          <ac:spMkLst>
            <pc:docMk/>
            <pc:sldMk cId="3633807744" sldId="256"/>
            <ac:spMk id="59" creationId="{93D22051-05F3-E63E-72A6-037D79F2A89D}"/>
          </ac:spMkLst>
        </pc:spChg>
        <pc:spChg chg="add mod">
          <ac:chgData name="sahil mohape" userId="86f42c6d806f0ccc" providerId="LiveId" clId="{EC0441B7-95F0-4E3F-AFC8-EC852DC187F4}" dt="2022-06-11T05:40:34.640" v="3400" actId="571"/>
          <ac:spMkLst>
            <pc:docMk/>
            <pc:sldMk cId="3633807744" sldId="256"/>
            <ac:spMk id="65" creationId="{84029553-3D84-D7B4-FC78-1AF83834FA76}"/>
          </ac:spMkLst>
        </pc:spChg>
        <pc:spChg chg="add mod">
          <ac:chgData name="sahil mohape" userId="86f42c6d806f0ccc" providerId="LiveId" clId="{EC0441B7-95F0-4E3F-AFC8-EC852DC187F4}" dt="2022-06-11T05:40:34.640" v="3400" actId="571"/>
          <ac:spMkLst>
            <pc:docMk/>
            <pc:sldMk cId="3633807744" sldId="256"/>
            <ac:spMk id="66" creationId="{A55D515A-26D1-2F4C-4DCD-28CFB9104607}"/>
          </ac:spMkLst>
        </pc:spChg>
        <pc:spChg chg="add mod">
          <ac:chgData name="sahil mohape" userId="86f42c6d806f0ccc" providerId="LiveId" clId="{EC0441B7-95F0-4E3F-AFC8-EC852DC187F4}" dt="2022-06-11T05:40:34.640" v="3400" actId="571"/>
          <ac:spMkLst>
            <pc:docMk/>
            <pc:sldMk cId="3633807744" sldId="256"/>
            <ac:spMk id="67" creationId="{509E945E-A6EC-B6DE-7D32-E2C9FD0888C7}"/>
          </ac:spMkLst>
        </pc:spChg>
        <pc:spChg chg="add mod">
          <ac:chgData name="sahil mohape" userId="86f42c6d806f0ccc" providerId="LiveId" clId="{EC0441B7-95F0-4E3F-AFC8-EC852DC187F4}" dt="2022-06-11T05:40:34.640" v="3400" actId="571"/>
          <ac:spMkLst>
            <pc:docMk/>
            <pc:sldMk cId="3633807744" sldId="256"/>
            <ac:spMk id="68" creationId="{EB670A72-582A-3BEA-BFF0-A736638DAAEC}"/>
          </ac:spMkLst>
        </pc:spChg>
        <pc:spChg chg="add mod">
          <ac:chgData name="sahil mohape" userId="86f42c6d806f0ccc" providerId="LiveId" clId="{EC0441B7-95F0-4E3F-AFC8-EC852DC187F4}" dt="2022-06-11T05:40:34.640" v="3400" actId="571"/>
          <ac:spMkLst>
            <pc:docMk/>
            <pc:sldMk cId="3633807744" sldId="256"/>
            <ac:spMk id="69" creationId="{23A6254F-9076-8D3A-1776-424F2EE3DDD7}"/>
          </ac:spMkLst>
        </pc:spChg>
        <pc:spChg chg="add mod">
          <ac:chgData name="sahil mohape" userId="86f42c6d806f0ccc" providerId="LiveId" clId="{EC0441B7-95F0-4E3F-AFC8-EC852DC187F4}" dt="2022-06-11T05:40:34.640" v="3400" actId="571"/>
          <ac:spMkLst>
            <pc:docMk/>
            <pc:sldMk cId="3633807744" sldId="256"/>
            <ac:spMk id="71" creationId="{66D1872B-2EE0-1331-3FC5-645965BDDCEC}"/>
          </ac:spMkLst>
        </pc:spChg>
        <pc:spChg chg="add mod">
          <ac:chgData name="sahil mohape" userId="86f42c6d806f0ccc" providerId="LiveId" clId="{EC0441B7-95F0-4E3F-AFC8-EC852DC187F4}" dt="2022-06-11T05:40:34.640" v="3400" actId="571"/>
          <ac:spMkLst>
            <pc:docMk/>
            <pc:sldMk cId="3633807744" sldId="256"/>
            <ac:spMk id="72" creationId="{AA56CCAE-374C-B701-3D2D-16ED71D9BCAA}"/>
          </ac:spMkLst>
        </pc:spChg>
        <pc:spChg chg="add mod">
          <ac:chgData name="sahil mohape" userId="86f42c6d806f0ccc" providerId="LiveId" clId="{EC0441B7-95F0-4E3F-AFC8-EC852DC187F4}" dt="2022-06-11T05:40:33.747" v="3399" actId="571"/>
          <ac:spMkLst>
            <pc:docMk/>
            <pc:sldMk cId="3633807744" sldId="256"/>
            <ac:spMk id="74" creationId="{D67758D2-1C4A-3165-1DAC-AA2B9372105E}"/>
          </ac:spMkLst>
        </pc:spChg>
        <pc:spChg chg="add mod">
          <ac:chgData name="sahil mohape" userId="86f42c6d806f0ccc" providerId="LiveId" clId="{EC0441B7-95F0-4E3F-AFC8-EC852DC187F4}" dt="2022-06-11T05:40:33.747" v="3399" actId="571"/>
          <ac:spMkLst>
            <pc:docMk/>
            <pc:sldMk cId="3633807744" sldId="256"/>
            <ac:spMk id="81" creationId="{027C9F01-3122-1AE1-CD3F-B25CF43778F9}"/>
          </ac:spMkLst>
        </pc:spChg>
        <pc:spChg chg="add mod">
          <ac:chgData name="sahil mohape" userId="86f42c6d806f0ccc" providerId="LiveId" clId="{EC0441B7-95F0-4E3F-AFC8-EC852DC187F4}" dt="2022-06-11T05:40:33.747" v="3399" actId="571"/>
          <ac:spMkLst>
            <pc:docMk/>
            <pc:sldMk cId="3633807744" sldId="256"/>
            <ac:spMk id="82" creationId="{BE63EEB7-A6AC-8C79-1F3C-149B4D8ADF71}"/>
          </ac:spMkLst>
        </pc:spChg>
        <pc:spChg chg="add mod">
          <ac:chgData name="sahil mohape" userId="86f42c6d806f0ccc" providerId="LiveId" clId="{EC0441B7-95F0-4E3F-AFC8-EC852DC187F4}" dt="2022-06-11T05:40:33.747" v="3399" actId="571"/>
          <ac:spMkLst>
            <pc:docMk/>
            <pc:sldMk cId="3633807744" sldId="256"/>
            <ac:spMk id="83" creationId="{C198E18A-A513-FDAD-1A27-037DFCF443A9}"/>
          </ac:spMkLst>
        </pc:spChg>
        <pc:spChg chg="add mod">
          <ac:chgData name="sahil mohape" userId="86f42c6d806f0ccc" providerId="LiveId" clId="{EC0441B7-95F0-4E3F-AFC8-EC852DC187F4}" dt="2022-06-11T05:40:33.747" v="3399" actId="571"/>
          <ac:spMkLst>
            <pc:docMk/>
            <pc:sldMk cId="3633807744" sldId="256"/>
            <ac:spMk id="84" creationId="{38308974-06FF-935A-17A9-51BBE516E6DB}"/>
          </ac:spMkLst>
        </pc:spChg>
        <pc:spChg chg="add mod">
          <ac:chgData name="sahil mohape" userId="86f42c6d806f0ccc" providerId="LiveId" clId="{EC0441B7-95F0-4E3F-AFC8-EC852DC187F4}" dt="2022-06-11T05:40:33.747" v="3399" actId="571"/>
          <ac:spMkLst>
            <pc:docMk/>
            <pc:sldMk cId="3633807744" sldId="256"/>
            <ac:spMk id="85" creationId="{FBF60E45-83D0-24F7-A792-C3B60AA5412C}"/>
          </ac:spMkLst>
        </pc:spChg>
        <pc:spChg chg="add mod">
          <ac:chgData name="sahil mohape" userId="86f42c6d806f0ccc" providerId="LiveId" clId="{EC0441B7-95F0-4E3F-AFC8-EC852DC187F4}" dt="2022-06-11T05:40:33.747" v="3399" actId="571"/>
          <ac:spMkLst>
            <pc:docMk/>
            <pc:sldMk cId="3633807744" sldId="256"/>
            <ac:spMk id="87" creationId="{E648AA47-7DAB-9E79-89E4-C06588DE4054}"/>
          </ac:spMkLst>
        </pc:spChg>
        <pc:spChg chg="add mod">
          <ac:chgData name="sahil mohape" userId="86f42c6d806f0ccc" providerId="LiveId" clId="{EC0441B7-95F0-4E3F-AFC8-EC852DC187F4}" dt="2022-06-11T05:40:33.747" v="3399" actId="571"/>
          <ac:spMkLst>
            <pc:docMk/>
            <pc:sldMk cId="3633807744" sldId="256"/>
            <ac:spMk id="88" creationId="{A7B63324-2F98-3C4A-088F-46A2EE460EA0}"/>
          </ac:spMkLst>
        </pc:spChg>
        <pc:spChg chg="add mod ord">
          <ac:chgData name="sahil mohape" userId="86f42c6d806f0ccc" providerId="LiveId" clId="{EC0441B7-95F0-4E3F-AFC8-EC852DC187F4}" dt="2022-06-11T05:54:51.738" v="3554" actId="1076"/>
          <ac:spMkLst>
            <pc:docMk/>
            <pc:sldMk cId="3633807744" sldId="256"/>
            <ac:spMk id="92" creationId="{B6E2D10F-7C42-7131-E075-083AC4374C87}"/>
          </ac:spMkLst>
        </pc:spChg>
        <pc:spChg chg="add mod ord">
          <ac:chgData name="sahil mohape" userId="86f42c6d806f0ccc" providerId="LiveId" clId="{EC0441B7-95F0-4E3F-AFC8-EC852DC187F4}" dt="2022-06-11T05:58:53.583" v="3579" actId="207"/>
          <ac:spMkLst>
            <pc:docMk/>
            <pc:sldMk cId="3633807744" sldId="256"/>
            <ac:spMk id="96" creationId="{ABDD10C4-99AB-823C-8430-FC0194F4737E}"/>
          </ac:spMkLst>
        </pc:spChg>
        <pc:graphicFrameChg chg="add del mod modGraphic">
          <ac:chgData name="sahil mohape" userId="86f42c6d806f0ccc" providerId="LiveId" clId="{EC0441B7-95F0-4E3F-AFC8-EC852DC187F4}" dt="2022-06-10T11:08:44.457" v="692" actId="478"/>
          <ac:graphicFrameMkLst>
            <pc:docMk/>
            <pc:sldMk cId="3633807744" sldId="256"/>
            <ac:graphicFrameMk id="11" creationId="{635EA7F2-E58D-A123-1BD5-862F14E605E2}"/>
          </ac:graphicFrameMkLst>
        </pc:graphicFrameChg>
        <pc:graphicFrameChg chg="add del mod modGraphic">
          <ac:chgData name="sahil mohape" userId="86f42c6d806f0ccc" providerId="LiveId" clId="{EC0441B7-95F0-4E3F-AFC8-EC852DC187F4}" dt="2022-06-10T11:13:04.792" v="801" actId="478"/>
          <ac:graphicFrameMkLst>
            <pc:docMk/>
            <pc:sldMk cId="3633807744" sldId="256"/>
            <ac:graphicFrameMk id="12" creationId="{ACFB559A-D291-9AF9-A7B4-92CCC0B7745B}"/>
          </ac:graphicFrameMkLst>
        </pc:graphicFrameChg>
        <pc:picChg chg="add del mod">
          <ac:chgData name="sahil mohape" userId="86f42c6d806f0ccc" providerId="LiveId" clId="{EC0441B7-95F0-4E3F-AFC8-EC852DC187F4}" dt="2022-06-10T16:11:24.223" v="1345" actId="478"/>
          <ac:picMkLst>
            <pc:docMk/>
            <pc:sldMk cId="3633807744" sldId="256"/>
            <ac:picMk id="5" creationId="{353B841D-E980-2A54-0B99-64E3CC3A7897}"/>
          </ac:picMkLst>
        </pc:picChg>
        <pc:picChg chg="add del mod">
          <ac:chgData name="sahil mohape" userId="86f42c6d806f0ccc" providerId="LiveId" clId="{EC0441B7-95F0-4E3F-AFC8-EC852DC187F4}" dt="2022-06-04T14:16:27.212" v="198" actId="478"/>
          <ac:picMkLst>
            <pc:docMk/>
            <pc:sldMk cId="3633807744" sldId="256"/>
            <ac:picMk id="12" creationId="{FBAA3340-65F4-5396-EA57-13C20AEBD308}"/>
          </ac:picMkLst>
        </pc:picChg>
        <pc:picChg chg="add mod">
          <ac:chgData name="sahil mohape" userId="86f42c6d806f0ccc" providerId="LiveId" clId="{EC0441B7-95F0-4E3F-AFC8-EC852DC187F4}" dt="2022-06-11T05:40:54.411" v="3401" actId="14100"/>
          <ac:picMkLst>
            <pc:docMk/>
            <pc:sldMk cId="3633807744" sldId="256"/>
            <ac:picMk id="15" creationId="{121EBC8D-8F5B-31E8-2724-8607F0F3B88A}"/>
          </ac:picMkLst>
        </pc:picChg>
        <pc:picChg chg="add mod">
          <ac:chgData name="sahil mohape" userId="86f42c6d806f0ccc" providerId="LiveId" clId="{EC0441B7-95F0-4E3F-AFC8-EC852DC187F4}" dt="2022-06-11T04:46:47.219" v="2894" actId="1076"/>
          <ac:picMkLst>
            <pc:docMk/>
            <pc:sldMk cId="3633807744" sldId="256"/>
            <ac:picMk id="22" creationId="{541C655A-F54F-02EA-84ED-D8B821F8B11B}"/>
          </ac:picMkLst>
        </pc:picChg>
        <pc:picChg chg="add mod">
          <ac:chgData name="sahil mohape" userId="86f42c6d806f0ccc" providerId="LiveId" clId="{EC0441B7-95F0-4E3F-AFC8-EC852DC187F4}" dt="2022-06-11T05:40:54.411" v="3401" actId="14100"/>
          <ac:picMkLst>
            <pc:docMk/>
            <pc:sldMk cId="3633807744" sldId="256"/>
            <ac:picMk id="26" creationId="{8012E3E8-A04C-FA73-687B-F1C18179BDD8}"/>
          </ac:picMkLst>
        </pc:picChg>
        <pc:picChg chg="add mod">
          <ac:chgData name="sahil mohape" userId="86f42c6d806f0ccc" providerId="LiveId" clId="{EC0441B7-95F0-4E3F-AFC8-EC852DC187F4}" dt="2022-06-11T05:43:11.785" v="3435" actId="1076"/>
          <ac:picMkLst>
            <pc:docMk/>
            <pc:sldMk cId="3633807744" sldId="256"/>
            <ac:picMk id="27" creationId="{088F93B4-8754-1578-5ED0-3A014B411C36}"/>
          </ac:picMkLst>
        </pc:picChg>
        <pc:picChg chg="add mod">
          <ac:chgData name="sahil mohape" userId="86f42c6d806f0ccc" providerId="LiveId" clId="{EC0441B7-95F0-4E3F-AFC8-EC852DC187F4}" dt="2022-06-11T05:43:28.803" v="3438" actId="1076"/>
          <ac:picMkLst>
            <pc:docMk/>
            <pc:sldMk cId="3633807744" sldId="256"/>
            <ac:picMk id="28" creationId="{DBAC4F0F-D8A4-F4B2-D780-F5B03E068952}"/>
          </ac:picMkLst>
        </pc:picChg>
        <pc:picChg chg="add mod">
          <ac:chgData name="sahil mohape" userId="86f42c6d806f0ccc" providerId="LiveId" clId="{EC0441B7-95F0-4E3F-AFC8-EC852DC187F4}" dt="2022-06-11T05:43:33.194" v="3440" actId="1076"/>
          <ac:picMkLst>
            <pc:docMk/>
            <pc:sldMk cId="3633807744" sldId="256"/>
            <ac:picMk id="29" creationId="{F6CBC095-AD12-D497-B3E5-EC0C1A1573DD}"/>
          </ac:picMkLst>
        </pc:picChg>
        <pc:picChg chg="add mod">
          <ac:chgData name="sahil mohape" userId="86f42c6d806f0ccc" providerId="LiveId" clId="{EC0441B7-95F0-4E3F-AFC8-EC852DC187F4}" dt="2022-06-11T05:49:43.856" v="3494" actId="1076"/>
          <ac:picMkLst>
            <pc:docMk/>
            <pc:sldMk cId="3633807744" sldId="256"/>
            <ac:picMk id="33" creationId="{1209F7BB-3E6A-59CC-7265-D20B32F4E141}"/>
          </ac:picMkLst>
        </pc:picChg>
        <pc:picChg chg="add del mod">
          <ac:chgData name="sahil mohape" userId="86f42c6d806f0ccc" providerId="LiveId" clId="{EC0441B7-95F0-4E3F-AFC8-EC852DC187F4}" dt="2022-06-10T16:38:11.216" v="1514" actId="478"/>
          <ac:picMkLst>
            <pc:docMk/>
            <pc:sldMk cId="3633807744" sldId="256"/>
            <ac:picMk id="36" creationId="{249E25AE-A22A-CEAB-3292-ACC9177FE059}"/>
          </ac:picMkLst>
        </pc:picChg>
        <pc:picChg chg="add del mod">
          <ac:chgData name="sahil mohape" userId="86f42c6d806f0ccc" providerId="LiveId" clId="{EC0441B7-95F0-4E3F-AFC8-EC852DC187F4}" dt="2022-06-10T16:38:10.054" v="1513" actId="478"/>
          <ac:picMkLst>
            <pc:docMk/>
            <pc:sldMk cId="3633807744" sldId="256"/>
            <ac:picMk id="38" creationId="{61950657-886C-11EF-9076-162F94DC985B}"/>
          </ac:picMkLst>
        </pc:picChg>
        <pc:picChg chg="add del mod">
          <ac:chgData name="sahil mohape" userId="86f42c6d806f0ccc" providerId="LiveId" clId="{EC0441B7-95F0-4E3F-AFC8-EC852DC187F4}" dt="2022-06-10T16:40:17.081" v="1540" actId="478"/>
          <ac:picMkLst>
            <pc:docMk/>
            <pc:sldMk cId="3633807744" sldId="256"/>
            <ac:picMk id="40" creationId="{AC569A74-7C16-AA36-F16D-FDEFE6C20D00}"/>
          </ac:picMkLst>
        </pc:picChg>
        <pc:picChg chg="add mod">
          <ac:chgData name="sahil mohape" userId="86f42c6d806f0ccc" providerId="LiveId" clId="{EC0441B7-95F0-4E3F-AFC8-EC852DC187F4}" dt="2022-06-11T05:50:25.074" v="3502" actId="1076"/>
          <ac:picMkLst>
            <pc:docMk/>
            <pc:sldMk cId="3633807744" sldId="256"/>
            <ac:picMk id="40" creationId="{C443D026-2710-1CF1-6689-90214B95ABF3}"/>
          </ac:picMkLst>
        </pc:picChg>
        <pc:picChg chg="add del mod">
          <ac:chgData name="sahil mohape" userId="86f42c6d806f0ccc" providerId="LiveId" clId="{EC0441B7-95F0-4E3F-AFC8-EC852DC187F4}" dt="2022-06-11T05:11:48.263" v="3106" actId="478"/>
          <ac:picMkLst>
            <pc:docMk/>
            <pc:sldMk cId="3633807744" sldId="256"/>
            <ac:picMk id="42" creationId="{61DA0BC8-30F2-43D8-0C4D-0FE727584DEC}"/>
          </ac:picMkLst>
        </pc:picChg>
        <pc:picChg chg="add del mod">
          <ac:chgData name="sahil mohape" userId="86f42c6d806f0ccc" providerId="LiveId" clId="{EC0441B7-95F0-4E3F-AFC8-EC852DC187F4}" dt="2022-06-10T16:40:20.439" v="1541" actId="478"/>
          <ac:picMkLst>
            <pc:docMk/>
            <pc:sldMk cId="3633807744" sldId="256"/>
            <ac:picMk id="42" creationId="{A37BD0B1-560D-1FD0-7EC5-CB6C180812ED}"/>
          </ac:picMkLst>
        </pc:picChg>
        <pc:picChg chg="add del mod">
          <ac:chgData name="sahil mohape" userId="86f42c6d806f0ccc" providerId="LiveId" clId="{EC0441B7-95F0-4E3F-AFC8-EC852DC187F4}" dt="2022-06-11T05:11:45.282" v="3105" actId="478"/>
          <ac:picMkLst>
            <pc:docMk/>
            <pc:sldMk cId="3633807744" sldId="256"/>
            <ac:picMk id="43" creationId="{5A1B97B8-CA83-5BE2-836C-F97A0C62ACDE}"/>
          </ac:picMkLst>
        </pc:picChg>
        <pc:picChg chg="add mod">
          <ac:chgData name="sahil mohape" userId="86f42c6d806f0ccc" providerId="LiveId" clId="{EC0441B7-95F0-4E3F-AFC8-EC852DC187F4}" dt="2022-06-11T05:50:35.016" v="3504" actId="1076"/>
          <ac:picMkLst>
            <pc:docMk/>
            <pc:sldMk cId="3633807744" sldId="256"/>
            <ac:picMk id="47" creationId="{C8848CC5-D199-D3F2-F052-39AF1B78C3E3}"/>
          </ac:picMkLst>
        </pc:picChg>
        <pc:picChg chg="add mod">
          <ac:chgData name="sahil mohape" userId="86f42c6d806f0ccc" providerId="LiveId" clId="{EC0441B7-95F0-4E3F-AFC8-EC852DC187F4}" dt="2022-06-11T05:50:37.768" v="3505" actId="1076"/>
          <ac:picMkLst>
            <pc:docMk/>
            <pc:sldMk cId="3633807744" sldId="256"/>
            <ac:picMk id="48" creationId="{04758C65-712E-A053-B7C1-88FD75353147}"/>
          </ac:picMkLst>
        </pc:picChg>
        <pc:picChg chg="add mod">
          <ac:chgData name="sahil mohape" userId="86f42c6d806f0ccc" providerId="LiveId" clId="{EC0441B7-95F0-4E3F-AFC8-EC852DC187F4}" dt="2022-06-11T05:45:34.101" v="3454" actId="1076"/>
          <ac:picMkLst>
            <pc:docMk/>
            <pc:sldMk cId="3633807744" sldId="256"/>
            <ac:picMk id="49" creationId="{601F8672-8FDA-8C2C-7C93-959F7863510A}"/>
          </ac:picMkLst>
        </pc:picChg>
        <pc:picChg chg="add mod">
          <ac:chgData name="sahil mohape" userId="86f42c6d806f0ccc" providerId="LiveId" clId="{EC0441B7-95F0-4E3F-AFC8-EC852DC187F4}" dt="2022-06-11T05:45:30.608" v="3453" actId="1076"/>
          <ac:picMkLst>
            <pc:docMk/>
            <pc:sldMk cId="3633807744" sldId="256"/>
            <ac:picMk id="50" creationId="{A21B1515-F4D6-1CD0-16DC-A3119507118D}"/>
          </ac:picMkLst>
        </pc:picChg>
        <pc:picChg chg="add mod">
          <ac:chgData name="sahil mohape" userId="86f42c6d806f0ccc" providerId="LiveId" clId="{EC0441B7-95F0-4E3F-AFC8-EC852DC187F4}" dt="2022-06-11T05:46:28.683" v="3460" actId="1076"/>
          <ac:picMkLst>
            <pc:docMk/>
            <pc:sldMk cId="3633807744" sldId="256"/>
            <ac:picMk id="51" creationId="{19C446CD-17D9-A95F-F92B-24616A26CC73}"/>
          </ac:picMkLst>
        </pc:picChg>
        <pc:picChg chg="add mod">
          <ac:chgData name="sahil mohape" userId="86f42c6d806f0ccc" providerId="LiveId" clId="{EC0441B7-95F0-4E3F-AFC8-EC852DC187F4}" dt="2022-06-11T05:46:53.322" v="3462" actId="1076"/>
          <ac:picMkLst>
            <pc:docMk/>
            <pc:sldMk cId="3633807744" sldId="256"/>
            <ac:picMk id="52" creationId="{34F98648-7B41-DE8B-FD64-87B6AA152347}"/>
          </ac:picMkLst>
        </pc:picChg>
        <pc:picChg chg="add mod">
          <ac:chgData name="sahil mohape" userId="86f42c6d806f0ccc" providerId="LiveId" clId="{EC0441B7-95F0-4E3F-AFC8-EC852DC187F4}" dt="2022-06-11T05:57:15.371" v="3571" actId="1076"/>
          <ac:picMkLst>
            <pc:docMk/>
            <pc:sldMk cId="3633807744" sldId="256"/>
            <ac:picMk id="53" creationId="{1CE2B72A-524E-C5E6-95F8-3115D8206BFE}"/>
          </ac:picMkLst>
        </pc:picChg>
        <pc:picChg chg="add mod">
          <ac:chgData name="sahil mohape" userId="86f42c6d806f0ccc" providerId="LiveId" clId="{EC0441B7-95F0-4E3F-AFC8-EC852DC187F4}" dt="2022-06-11T05:40:34.640" v="3400" actId="571"/>
          <ac:picMkLst>
            <pc:docMk/>
            <pc:sldMk cId="3633807744" sldId="256"/>
            <ac:picMk id="60" creationId="{6B0904AA-AB36-9AD0-D6A2-AEA339546B86}"/>
          </ac:picMkLst>
        </pc:picChg>
        <pc:picChg chg="add mod">
          <ac:chgData name="sahil mohape" userId="86f42c6d806f0ccc" providerId="LiveId" clId="{EC0441B7-95F0-4E3F-AFC8-EC852DC187F4}" dt="2022-06-11T05:40:34.640" v="3400" actId="571"/>
          <ac:picMkLst>
            <pc:docMk/>
            <pc:sldMk cId="3633807744" sldId="256"/>
            <ac:picMk id="61" creationId="{27CA0CD3-169D-BB66-86FA-2D9D02D155AD}"/>
          </ac:picMkLst>
        </pc:picChg>
        <pc:picChg chg="add mod">
          <ac:chgData name="sahil mohape" userId="86f42c6d806f0ccc" providerId="LiveId" clId="{EC0441B7-95F0-4E3F-AFC8-EC852DC187F4}" dt="2022-06-11T05:40:34.640" v="3400" actId="571"/>
          <ac:picMkLst>
            <pc:docMk/>
            <pc:sldMk cId="3633807744" sldId="256"/>
            <ac:picMk id="62" creationId="{778FCF31-E2DC-559E-DFF4-4AC6F9BE70EB}"/>
          </ac:picMkLst>
        </pc:picChg>
        <pc:picChg chg="add mod">
          <ac:chgData name="sahil mohape" userId="86f42c6d806f0ccc" providerId="LiveId" clId="{EC0441B7-95F0-4E3F-AFC8-EC852DC187F4}" dt="2022-06-11T05:40:34.640" v="3400" actId="571"/>
          <ac:picMkLst>
            <pc:docMk/>
            <pc:sldMk cId="3633807744" sldId="256"/>
            <ac:picMk id="63" creationId="{8BD057A2-3BE1-BA6C-6D87-5CB94C8653E1}"/>
          </ac:picMkLst>
        </pc:picChg>
        <pc:picChg chg="add mod">
          <ac:chgData name="sahil mohape" userId="86f42c6d806f0ccc" providerId="LiveId" clId="{EC0441B7-95F0-4E3F-AFC8-EC852DC187F4}" dt="2022-06-11T05:40:34.640" v="3400" actId="571"/>
          <ac:picMkLst>
            <pc:docMk/>
            <pc:sldMk cId="3633807744" sldId="256"/>
            <ac:picMk id="64" creationId="{F658D925-BB5A-06AA-409F-0215EEAF8944}"/>
          </ac:picMkLst>
        </pc:picChg>
        <pc:picChg chg="add mod">
          <ac:chgData name="sahil mohape" userId="86f42c6d806f0ccc" providerId="LiveId" clId="{EC0441B7-95F0-4E3F-AFC8-EC852DC187F4}" dt="2022-06-11T05:40:34.640" v="3400" actId="571"/>
          <ac:picMkLst>
            <pc:docMk/>
            <pc:sldMk cId="3633807744" sldId="256"/>
            <ac:picMk id="70" creationId="{AD52E722-E36F-7E3C-15D5-E25EA2559937}"/>
          </ac:picMkLst>
        </pc:picChg>
        <pc:picChg chg="add mod">
          <ac:chgData name="sahil mohape" userId="86f42c6d806f0ccc" providerId="LiveId" clId="{EC0441B7-95F0-4E3F-AFC8-EC852DC187F4}" dt="2022-06-11T05:40:33.747" v="3399" actId="571"/>
          <ac:picMkLst>
            <pc:docMk/>
            <pc:sldMk cId="3633807744" sldId="256"/>
            <ac:picMk id="73" creationId="{9947D99E-35D5-B75A-891F-1377015490B7}"/>
          </ac:picMkLst>
        </pc:picChg>
        <pc:picChg chg="add mod">
          <ac:chgData name="sahil mohape" userId="86f42c6d806f0ccc" providerId="LiveId" clId="{EC0441B7-95F0-4E3F-AFC8-EC852DC187F4}" dt="2022-06-11T05:40:33.747" v="3399" actId="571"/>
          <ac:picMkLst>
            <pc:docMk/>
            <pc:sldMk cId="3633807744" sldId="256"/>
            <ac:picMk id="75" creationId="{EBD6D458-60E4-A45F-31EA-DA2AD01B6C09}"/>
          </ac:picMkLst>
        </pc:picChg>
        <pc:picChg chg="add mod">
          <ac:chgData name="sahil mohape" userId="86f42c6d806f0ccc" providerId="LiveId" clId="{EC0441B7-95F0-4E3F-AFC8-EC852DC187F4}" dt="2022-06-11T05:40:33.747" v="3399" actId="571"/>
          <ac:picMkLst>
            <pc:docMk/>
            <pc:sldMk cId="3633807744" sldId="256"/>
            <ac:picMk id="76" creationId="{9E63836F-021B-0D63-64FD-008B84D55F03}"/>
          </ac:picMkLst>
        </pc:picChg>
        <pc:picChg chg="add mod">
          <ac:chgData name="sahil mohape" userId="86f42c6d806f0ccc" providerId="LiveId" clId="{EC0441B7-95F0-4E3F-AFC8-EC852DC187F4}" dt="2022-06-11T05:40:33.747" v="3399" actId="571"/>
          <ac:picMkLst>
            <pc:docMk/>
            <pc:sldMk cId="3633807744" sldId="256"/>
            <ac:picMk id="77" creationId="{1F7B1BCF-0737-B1C0-6E39-1E2C750D64DB}"/>
          </ac:picMkLst>
        </pc:picChg>
        <pc:picChg chg="add mod">
          <ac:chgData name="sahil mohape" userId="86f42c6d806f0ccc" providerId="LiveId" clId="{EC0441B7-95F0-4E3F-AFC8-EC852DC187F4}" dt="2022-06-11T05:40:33.747" v="3399" actId="571"/>
          <ac:picMkLst>
            <pc:docMk/>
            <pc:sldMk cId="3633807744" sldId="256"/>
            <ac:picMk id="78" creationId="{FAD3F947-9653-C384-045A-13F3080D29F9}"/>
          </ac:picMkLst>
        </pc:picChg>
        <pc:picChg chg="add mod">
          <ac:chgData name="sahil mohape" userId="86f42c6d806f0ccc" providerId="LiveId" clId="{EC0441B7-95F0-4E3F-AFC8-EC852DC187F4}" dt="2022-06-11T05:40:33.747" v="3399" actId="571"/>
          <ac:picMkLst>
            <pc:docMk/>
            <pc:sldMk cId="3633807744" sldId="256"/>
            <ac:picMk id="79" creationId="{B59A768E-EB38-95AB-96A0-75487A040143}"/>
          </ac:picMkLst>
        </pc:picChg>
        <pc:picChg chg="add mod">
          <ac:chgData name="sahil mohape" userId="86f42c6d806f0ccc" providerId="LiveId" clId="{EC0441B7-95F0-4E3F-AFC8-EC852DC187F4}" dt="2022-06-11T05:40:33.747" v="3399" actId="571"/>
          <ac:picMkLst>
            <pc:docMk/>
            <pc:sldMk cId="3633807744" sldId="256"/>
            <ac:picMk id="80" creationId="{4C6244C7-6C0F-0813-ED05-CD0B8B5A723B}"/>
          </ac:picMkLst>
        </pc:picChg>
        <pc:picChg chg="add mod">
          <ac:chgData name="sahil mohape" userId="86f42c6d806f0ccc" providerId="LiveId" clId="{EC0441B7-95F0-4E3F-AFC8-EC852DC187F4}" dt="2022-06-11T05:40:33.747" v="3399" actId="571"/>
          <ac:picMkLst>
            <pc:docMk/>
            <pc:sldMk cId="3633807744" sldId="256"/>
            <ac:picMk id="86" creationId="{1E5A6165-8789-3083-E124-3AF53717528F}"/>
          </ac:picMkLst>
        </pc:picChg>
        <pc:picChg chg="mod">
          <ac:chgData name="sahil mohape" userId="86f42c6d806f0ccc" providerId="LiveId" clId="{EC0441B7-95F0-4E3F-AFC8-EC852DC187F4}" dt="2022-06-11T05:54:42.168" v="3552" actId="14100"/>
          <ac:picMkLst>
            <pc:docMk/>
            <pc:sldMk cId="3633807744" sldId="256"/>
            <ac:picMk id="1028" creationId="{4210F373-7080-5728-D952-B12E4F309B5B}"/>
          </ac:picMkLst>
        </pc:picChg>
        <pc:cxnChg chg="add del mod">
          <ac:chgData name="sahil mohape" userId="86f42c6d806f0ccc" providerId="LiveId" clId="{EC0441B7-95F0-4E3F-AFC8-EC852DC187F4}" dt="2022-06-10T16:33:26.287" v="1475" actId="11529"/>
          <ac:cxnSpMkLst>
            <pc:docMk/>
            <pc:sldMk cId="3633807744" sldId="256"/>
            <ac:cxnSpMk id="12" creationId="{EEF9881B-48B0-260C-F50C-44454FE83EFE}"/>
          </ac:cxnSpMkLst>
        </pc:cxnChg>
        <pc:cxnChg chg="add del mod">
          <ac:chgData name="sahil mohape" userId="86f42c6d806f0ccc" providerId="LiveId" clId="{EC0441B7-95F0-4E3F-AFC8-EC852DC187F4}" dt="2022-06-10T16:34:34.031" v="1485" actId="478"/>
          <ac:cxnSpMkLst>
            <pc:docMk/>
            <pc:sldMk cId="3633807744" sldId="256"/>
            <ac:cxnSpMk id="14" creationId="{61F6B056-1DA0-EC04-E564-97105AF4F714}"/>
          </ac:cxnSpMkLst>
        </pc:cxnChg>
        <pc:cxnChg chg="add del mod">
          <ac:chgData name="sahil mohape" userId="86f42c6d806f0ccc" providerId="LiveId" clId="{EC0441B7-95F0-4E3F-AFC8-EC852DC187F4}" dt="2022-06-11T05:14:47.468" v="3150" actId="478"/>
          <ac:cxnSpMkLst>
            <pc:docMk/>
            <pc:sldMk cId="3633807744" sldId="256"/>
            <ac:cxnSpMk id="31" creationId="{4D713A2C-D70B-C6F9-9BF7-BD3E1397420D}"/>
          </ac:cxnSpMkLst>
        </pc:cxnChg>
        <pc:cxnChg chg="add del mod">
          <ac:chgData name="sahil mohape" userId="86f42c6d806f0ccc" providerId="LiveId" clId="{EC0441B7-95F0-4E3F-AFC8-EC852DC187F4}" dt="2022-06-10T16:34:32.714" v="1484" actId="478"/>
          <ac:cxnSpMkLst>
            <pc:docMk/>
            <pc:sldMk cId="3633807744" sldId="256"/>
            <ac:cxnSpMk id="35" creationId="{D3C4E2BC-BFF3-F6E8-0F31-B573534810D9}"/>
          </ac:cxnSpMkLst>
        </pc:cxnChg>
        <pc:cxnChg chg="add del mod">
          <ac:chgData name="sahil mohape" userId="86f42c6d806f0ccc" providerId="LiveId" clId="{EC0441B7-95F0-4E3F-AFC8-EC852DC187F4}" dt="2022-06-11T05:10:39.782" v="3073" actId="478"/>
          <ac:cxnSpMkLst>
            <pc:docMk/>
            <pc:sldMk cId="3633807744" sldId="256"/>
            <ac:cxnSpMk id="37" creationId="{DC394174-1529-FDF0-CC24-9D5416B31EA9}"/>
          </ac:cxnSpMkLst>
        </pc:cxnChg>
        <pc:cxnChg chg="add mod">
          <ac:chgData name="sahil mohape" userId="86f42c6d806f0ccc" providerId="LiveId" clId="{EC0441B7-95F0-4E3F-AFC8-EC852DC187F4}" dt="2022-06-11T05:52:04.045" v="3545" actId="1038"/>
          <ac:cxnSpMkLst>
            <pc:docMk/>
            <pc:sldMk cId="3633807744" sldId="256"/>
            <ac:cxnSpMk id="89" creationId="{1C47D817-4474-6622-D082-04B3146C5C1C}"/>
          </ac:cxnSpMkLst>
        </pc:cxnChg>
        <pc:cxnChg chg="add mod">
          <ac:chgData name="sahil mohape" userId="86f42c6d806f0ccc" providerId="LiveId" clId="{EC0441B7-95F0-4E3F-AFC8-EC852DC187F4}" dt="2022-06-11T05:57:12.402" v="3570" actId="1076"/>
          <ac:cxnSpMkLst>
            <pc:docMk/>
            <pc:sldMk cId="3633807744" sldId="256"/>
            <ac:cxnSpMk id="94" creationId="{37EEC80A-F808-5413-4D57-ADF030CA80C3}"/>
          </ac:cxnSpMkLst>
        </pc:cxnChg>
      </pc:sldChg>
      <pc:sldChg chg="addSp modSp del mod">
        <pc:chgData name="sahil mohape" userId="86f42c6d806f0ccc" providerId="LiveId" clId="{EC0441B7-95F0-4E3F-AFC8-EC852DC187F4}" dt="2022-06-11T05:08:09.591" v="3057" actId="2696"/>
        <pc:sldMkLst>
          <pc:docMk/>
          <pc:sldMk cId="2009111679" sldId="257"/>
        </pc:sldMkLst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009111679" sldId="257"/>
            <ac:spMk id="2" creationId="{7D008070-CABD-4EC9-AB55-0908C24C8B00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009111679" sldId="257"/>
            <ac:spMk id="3" creationId="{B1A7C044-A764-A3D4-948B-9DB5BA71A0AB}"/>
          </ac:spMkLst>
        </pc:spChg>
        <pc:spChg chg="add mod">
          <ac:chgData name="sahil mohape" userId="86f42c6d806f0ccc" providerId="LiveId" clId="{EC0441B7-95F0-4E3F-AFC8-EC852DC187F4}" dt="2022-06-10T16:55:40.828" v="1560"/>
          <ac:spMkLst>
            <pc:docMk/>
            <pc:sldMk cId="2009111679" sldId="257"/>
            <ac:spMk id="10" creationId="{56B5320F-D3FD-CA83-081B-4F3111C099C0}"/>
          </ac:spMkLst>
        </pc:spChg>
        <pc:graphicFrameChg chg="mod">
          <ac:chgData name="sahil mohape" userId="86f42c6d806f0ccc" providerId="LiveId" clId="{EC0441B7-95F0-4E3F-AFC8-EC852DC187F4}" dt="2022-06-10T16:55:40.828" v="1560"/>
          <ac:graphicFrameMkLst>
            <pc:docMk/>
            <pc:sldMk cId="2009111679" sldId="257"/>
            <ac:graphicFrameMk id="8" creationId="{FF05CB4A-3EC3-15A9-B915-F173361346CD}"/>
          </ac:graphicFrameMkLst>
        </pc:graphicFrame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009111679" sldId="257"/>
            <ac:picMk id="4" creationId="{3DA352C4-8191-4A46-D1B5-2458EE523C48}"/>
          </ac:picMkLst>
        </pc:pic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009111679" sldId="257"/>
            <ac:picMk id="5" creationId="{78D9DF61-B18E-949B-02F4-906B3B7DAF50}"/>
          </ac:picMkLst>
        </pc:pic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009111679" sldId="257"/>
            <ac:picMk id="6" creationId="{F82EF2D1-9E12-CE01-F0BB-0E5FCC8DC599}"/>
          </ac:picMkLst>
        </pc:pic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009111679" sldId="257"/>
            <ac:picMk id="7" creationId="{1F578E27-7F77-44BC-0EBE-345049517321}"/>
          </ac:picMkLst>
        </pc:picChg>
      </pc:sldChg>
      <pc:sldChg chg="modSp del">
        <pc:chgData name="sahil mohape" userId="86f42c6d806f0ccc" providerId="LiveId" clId="{EC0441B7-95F0-4E3F-AFC8-EC852DC187F4}" dt="2022-06-11T05:08:12.420" v="3058" actId="2696"/>
        <pc:sldMkLst>
          <pc:docMk/>
          <pc:sldMk cId="2806955296" sldId="258"/>
        </pc:sldMkLst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806955296" sldId="258"/>
            <ac:spMk id="2" creationId="{7D130BEC-A70A-84D6-D327-BDDAC238DB64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806955296" sldId="258"/>
            <ac:spMk id="3" creationId="{2EBF1D14-A69F-9309-DF9A-0B1D3D459E53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806955296" sldId="258"/>
            <ac:spMk id="4" creationId="{8C8A1E38-4339-1AEE-77CD-39FA3577831A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806955296" sldId="258"/>
            <ac:spMk id="5" creationId="{70CC56AE-E957-522F-3B10-5FF917386B1D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806955296" sldId="258"/>
            <ac:spMk id="6" creationId="{24A1DC4C-577C-B040-5A33-A138BCF2FD2D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806955296" sldId="258"/>
            <ac:spMk id="7" creationId="{51388F10-37E7-C17B-E504-F9336CADDA41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806955296" sldId="258"/>
            <ac:spMk id="8" creationId="{72972B72-A3B3-96A6-9EBC-3FEE1852221A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806955296" sldId="258"/>
            <ac:spMk id="9" creationId="{EC09DF7C-867D-85A2-E617-80AD7661095D}"/>
          </ac:spMkLst>
        </pc:sp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806955296" sldId="258"/>
            <ac:picMk id="10" creationId="{D1F0795F-490C-2F98-8B26-69D30E7F0D1B}"/>
          </ac:picMkLst>
        </pc:picChg>
      </pc:sldChg>
      <pc:sldChg chg="modSp del">
        <pc:chgData name="sahil mohape" userId="86f42c6d806f0ccc" providerId="LiveId" clId="{EC0441B7-95F0-4E3F-AFC8-EC852DC187F4}" dt="2022-06-11T05:08:14.326" v="3059" actId="2696"/>
        <pc:sldMkLst>
          <pc:docMk/>
          <pc:sldMk cId="537712295" sldId="260"/>
        </pc:sldMkLst>
        <pc:spChg chg="mod">
          <ac:chgData name="sahil mohape" userId="86f42c6d806f0ccc" providerId="LiveId" clId="{EC0441B7-95F0-4E3F-AFC8-EC852DC187F4}" dt="2022-06-10T16:55:40.828" v="1560"/>
          <ac:spMkLst>
            <pc:docMk/>
            <pc:sldMk cId="537712295" sldId="260"/>
            <ac:spMk id="2" creationId="{80EF3F7F-FF57-8496-330A-1E84C8B39B97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537712295" sldId="260"/>
            <ac:spMk id="3" creationId="{53EBCB42-D552-A612-DF0C-8E609154B28D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537712295" sldId="260"/>
            <ac:spMk id="4" creationId="{F6FB6136-5C56-3F83-FA93-B11367E2DF03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537712295" sldId="260"/>
            <ac:spMk id="5" creationId="{50949730-B5D3-8D42-0F54-8C061CBE4C76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537712295" sldId="260"/>
            <ac:spMk id="6" creationId="{077D8B30-26EE-50CF-D6A4-4E8D45C1F028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537712295" sldId="260"/>
            <ac:spMk id="9" creationId="{E001CCB3-54EF-5521-B6E2-E198CE6041AE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537712295" sldId="260"/>
            <ac:spMk id="10" creationId="{1304C39C-992A-E1BC-F753-0A9AA1FE27AB}"/>
          </ac:spMkLst>
        </pc:sp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537712295" sldId="260"/>
            <ac:picMk id="1028" creationId="{4210F373-7080-5728-D952-B12E4F309B5B}"/>
          </ac:picMkLst>
        </pc:picChg>
      </pc:sldChg>
      <pc:sldChg chg="delSp modSp del mod">
        <pc:chgData name="sahil mohape" userId="86f42c6d806f0ccc" providerId="LiveId" clId="{EC0441B7-95F0-4E3F-AFC8-EC852DC187F4}" dt="2022-06-11T05:08:16.749" v="3060" actId="2696"/>
        <pc:sldMkLst>
          <pc:docMk/>
          <pc:sldMk cId="3156038434" sldId="262"/>
        </pc:sldMkLst>
        <pc:spChg chg="mod">
          <ac:chgData name="sahil mohape" userId="86f42c6d806f0ccc" providerId="LiveId" clId="{EC0441B7-95F0-4E3F-AFC8-EC852DC187F4}" dt="2022-06-10T16:55:40.828" v="1560"/>
          <ac:spMkLst>
            <pc:docMk/>
            <pc:sldMk cId="3156038434" sldId="262"/>
            <ac:spMk id="2" creationId="{80EF3F7F-FF57-8496-330A-1E84C8B39B97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3156038434" sldId="262"/>
            <ac:spMk id="3" creationId="{53EBCB42-D552-A612-DF0C-8E609154B28D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3156038434" sldId="262"/>
            <ac:spMk id="5" creationId="{3C62B460-DEBE-80D6-D866-870DA0CDCFBA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3156038434" sldId="262"/>
            <ac:spMk id="6" creationId="{077D8B30-26EE-50CF-D6A4-4E8D45C1F028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3156038434" sldId="262"/>
            <ac:spMk id="13" creationId="{6DA18397-8C50-CD1A-8D36-6EB964C56F79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3156038434" sldId="262"/>
            <ac:spMk id="14" creationId="{60716A4B-92A8-3A1F-9DFA-968C412FF22D}"/>
          </ac:spMkLst>
        </pc:spChg>
        <pc:spChg chg="mod">
          <ac:chgData name="sahil mohape" userId="86f42c6d806f0ccc" providerId="LiveId" clId="{EC0441B7-95F0-4E3F-AFC8-EC852DC187F4}" dt="2022-06-10T17:02:16.189" v="1646" actId="20577"/>
          <ac:spMkLst>
            <pc:docMk/>
            <pc:sldMk cId="3156038434" sldId="262"/>
            <ac:spMk id="19" creationId="{35162B74-A973-C339-FD66-7D088D6EAAF6}"/>
          </ac:spMkLst>
        </pc:spChg>
        <pc:spChg chg="mod">
          <ac:chgData name="sahil mohape" userId="86f42c6d806f0ccc" providerId="LiveId" clId="{EC0441B7-95F0-4E3F-AFC8-EC852DC187F4}" dt="2022-06-10T17:02:32.861" v="1648" actId="6549"/>
          <ac:spMkLst>
            <pc:docMk/>
            <pc:sldMk cId="3156038434" sldId="262"/>
            <ac:spMk id="21" creationId="{48D044F4-FEBC-FA2B-5D8B-B78869DFB9F8}"/>
          </ac:spMkLst>
        </pc:spChg>
        <pc:spChg chg="del mod">
          <ac:chgData name="sahil mohape" userId="86f42c6d806f0ccc" providerId="LiveId" clId="{EC0441B7-95F0-4E3F-AFC8-EC852DC187F4}" dt="2022-06-10T17:02:35.819" v="1649" actId="478"/>
          <ac:spMkLst>
            <pc:docMk/>
            <pc:sldMk cId="3156038434" sldId="262"/>
            <ac:spMk id="23" creationId="{D0169F88-1871-2EA6-7EC6-1E8A18E194B1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3156038434" sldId="262"/>
            <ac:spMk id="24" creationId="{424F6902-D5AB-6FB0-1A1B-FB7C2395B00F}"/>
          </ac:spMkLst>
        </pc:spChg>
        <pc:spChg chg="del mod">
          <ac:chgData name="sahil mohape" userId="86f42c6d806f0ccc" providerId="LiveId" clId="{EC0441B7-95F0-4E3F-AFC8-EC852DC187F4}" dt="2022-06-10T17:02:36.672" v="1650" actId="478"/>
          <ac:spMkLst>
            <pc:docMk/>
            <pc:sldMk cId="3156038434" sldId="262"/>
            <ac:spMk id="25" creationId="{99470D4B-6FD4-985B-8926-9C823B75F319}"/>
          </ac:spMkLst>
        </pc:spChg>
        <pc:spChg chg="del mod">
          <ac:chgData name="sahil mohape" userId="86f42c6d806f0ccc" providerId="LiveId" clId="{EC0441B7-95F0-4E3F-AFC8-EC852DC187F4}" dt="2022-06-10T17:02:37.475" v="1651" actId="478"/>
          <ac:spMkLst>
            <pc:docMk/>
            <pc:sldMk cId="3156038434" sldId="262"/>
            <ac:spMk id="26" creationId="{7EA9A127-7D3B-1484-A857-1AF75C0FE516}"/>
          </ac:spMkLst>
        </pc:spChg>
        <pc:spChg chg="del mod">
          <ac:chgData name="sahil mohape" userId="86f42c6d806f0ccc" providerId="LiveId" clId="{EC0441B7-95F0-4E3F-AFC8-EC852DC187F4}" dt="2022-06-10T17:02:38.118" v="1652" actId="478"/>
          <ac:spMkLst>
            <pc:docMk/>
            <pc:sldMk cId="3156038434" sldId="262"/>
            <ac:spMk id="27" creationId="{BA20960A-A8A9-9139-82EF-859878597CA3}"/>
          </ac:spMkLst>
        </pc:sp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3156038434" sldId="262"/>
            <ac:picMk id="1028" creationId="{4210F373-7080-5728-D952-B12E4F309B5B}"/>
          </ac:picMkLst>
        </pc:picChg>
      </pc:sldChg>
      <pc:sldChg chg="modSp del">
        <pc:chgData name="sahil mohape" userId="86f42c6d806f0ccc" providerId="LiveId" clId="{EC0441B7-95F0-4E3F-AFC8-EC852DC187F4}" dt="2022-06-11T05:08:20.989" v="3061" actId="2696"/>
        <pc:sldMkLst>
          <pc:docMk/>
          <pc:sldMk cId="2067443706" sldId="263"/>
        </pc:sldMkLst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067443706" sldId="263"/>
            <ac:spMk id="2" creationId="{7D008070-CABD-4EC9-AB55-0908C24C8B00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067443706" sldId="263"/>
            <ac:spMk id="3" creationId="{B1A7C044-A764-A3D4-948B-9DB5BA71A0AB}"/>
          </ac:spMkLst>
        </pc:spChg>
        <pc:graphicFrameChg chg="mod">
          <ac:chgData name="sahil mohape" userId="86f42c6d806f0ccc" providerId="LiveId" clId="{EC0441B7-95F0-4E3F-AFC8-EC852DC187F4}" dt="2022-06-10T16:55:40.828" v="1560"/>
          <ac:graphicFrameMkLst>
            <pc:docMk/>
            <pc:sldMk cId="2067443706" sldId="263"/>
            <ac:graphicFrameMk id="8" creationId="{FF05CB4A-3EC3-15A9-B915-F173361346CD}"/>
          </ac:graphicFrameMkLst>
        </pc:graphicFrame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067443706" sldId="263"/>
            <ac:picMk id="4" creationId="{3DA352C4-8191-4A46-D1B5-2458EE523C48}"/>
          </ac:picMkLst>
        </pc:pic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067443706" sldId="263"/>
            <ac:picMk id="5" creationId="{78D9DF61-B18E-949B-02F4-906B3B7DAF50}"/>
          </ac:picMkLst>
        </pc:pic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067443706" sldId="263"/>
            <ac:picMk id="6" creationId="{F82EF2D1-9E12-CE01-F0BB-0E5FCC8DC599}"/>
          </ac:picMkLst>
        </pc:pic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067443706" sldId="263"/>
            <ac:picMk id="7" creationId="{1F578E27-7F77-44BC-0EBE-345049517321}"/>
          </ac:picMkLst>
        </pc:picChg>
      </pc:sldChg>
      <pc:sldChg chg="modSp del">
        <pc:chgData name="sahil mohape" userId="86f42c6d806f0ccc" providerId="LiveId" clId="{EC0441B7-95F0-4E3F-AFC8-EC852DC187F4}" dt="2022-06-10T17:01:52.198" v="1643" actId="2696"/>
        <pc:sldMkLst>
          <pc:docMk/>
          <pc:sldMk cId="2355045276" sldId="264"/>
        </pc:sldMkLst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355045276" sldId="264"/>
            <ac:spMk id="2" creationId="{7D130BEC-A70A-84D6-D327-BDDAC238DB64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355045276" sldId="264"/>
            <ac:spMk id="3" creationId="{2EBF1D14-A69F-9309-DF9A-0B1D3D459E53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355045276" sldId="264"/>
            <ac:spMk id="4" creationId="{8C8A1E38-4339-1AEE-77CD-39FA3577831A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355045276" sldId="264"/>
            <ac:spMk id="5" creationId="{70CC56AE-E957-522F-3B10-5FF917386B1D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355045276" sldId="264"/>
            <ac:spMk id="6" creationId="{24A1DC4C-577C-B040-5A33-A138BCF2FD2D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355045276" sldId="264"/>
            <ac:spMk id="7" creationId="{51388F10-37E7-C17B-E504-F9336CADDA41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355045276" sldId="264"/>
            <ac:spMk id="8" creationId="{72972B72-A3B3-96A6-9EBC-3FEE1852221A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2355045276" sldId="264"/>
            <ac:spMk id="9" creationId="{EC09DF7C-867D-85A2-E617-80AD7661095D}"/>
          </ac:spMkLst>
        </pc:sp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2355045276" sldId="264"/>
            <ac:picMk id="10" creationId="{D1F0795F-490C-2F98-8B26-69D30E7F0D1B}"/>
          </ac:picMkLst>
        </pc:picChg>
      </pc:sldChg>
      <pc:sldChg chg="modSp del">
        <pc:chgData name="sahil mohape" userId="86f42c6d806f0ccc" providerId="LiveId" clId="{EC0441B7-95F0-4E3F-AFC8-EC852DC187F4}" dt="2022-06-10T17:01:55.101" v="1644" actId="2696"/>
        <pc:sldMkLst>
          <pc:docMk/>
          <pc:sldMk cId="765965626" sldId="265"/>
        </pc:sldMkLst>
        <pc:spChg chg="mod">
          <ac:chgData name="sahil mohape" userId="86f42c6d806f0ccc" providerId="LiveId" clId="{EC0441B7-95F0-4E3F-AFC8-EC852DC187F4}" dt="2022-06-10T16:55:40.828" v="1560"/>
          <ac:spMkLst>
            <pc:docMk/>
            <pc:sldMk cId="765965626" sldId="265"/>
            <ac:spMk id="2" creationId="{80EF3F7F-FF57-8496-330A-1E84C8B39B97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765965626" sldId="265"/>
            <ac:spMk id="3" creationId="{53EBCB42-D552-A612-DF0C-8E609154B28D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765965626" sldId="265"/>
            <ac:spMk id="4" creationId="{F6FB6136-5C56-3F83-FA93-B11367E2DF03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765965626" sldId="265"/>
            <ac:spMk id="5" creationId="{50949730-B5D3-8D42-0F54-8C061CBE4C76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765965626" sldId="265"/>
            <ac:spMk id="6" creationId="{077D8B30-26EE-50CF-D6A4-4E8D45C1F028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765965626" sldId="265"/>
            <ac:spMk id="9" creationId="{E001CCB3-54EF-5521-B6E2-E198CE6041AE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765965626" sldId="265"/>
            <ac:spMk id="10" creationId="{1304C39C-992A-E1BC-F753-0A9AA1FE27AB}"/>
          </ac:spMkLst>
        </pc:sp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765965626" sldId="265"/>
            <ac:picMk id="1028" creationId="{4210F373-7080-5728-D952-B12E4F309B5B}"/>
          </ac:picMkLst>
        </pc:picChg>
      </pc:sldChg>
      <pc:sldChg chg="addSp delSp modSp add del mod setBg">
        <pc:chgData name="sahil mohape" userId="86f42c6d806f0ccc" providerId="LiveId" clId="{EC0441B7-95F0-4E3F-AFC8-EC852DC187F4}" dt="2022-06-11T05:35:44.174" v="3369" actId="2696"/>
        <pc:sldMkLst>
          <pc:docMk/>
          <pc:sldMk cId="4051373774" sldId="266"/>
        </pc:sldMkLst>
        <pc:spChg chg="mod">
          <ac:chgData name="sahil mohape" userId="86f42c6d806f0ccc" providerId="LiveId" clId="{EC0441B7-95F0-4E3F-AFC8-EC852DC187F4}" dt="2022-06-10T16:55:40.828" v="1560"/>
          <ac:spMkLst>
            <pc:docMk/>
            <pc:sldMk cId="4051373774" sldId="266"/>
            <ac:spMk id="2" creationId="{80EF3F7F-FF57-8496-330A-1E84C8B39B97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4051373774" sldId="266"/>
            <ac:spMk id="3" creationId="{53EBCB42-D552-A612-DF0C-8E609154B28D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4051373774" sldId="266"/>
            <ac:spMk id="5" creationId="{3C62B460-DEBE-80D6-D866-870DA0CDCFBA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4051373774" sldId="266"/>
            <ac:spMk id="6" creationId="{077D8B30-26EE-50CF-D6A4-4E8D45C1F028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4051373774" sldId="266"/>
            <ac:spMk id="13" creationId="{6DA18397-8C50-CD1A-8D36-6EB964C56F79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4051373774" sldId="266"/>
            <ac:spMk id="14" creationId="{60716A4B-92A8-3A1F-9DFA-968C412FF22D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4051373774" sldId="266"/>
            <ac:spMk id="19" creationId="{35162B74-A973-C339-FD66-7D088D6EAAF6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4051373774" sldId="266"/>
            <ac:spMk id="21" creationId="{48D044F4-FEBC-FA2B-5D8B-B78869DFB9F8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k cId="4051373774" sldId="266"/>
            <ac:spMk id="24" creationId="{424F6902-D5AB-6FB0-1A1B-FB7C2395B00F}"/>
          </ac:spMkLst>
        </pc:spChg>
        <pc:picChg chg="add mod">
          <ac:chgData name="sahil mohape" userId="86f42c6d806f0ccc" providerId="LiveId" clId="{EC0441B7-95F0-4E3F-AFC8-EC852DC187F4}" dt="2022-06-10T17:41:50.028" v="1676" actId="1076"/>
          <ac:picMkLst>
            <pc:docMk/>
            <pc:sldMk cId="4051373774" sldId="266"/>
            <ac:picMk id="7" creationId="{038D7F14-5C2E-460C-8B78-43DC0E13ED2A}"/>
          </ac:picMkLst>
        </pc:picChg>
        <pc:picChg chg="add del mod">
          <ac:chgData name="sahil mohape" userId="86f42c6d806f0ccc" providerId="LiveId" clId="{EC0441B7-95F0-4E3F-AFC8-EC852DC187F4}" dt="2022-06-11T04:50:20.107" v="2896" actId="478"/>
          <ac:picMkLst>
            <pc:docMk/>
            <pc:sldMk cId="4051373774" sldId="266"/>
            <ac:picMk id="15" creationId="{A716FD85-8DC7-A64D-5F22-1649E127632B}"/>
          </ac:picMkLst>
        </pc:picChg>
        <pc:picChg chg="mod">
          <ac:chgData name="sahil mohape" userId="86f42c6d806f0ccc" providerId="LiveId" clId="{EC0441B7-95F0-4E3F-AFC8-EC852DC187F4}" dt="2022-06-10T16:55:40.828" v="1560"/>
          <ac:picMkLst>
            <pc:docMk/>
            <pc:sldMk cId="4051373774" sldId="266"/>
            <ac:picMk id="1028" creationId="{4210F373-7080-5728-D952-B12E4F309B5B}"/>
          </ac:picMkLst>
        </pc:picChg>
      </pc:sldChg>
      <pc:sldMasterChg chg="modSp modSldLayout">
        <pc:chgData name="sahil mohape" userId="86f42c6d806f0ccc" providerId="LiveId" clId="{EC0441B7-95F0-4E3F-AFC8-EC852DC187F4}" dt="2022-06-10T16:55:34.013" v="1559"/>
        <pc:sldMasterMkLst>
          <pc:docMk/>
          <pc:sldMasterMk cId="4254712184" sldId="2147483882"/>
        </pc:sldMasterMkLst>
        <pc:spChg chg="mod">
          <ac:chgData name="sahil mohape" userId="86f42c6d806f0ccc" providerId="LiveId" clId="{EC0441B7-95F0-4E3F-AFC8-EC852DC187F4}" dt="2022-06-10T16:55:34.013" v="1559"/>
          <ac:spMkLst>
            <pc:docMk/>
            <pc:sldMasterMk cId="4254712184" sldId="2147483882"/>
            <ac:spMk id="2" creationId="{E3C4EF1C-5A83-81A6-46C0-665D8163C102}"/>
          </ac:spMkLst>
        </pc:spChg>
        <pc:spChg chg="mod">
          <ac:chgData name="sahil mohape" userId="86f42c6d806f0ccc" providerId="LiveId" clId="{EC0441B7-95F0-4E3F-AFC8-EC852DC187F4}" dt="2022-06-10T16:55:34.013" v="1559"/>
          <ac:spMkLst>
            <pc:docMk/>
            <pc:sldMasterMk cId="4254712184" sldId="2147483882"/>
            <ac:spMk id="3" creationId="{16B49C42-26F2-CC7F-BE7D-F49264ED8747}"/>
          </ac:spMkLst>
        </pc:spChg>
        <pc:spChg chg="mod">
          <ac:chgData name="sahil mohape" userId="86f42c6d806f0ccc" providerId="LiveId" clId="{EC0441B7-95F0-4E3F-AFC8-EC852DC187F4}" dt="2022-06-10T16:55:34.013" v="1559"/>
          <ac:spMkLst>
            <pc:docMk/>
            <pc:sldMasterMk cId="4254712184" sldId="2147483882"/>
            <ac:spMk id="4" creationId="{4B388085-EDA2-920C-C5CB-9C4C3C0D7C80}"/>
          </ac:spMkLst>
        </pc:spChg>
        <pc:spChg chg="mod">
          <ac:chgData name="sahil mohape" userId="86f42c6d806f0ccc" providerId="LiveId" clId="{EC0441B7-95F0-4E3F-AFC8-EC852DC187F4}" dt="2022-06-10T16:55:34.013" v="1559"/>
          <ac:spMkLst>
            <pc:docMk/>
            <pc:sldMasterMk cId="4254712184" sldId="2147483882"/>
            <ac:spMk id="5" creationId="{E7888406-73E2-F6E7-ED8E-B782AAC4DF0A}"/>
          </ac:spMkLst>
        </pc:spChg>
        <pc:spChg chg="mod">
          <ac:chgData name="sahil mohape" userId="86f42c6d806f0ccc" providerId="LiveId" clId="{EC0441B7-95F0-4E3F-AFC8-EC852DC187F4}" dt="2022-06-10T16:55:34.013" v="1559"/>
          <ac:spMkLst>
            <pc:docMk/>
            <pc:sldMasterMk cId="4254712184" sldId="2147483882"/>
            <ac:spMk id="6" creationId="{B4CE2ABD-01F4-A14E-FAFF-6DF628EFBA72}"/>
          </ac:spMkLst>
        </pc:spChg>
        <pc:sldLayoutChg chg="modSp">
          <pc:chgData name="sahil mohape" userId="86f42c6d806f0ccc" providerId="LiveId" clId="{EC0441B7-95F0-4E3F-AFC8-EC852DC187F4}" dt="2022-06-10T16:55:34.013" v="1559"/>
          <pc:sldLayoutMkLst>
            <pc:docMk/>
            <pc:sldMasterMk cId="4254712184" sldId="2147483882"/>
            <pc:sldLayoutMk cId="3635945898" sldId="2147483883"/>
          </pc:sldLayoutMkLst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3635945898" sldId="2147483883"/>
              <ac:spMk id="2" creationId="{DCA22C0D-8EDF-03BA-1D6E-4DEA8E012AEE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3635945898" sldId="2147483883"/>
              <ac:spMk id="3" creationId="{361AD5BE-0069-FEE5-2163-969FEC21D409}"/>
            </ac:spMkLst>
          </pc:spChg>
        </pc:sldLayoutChg>
        <pc:sldLayoutChg chg="modSp">
          <pc:chgData name="sahil mohape" userId="86f42c6d806f0ccc" providerId="LiveId" clId="{EC0441B7-95F0-4E3F-AFC8-EC852DC187F4}" dt="2022-06-10T16:55:34.013" v="1559"/>
          <pc:sldLayoutMkLst>
            <pc:docMk/>
            <pc:sldMasterMk cId="4254712184" sldId="2147483882"/>
            <pc:sldLayoutMk cId="663903553" sldId="2147483885"/>
          </pc:sldLayoutMkLst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663903553" sldId="2147483885"/>
              <ac:spMk id="2" creationId="{60A19C8C-E51A-4AFD-8A83-915EABBD753D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663903553" sldId="2147483885"/>
              <ac:spMk id="3" creationId="{55830BC3-83DB-DFC7-DA5C-0DB9E51B131D}"/>
            </ac:spMkLst>
          </pc:spChg>
        </pc:sldLayoutChg>
        <pc:sldLayoutChg chg="modSp">
          <pc:chgData name="sahil mohape" userId="86f42c6d806f0ccc" providerId="LiveId" clId="{EC0441B7-95F0-4E3F-AFC8-EC852DC187F4}" dt="2022-06-10T16:55:34.013" v="1559"/>
          <pc:sldLayoutMkLst>
            <pc:docMk/>
            <pc:sldMasterMk cId="4254712184" sldId="2147483882"/>
            <pc:sldLayoutMk cId="3310925124" sldId="2147483886"/>
          </pc:sldLayoutMkLst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3310925124" sldId="2147483886"/>
              <ac:spMk id="3" creationId="{C173E186-01B2-CD41-7B1A-EF7430E25BE2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3310925124" sldId="2147483886"/>
              <ac:spMk id="4" creationId="{25146D2A-D084-408B-CC27-6C307C4935C1}"/>
            </ac:spMkLst>
          </pc:spChg>
        </pc:sldLayoutChg>
        <pc:sldLayoutChg chg="modSp">
          <pc:chgData name="sahil mohape" userId="86f42c6d806f0ccc" providerId="LiveId" clId="{EC0441B7-95F0-4E3F-AFC8-EC852DC187F4}" dt="2022-06-10T16:55:34.013" v="1559"/>
          <pc:sldLayoutMkLst>
            <pc:docMk/>
            <pc:sldMasterMk cId="4254712184" sldId="2147483882"/>
            <pc:sldLayoutMk cId="3149939573" sldId="2147483887"/>
          </pc:sldLayoutMkLst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3149939573" sldId="2147483887"/>
              <ac:spMk id="2" creationId="{F9C50A58-7AE9-23A9-1AE3-3656E6DF0736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3149939573" sldId="2147483887"/>
              <ac:spMk id="3" creationId="{3CDD51D3-3242-58B8-B541-B50E7067EB8D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3149939573" sldId="2147483887"/>
              <ac:spMk id="4" creationId="{6D7A638A-B81C-7432-6BBD-D38364CA77B5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3149939573" sldId="2147483887"/>
              <ac:spMk id="5" creationId="{D72EF1D9-03DD-574F-9A1D-1BA056608AE8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3149939573" sldId="2147483887"/>
              <ac:spMk id="6" creationId="{946D41C3-34EB-6143-3620-E90DFEAF6135}"/>
            </ac:spMkLst>
          </pc:spChg>
        </pc:sldLayoutChg>
        <pc:sldLayoutChg chg="modSp">
          <pc:chgData name="sahil mohape" userId="86f42c6d806f0ccc" providerId="LiveId" clId="{EC0441B7-95F0-4E3F-AFC8-EC852DC187F4}" dt="2022-06-10T16:55:34.013" v="1559"/>
          <pc:sldLayoutMkLst>
            <pc:docMk/>
            <pc:sldMasterMk cId="4254712184" sldId="2147483882"/>
            <pc:sldLayoutMk cId="2621265291" sldId="2147483890"/>
          </pc:sldLayoutMkLst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2621265291" sldId="2147483890"/>
              <ac:spMk id="2" creationId="{BA94FEED-D56E-7B73-5BE5-06CD1EE5A9FD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2621265291" sldId="2147483890"/>
              <ac:spMk id="3" creationId="{DBFA3FD5-F34B-A742-8715-6438BF709354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2621265291" sldId="2147483890"/>
              <ac:spMk id="4" creationId="{8D867EA8-6D64-944C-F674-BECE0EC36339}"/>
            </ac:spMkLst>
          </pc:spChg>
        </pc:sldLayoutChg>
        <pc:sldLayoutChg chg="modSp">
          <pc:chgData name="sahil mohape" userId="86f42c6d806f0ccc" providerId="LiveId" clId="{EC0441B7-95F0-4E3F-AFC8-EC852DC187F4}" dt="2022-06-10T16:55:34.013" v="1559"/>
          <pc:sldLayoutMkLst>
            <pc:docMk/>
            <pc:sldMasterMk cId="4254712184" sldId="2147483882"/>
            <pc:sldLayoutMk cId="1358792556" sldId="2147483891"/>
          </pc:sldLayoutMkLst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1358792556" sldId="2147483891"/>
              <ac:spMk id="2" creationId="{286DDC70-1BAB-EC48-E2BB-426F97E26F55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1358792556" sldId="2147483891"/>
              <ac:spMk id="3" creationId="{C78337A2-2961-6F92-1298-2BD2CA0517E6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1358792556" sldId="2147483891"/>
              <ac:spMk id="4" creationId="{9200C7E2-EF69-4F29-A03E-BE003D8BDBEF}"/>
            </ac:spMkLst>
          </pc:spChg>
        </pc:sldLayoutChg>
        <pc:sldLayoutChg chg="modSp">
          <pc:chgData name="sahil mohape" userId="86f42c6d806f0ccc" providerId="LiveId" clId="{EC0441B7-95F0-4E3F-AFC8-EC852DC187F4}" dt="2022-06-10T16:55:34.013" v="1559"/>
          <pc:sldLayoutMkLst>
            <pc:docMk/>
            <pc:sldMasterMk cId="4254712184" sldId="2147483882"/>
            <pc:sldLayoutMk cId="2648356011" sldId="2147483893"/>
          </pc:sldLayoutMkLst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2648356011" sldId="2147483893"/>
              <ac:spMk id="2" creationId="{956DA3AE-2A5A-9247-A33F-76F5F3547202}"/>
            </ac:spMkLst>
          </pc:spChg>
          <pc:spChg chg="mod">
            <ac:chgData name="sahil mohape" userId="86f42c6d806f0ccc" providerId="LiveId" clId="{EC0441B7-95F0-4E3F-AFC8-EC852DC187F4}" dt="2022-06-10T16:55:34.013" v="1559"/>
            <ac:spMkLst>
              <pc:docMk/>
              <pc:sldMasterMk cId="4254712184" sldId="2147483882"/>
              <pc:sldLayoutMk cId="2648356011" sldId="2147483893"/>
              <ac:spMk id="3" creationId="{539CACAE-4341-6FC8-FF3C-70DD7527E98F}"/>
            </ac:spMkLst>
          </pc:spChg>
        </pc:sldLayoutChg>
      </pc:sldMasterChg>
      <pc:sldMasterChg chg="modSp modSldLayout">
        <pc:chgData name="sahil mohape" userId="86f42c6d806f0ccc" providerId="LiveId" clId="{EC0441B7-95F0-4E3F-AFC8-EC852DC187F4}" dt="2022-06-10T16:55:40.828" v="1560"/>
        <pc:sldMasterMkLst>
          <pc:docMk/>
          <pc:sldMasterMk cId="3917308968" sldId="2147483894"/>
        </pc:sldMasterMkLst>
        <pc:spChg chg="mod">
          <ac:chgData name="sahil mohape" userId="86f42c6d806f0ccc" providerId="LiveId" clId="{EC0441B7-95F0-4E3F-AFC8-EC852DC187F4}" dt="2022-06-10T16:55:40.828" v="1560"/>
          <ac:spMkLst>
            <pc:docMk/>
            <pc:sldMasterMk cId="3917308968" sldId="2147483894"/>
            <ac:spMk id="2" creationId="{00000000-0000-0000-0000-000000000000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asterMk cId="3917308968" sldId="2147483894"/>
            <ac:spMk id="3" creationId="{00000000-0000-0000-0000-000000000000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asterMk cId="3917308968" sldId="2147483894"/>
            <ac:spMk id="4" creationId="{00000000-0000-0000-0000-000000000000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asterMk cId="3917308968" sldId="2147483894"/>
            <ac:spMk id="5" creationId="{00000000-0000-0000-0000-000000000000}"/>
          </ac:spMkLst>
        </pc:spChg>
        <pc:spChg chg="mod">
          <ac:chgData name="sahil mohape" userId="86f42c6d806f0ccc" providerId="LiveId" clId="{EC0441B7-95F0-4E3F-AFC8-EC852DC187F4}" dt="2022-06-10T16:55:40.828" v="1560"/>
          <ac:spMkLst>
            <pc:docMk/>
            <pc:sldMasterMk cId="3917308968" sldId="2147483894"/>
            <ac:spMk id="6" creationId="{00000000-0000-0000-0000-000000000000}"/>
          </ac:spMkLst>
        </pc:spChg>
        <pc:sldLayoutChg chg="modSp">
          <pc:chgData name="sahil mohape" userId="86f42c6d806f0ccc" providerId="LiveId" clId="{EC0441B7-95F0-4E3F-AFC8-EC852DC187F4}" dt="2022-06-10T16:55:40.828" v="1560"/>
          <pc:sldLayoutMkLst>
            <pc:docMk/>
            <pc:sldMasterMk cId="3917308968" sldId="2147483894"/>
            <pc:sldLayoutMk cId="4119961387" sldId="2147483895"/>
          </pc:sldLayoutMkLst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4119961387" sldId="2147483895"/>
              <ac:spMk id="2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4119961387" sldId="2147483895"/>
              <ac:spMk id="3" creationId="{00000000-0000-0000-0000-000000000000}"/>
            </ac:spMkLst>
          </pc:spChg>
        </pc:sldLayoutChg>
        <pc:sldLayoutChg chg="modSp">
          <pc:chgData name="sahil mohape" userId="86f42c6d806f0ccc" providerId="LiveId" clId="{EC0441B7-95F0-4E3F-AFC8-EC852DC187F4}" dt="2022-06-10T16:55:40.828" v="1560"/>
          <pc:sldLayoutMkLst>
            <pc:docMk/>
            <pc:sldMasterMk cId="3917308968" sldId="2147483894"/>
            <pc:sldLayoutMk cId="1436410175" sldId="2147483897"/>
          </pc:sldLayoutMkLst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1436410175" sldId="2147483897"/>
              <ac:spMk id="2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1436410175" sldId="2147483897"/>
              <ac:spMk id="3" creationId="{00000000-0000-0000-0000-000000000000}"/>
            </ac:spMkLst>
          </pc:spChg>
        </pc:sldLayoutChg>
        <pc:sldLayoutChg chg="modSp">
          <pc:chgData name="sahil mohape" userId="86f42c6d806f0ccc" providerId="LiveId" clId="{EC0441B7-95F0-4E3F-AFC8-EC852DC187F4}" dt="2022-06-10T16:55:40.828" v="1560"/>
          <pc:sldLayoutMkLst>
            <pc:docMk/>
            <pc:sldMasterMk cId="3917308968" sldId="2147483894"/>
            <pc:sldLayoutMk cId="2498788022" sldId="2147483898"/>
          </pc:sldLayoutMkLst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498788022" sldId="2147483898"/>
              <ac:spMk id="3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498788022" sldId="2147483898"/>
              <ac:spMk id="4" creationId="{00000000-0000-0000-0000-000000000000}"/>
            </ac:spMkLst>
          </pc:spChg>
        </pc:sldLayoutChg>
        <pc:sldLayoutChg chg="modSp">
          <pc:chgData name="sahil mohape" userId="86f42c6d806f0ccc" providerId="LiveId" clId="{EC0441B7-95F0-4E3F-AFC8-EC852DC187F4}" dt="2022-06-10T16:55:40.828" v="1560"/>
          <pc:sldLayoutMkLst>
            <pc:docMk/>
            <pc:sldMasterMk cId="3917308968" sldId="2147483894"/>
            <pc:sldLayoutMk cId="202049622" sldId="2147483899"/>
          </pc:sldLayoutMkLst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02049622" sldId="2147483899"/>
              <ac:spMk id="2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02049622" sldId="2147483899"/>
              <ac:spMk id="3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02049622" sldId="2147483899"/>
              <ac:spMk id="4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02049622" sldId="2147483899"/>
              <ac:spMk id="5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02049622" sldId="2147483899"/>
              <ac:spMk id="6" creationId="{00000000-0000-0000-0000-000000000000}"/>
            </ac:spMkLst>
          </pc:spChg>
        </pc:sldLayoutChg>
        <pc:sldLayoutChg chg="modSp">
          <pc:chgData name="sahil mohape" userId="86f42c6d806f0ccc" providerId="LiveId" clId="{EC0441B7-95F0-4E3F-AFC8-EC852DC187F4}" dt="2022-06-10T16:55:40.828" v="1560"/>
          <pc:sldLayoutMkLst>
            <pc:docMk/>
            <pc:sldMasterMk cId="3917308968" sldId="2147483894"/>
            <pc:sldLayoutMk cId="1907301258" sldId="2147483902"/>
          </pc:sldLayoutMkLst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1907301258" sldId="2147483902"/>
              <ac:spMk id="2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1907301258" sldId="2147483902"/>
              <ac:spMk id="3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1907301258" sldId="2147483902"/>
              <ac:spMk id="4" creationId="{00000000-0000-0000-0000-000000000000}"/>
            </ac:spMkLst>
          </pc:spChg>
        </pc:sldLayoutChg>
        <pc:sldLayoutChg chg="modSp">
          <pc:chgData name="sahil mohape" userId="86f42c6d806f0ccc" providerId="LiveId" clId="{EC0441B7-95F0-4E3F-AFC8-EC852DC187F4}" dt="2022-06-10T16:55:40.828" v="1560"/>
          <pc:sldLayoutMkLst>
            <pc:docMk/>
            <pc:sldMasterMk cId="3917308968" sldId="2147483894"/>
            <pc:sldLayoutMk cId="2043496221" sldId="2147483903"/>
          </pc:sldLayoutMkLst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043496221" sldId="2147483903"/>
              <ac:spMk id="2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043496221" sldId="2147483903"/>
              <ac:spMk id="3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2043496221" sldId="2147483903"/>
              <ac:spMk id="4" creationId="{00000000-0000-0000-0000-000000000000}"/>
            </ac:spMkLst>
          </pc:spChg>
        </pc:sldLayoutChg>
        <pc:sldLayoutChg chg="modSp">
          <pc:chgData name="sahil mohape" userId="86f42c6d806f0ccc" providerId="LiveId" clId="{EC0441B7-95F0-4E3F-AFC8-EC852DC187F4}" dt="2022-06-10T16:55:40.828" v="1560"/>
          <pc:sldLayoutMkLst>
            <pc:docMk/>
            <pc:sldMasterMk cId="3917308968" sldId="2147483894"/>
            <pc:sldLayoutMk cId="1630093635" sldId="2147483905"/>
          </pc:sldLayoutMkLst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1630093635" sldId="2147483905"/>
              <ac:spMk id="2" creationId="{00000000-0000-0000-0000-000000000000}"/>
            </ac:spMkLst>
          </pc:spChg>
          <pc:spChg chg="mod">
            <ac:chgData name="sahil mohape" userId="86f42c6d806f0ccc" providerId="LiveId" clId="{EC0441B7-95F0-4E3F-AFC8-EC852DC187F4}" dt="2022-06-10T16:55:40.828" v="1560"/>
            <ac:spMkLst>
              <pc:docMk/>
              <pc:sldMasterMk cId="3917308968" sldId="2147483894"/>
              <pc:sldLayoutMk cId="1630093635" sldId="2147483905"/>
              <ac:spMk id="3" creationId="{00000000-0000-0000-0000-000000000000}"/>
            </ac:spMkLst>
          </pc:spChg>
        </pc:sldLayoutChg>
      </pc:sldMasterChg>
    </pc:docChg>
  </pc:docChgLst>
  <pc:docChgLst>
    <pc:chgData name="sahil mohape" userId="86f42c6d806f0ccc" providerId="LiveId" clId="{1A1D116F-DE92-48B4-ABF4-01075CC2E100}"/>
    <pc:docChg chg="custSel delSld modSld modMainMaster">
      <pc:chgData name="sahil mohape" userId="86f42c6d806f0ccc" providerId="LiveId" clId="{1A1D116F-DE92-48B4-ABF4-01075CC2E100}" dt="2022-06-11T13:59:49.354" v="1019" actId="115"/>
      <pc:docMkLst>
        <pc:docMk/>
      </pc:docMkLst>
      <pc:sldChg chg="del">
        <pc:chgData name="sahil mohape" userId="86f42c6d806f0ccc" providerId="LiveId" clId="{1A1D116F-DE92-48B4-ABF4-01075CC2E100}" dt="2022-06-11T13:55:46.898" v="1001" actId="2696"/>
        <pc:sldMkLst>
          <pc:docMk/>
          <pc:sldMk cId="3633807744" sldId="256"/>
        </pc:sldMkLst>
      </pc:sldChg>
      <pc:sldChg chg="del">
        <pc:chgData name="sahil mohape" userId="86f42c6d806f0ccc" providerId="LiveId" clId="{1A1D116F-DE92-48B4-ABF4-01075CC2E100}" dt="2022-06-11T13:55:56.315" v="1003" actId="2696"/>
        <pc:sldMkLst>
          <pc:docMk/>
          <pc:sldMk cId="1057984768" sldId="257"/>
        </pc:sldMkLst>
      </pc:sldChg>
      <pc:sldChg chg="del">
        <pc:chgData name="sahil mohape" userId="86f42c6d806f0ccc" providerId="LiveId" clId="{1A1D116F-DE92-48B4-ABF4-01075CC2E100}" dt="2022-06-11T13:55:53.015" v="1002" actId="2696"/>
        <pc:sldMkLst>
          <pc:docMk/>
          <pc:sldMk cId="2792789984" sldId="258"/>
        </pc:sldMkLst>
      </pc:sldChg>
      <pc:sldChg chg="addSp modSp mod setBg">
        <pc:chgData name="sahil mohape" userId="86f42c6d806f0ccc" providerId="LiveId" clId="{1A1D116F-DE92-48B4-ABF4-01075CC2E100}" dt="2022-06-11T13:59:49.354" v="1019" actId="115"/>
        <pc:sldMkLst>
          <pc:docMk/>
          <pc:sldMk cId="1823847790" sldId="259"/>
        </pc:sldMkLst>
        <pc:spChg chg="mod">
          <ac:chgData name="sahil mohape" userId="86f42c6d806f0ccc" providerId="LiveId" clId="{1A1D116F-DE92-48B4-ABF4-01075CC2E100}" dt="2022-06-11T13:19:29.347" v="645" actId="1076"/>
          <ac:spMkLst>
            <pc:docMk/>
            <pc:sldMk cId="1823847790" sldId="259"/>
            <ac:spMk id="2" creationId="{80EF3F7F-FF57-8496-330A-1E84C8B39B97}"/>
          </ac:spMkLst>
        </pc:spChg>
        <pc:spChg chg="mod">
          <ac:chgData name="sahil mohape" userId="86f42c6d806f0ccc" providerId="LiveId" clId="{1A1D116F-DE92-48B4-ABF4-01075CC2E100}" dt="2022-06-11T13:20:55.826" v="659" actId="20577"/>
          <ac:spMkLst>
            <pc:docMk/>
            <pc:sldMk cId="1823847790" sldId="259"/>
            <ac:spMk id="3" creationId="{46453D3F-444C-A63D-E2C7-5A7DA646B314}"/>
          </ac:spMkLst>
        </pc:spChg>
        <pc:spChg chg="mod">
          <ac:chgData name="sahil mohape" userId="86f42c6d806f0ccc" providerId="LiveId" clId="{1A1D116F-DE92-48B4-ABF4-01075CC2E100}" dt="2022-06-11T13:13:42.083" v="285" actId="14100"/>
          <ac:spMkLst>
            <pc:docMk/>
            <pc:sldMk cId="1823847790" sldId="259"/>
            <ac:spMk id="4" creationId="{00A25822-97B0-35B3-216F-4A25607D8060}"/>
          </ac:spMkLst>
        </pc:spChg>
        <pc:spChg chg="add mod ord">
          <ac:chgData name="sahil mohape" userId="86f42c6d806f0ccc" providerId="LiveId" clId="{1A1D116F-DE92-48B4-ABF4-01075CC2E100}" dt="2022-06-11T13:59:27.274" v="1017" actId="167"/>
          <ac:spMkLst>
            <pc:docMk/>
            <pc:sldMk cId="1823847790" sldId="259"/>
            <ac:spMk id="7" creationId="{470E8F87-24BA-29D7-F905-1956FCD81071}"/>
          </ac:spMkLst>
        </pc:spChg>
        <pc:spChg chg="mod">
          <ac:chgData name="sahil mohape" userId="86f42c6d806f0ccc" providerId="LiveId" clId="{1A1D116F-DE92-48B4-ABF4-01075CC2E100}" dt="2022-06-11T13:20:04.405" v="649" actId="1076"/>
          <ac:spMkLst>
            <pc:docMk/>
            <pc:sldMk cId="1823847790" sldId="259"/>
            <ac:spMk id="8" creationId="{6D7CE9C8-2C4A-FC46-BB3D-926A6C84387D}"/>
          </ac:spMkLst>
        </pc:spChg>
        <pc:spChg chg="mod">
          <ac:chgData name="sahil mohape" userId="86f42c6d806f0ccc" providerId="LiveId" clId="{1A1D116F-DE92-48B4-ABF4-01075CC2E100}" dt="2022-06-11T13:22:54.810" v="666" actId="1076"/>
          <ac:spMkLst>
            <pc:docMk/>
            <pc:sldMk cId="1823847790" sldId="259"/>
            <ac:spMk id="11" creationId="{9F7C196E-0232-996F-838E-8F1172350A3F}"/>
          </ac:spMkLst>
        </pc:spChg>
        <pc:spChg chg="mod">
          <ac:chgData name="sahil mohape" userId="86f42c6d806f0ccc" providerId="LiveId" clId="{1A1D116F-DE92-48B4-ABF4-01075CC2E100}" dt="2022-06-11T13:19:42.944" v="647" actId="14100"/>
          <ac:spMkLst>
            <pc:docMk/>
            <pc:sldMk cId="1823847790" sldId="259"/>
            <ac:spMk id="20" creationId="{344DB6B8-3DD0-F79B-CD53-780EC5A393B3}"/>
          </ac:spMkLst>
        </pc:spChg>
        <pc:spChg chg="mod">
          <ac:chgData name="sahil mohape" userId="86f42c6d806f0ccc" providerId="LiveId" clId="{1A1D116F-DE92-48B4-ABF4-01075CC2E100}" dt="2022-06-11T13:59:49.354" v="1019" actId="115"/>
          <ac:spMkLst>
            <pc:docMk/>
            <pc:sldMk cId="1823847790" sldId="259"/>
            <ac:spMk id="21" creationId="{48D044F4-FEBC-FA2B-5D8B-B78869DFB9F8}"/>
          </ac:spMkLst>
        </pc:spChg>
        <pc:spChg chg="mod">
          <ac:chgData name="sahil mohape" userId="86f42c6d806f0ccc" providerId="LiveId" clId="{1A1D116F-DE92-48B4-ABF4-01075CC2E100}" dt="2022-06-11T13:54:50.918" v="1000" actId="1076"/>
          <ac:spMkLst>
            <pc:docMk/>
            <pc:sldMk cId="1823847790" sldId="259"/>
            <ac:spMk id="24" creationId="{424F6902-D5AB-6FB0-1A1B-FB7C2395B00F}"/>
          </ac:spMkLst>
        </pc:spChg>
        <pc:spChg chg="mod">
          <ac:chgData name="sahil mohape" userId="86f42c6d806f0ccc" providerId="LiveId" clId="{1A1D116F-DE92-48B4-ABF4-01075CC2E100}" dt="2022-06-11T13:20:08.978" v="650" actId="1076"/>
          <ac:spMkLst>
            <pc:docMk/>
            <pc:sldMk cId="1823847790" sldId="259"/>
            <ac:spMk id="43" creationId="{CAB1165D-4D67-C21F-80B7-BC62DDDD65CA}"/>
          </ac:spMkLst>
        </pc:spChg>
        <pc:spChg chg="mod">
          <ac:chgData name="sahil mohape" userId="86f42c6d806f0ccc" providerId="LiveId" clId="{1A1D116F-DE92-48B4-ABF4-01075CC2E100}" dt="2022-06-11T13:20:12.612" v="651" actId="1076"/>
          <ac:spMkLst>
            <pc:docMk/>
            <pc:sldMk cId="1823847790" sldId="259"/>
            <ac:spMk id="45" creationId="{7EFC7CDE-BD18-95C9-5D41-3AFAC81EE035}"/>
          </ac:spMkLst>
        </pc:spChg>
        <pc:spChg chg="mod">
          <ac:chgData name="sahil mohape" userId="86f42c6d806f0ccc" providerId="LiveId" clId="{1A1D116F-DE92-48B4-ABF4-01075CC2E100}" dt="2022-06-11T13:22:21.880" v="665" actId="20577"/>
          <ac:spMkLst>
            <pc:docMk/>
            <pc:sldMk cId="1823847790" sldId="259"/>
            <ac:spMk id="56" creationId="{CA0D316E-AAFA-CB8F-B6A5-E7C84169E6A5}"/>
          </ac:spMkLst>
        </pc:spChg>
        <pc:spChg chg="mod">
          <ac:chgData name="sahil mohape" userId="86f42c6d806f0ccc" providerId="LiveId" clId="{1A1D116F-DE92-48B4-ABF4-01075CC2E100}" dt="2022-06-11T13:22:58.992" v="667" actId="1076"/>
          <ac:spMkLst>
            <pc:docMk/>
            <pc:sldMk cId="1823847790" sldId="259"/>
            <ac:spMk id="58" creationId="{997268AE-03E2-F9A6-0005-9ECDC8902B50}"/>
          </ac:spMkLst>
        </pc:spChg>
        <pc:spChg chg="mod">
          <ac:chgData name="sahil mohape" userId="86f42c6d806f0ccc" providerId="LiveId" clId="{1A1D116F-DE92-48B4-ABF4-01075CC2E100}" dt="2022-06-11T13:53:18.619" v="998" actId="1076"/>
          <ac:spMkLst>
            <pc:docMk/>
            <pc:sldMk cId="1823847790" sldId="259"/>
            <ac:spMk id="60" creationId="{286D3F10-524C-ED7E-F331-0F415309CE1F}"/>
          </ac:spMkLst>
        </pc:spChg>
        <pc:spChg chg="mod">
          <ac:chgData name="sahil mohape" userId="86f42c6d806f0ccc" providerId="LiveId" clId="{1A1D116F-DE92-48B4-ABF4-01075CC2E100}" dt="2022-06-11T13:53:04.336" v="997" actId="14100"/>
          <ac:spMkLst>
            <pc:docMk/>
            <pc:sldMk cId="1823847790" sldId="259"/>
            <ac:spMk id="92" creationId="{B6E2D10F-7C42-7131-E075-083AC4374C87}"/>
          </ac:spMkLst>
        </pc:spChg>
        <pc:spChg chg="mod">
          <ac:chgData name="sahil mohape" userId="86f42c6d806f0ccc" providerId="LiveId" clId="{1A1D116F-DE92-48B4-ABF4-01075CC2E100}" dt="2022-06-11T13:50:13.037" v="986" actId="14100"/>
          <ac:spMkLst>
            <pc:docMk/>
            <pc:sldMk cId="1823847790" sldId="259"/>
            <ac:spMk id="96" creationId="{ABDD10C4-99AB-823C-8430-FC0194F4737E}"/>
          </ac:spMkLst>
        </pc:spChg>
        <pc:grpChg chg="add mod">
          <ac:chgData name="sahil mohape" userId="86f42c6d806f0ccc" providerId="LiveId" clId="{1A1D116F-DE92-48B4-ABF4-01075CC2E100}" dt="2022-06-11T13:50:59.958" v="994" actId="1076"/>
          <ac:grpSpMkLst>
            <pc:docMk/>
            <pc:sldMk cId="1823847790" sldId="259"/>
            <ac:grpSpMk id="26" creationId="{9EE58C90-C1A6-B603-A755-E122A6466E4D}"/>
          </ac:grpSpMkLst>
        </pc:grpChg>
        <pc:grpChg chg="mod">
          <ac:chgData name="sahil mohape" userId="86f42c6d806f0ccc" providerId="LiveId" clId="{1A1D116F-DE92-48B4-ABF4-01075CC2E100}" dt="2022-06-11T13:50:37.459" v="988"/>
          <ac:grpSpMkLst>
            <pc:docMk/>
            <pc:sldMk cId="1823847790" sldId="259"/>
            <ac:grpSpMk id="28" creationId="{1A1722AE-4D5C-EB45-7884-92BF192CCB09}"/>
          </ac:grpSpMkLst>
        </pc:grpChg>
        <pc:graphicFrameChg chg="mod">
          <ac:chgData name="sahil mohape" userId="86f42c6d806f0ccc" providerId="LiveId" clId="{1A1D116F-DE92-48B4-ABF4-01075CC2E100}" dt="2022-06-11T13:54:07.276" v="999"/>
          <ac:graphicFrameMkLst>
            <pc:docMk/>
            <pc:sldMk cId="1823847790" sldId="259"/>
            <ac:graphicFrameMk id="27" creationId="{7A1BB1D2-F36A-70AB-451F-70E2FCE688E6}"/>
          </ac:graphicFrameMkLst>
        </pc:graphicFrameChg>
        <pc:graphicFrameChg chg="mod modGraphic">
          <ac:chgData name="sahil mohape" userId="86f42c6d806f0ccc" providerId="LiveId" clId="{1A1D116F-DE92-48B4-ABF4-01075CC2E100}" dt="2022-06-11T13:50:01.927" v="983" actId="478"/>
          <ac:graphicFrameMkLst>
            <pc:docMk/>
            <pc:sldMk cId="1823847790" sldId="259"/>
            <ac:graphicFrameMk id="61" creationId="{4B1E3FC1-6894-1277-4FF5-2AC8CCF93827}"/>
          </ac:graphicFrameMkLst>
        </pc:graphicFrameChg>
        <pc:picChg chg="mod">
          <ac:chgData name="sahil mohape" userId="86f42c6d806f0ccc" providerId="LiveId" clId="{1A1D116F-DE92-48B4-ABF4-01075CC2E100}" dt="2022-06-11T13:22:09.202" v="664" actId="1076"/>
          <ac:picMkLst>
            <pc:docMk/>
            <pc:sldMk cId="1823847790" sldId="259"/>
            <ac:picMk id="44" creationId="{4F027B24-0A48-5426-73E4-70D384C030D1}"/>
          </ac:picMkLst>
        </pc:picChg>
        <pc:picChg chg="mod">
          <ac:chgData name="sahil mohape" userId="86f42c6d806f0ccc" providerId="LiveId" clId="{1A1D116F-DE92-48B4-ABF4-01075CC2E100}" dt="2022-06-11T13:21:44.078" v="660" actId="1076"/>
          <ac:picMkLst>
            <pc:docMk/>
            <pc:sldMk cId="1823847790" sldId="259"/>
            <ac:picMk id="57" creationId="{742607E8-8EAB-F1C8-BE5B-7AA92D1496E2}"/>
          </ac:picMkLst>
        </pc:picChg>
        <pc:picChg chg="mod">
          <ac:chgData name="sahil mohape" userId="86f42c6d806f0ccc" providerId="LiveId" clId="{1A1D116F-DE92-48B4-ABF4-01075CC2E100}" dt="2022-06-11T13:21:50.305" v="663" actId="1076"/>
          <ac:picMkLst>
            <pc:docMk/>
            <pc:sldMk cId="1823847790" sldId="259"/>
            <ac:picMk id="59" creationId="{C91071A2-DAEE-F03E-5615-84094C8F2158}"/>
          </ac:picMkLst>
        </pc:picChg>
        <pc:picChg chg="mod">
          <ac:chgData name="sahil mohape" userId="86f42c6d806f0ccc" providerId="LiveId" clId="{1A1D116F-DE92-48B4-ABF4-01075CC2E100}" dt="2022-06-11T13:06:30.830" v="2" actId="1076"/>
          <ac:picMkLst>
            <pc:docMk/>
            <pc:sldMk cId="1823847790" sldId="259"/>
            <ac:picMk id="1026" creationId="{FD5EFFE9-BA39-1510-D187-113E36A2C68D}"/>
          </ac:picMkLst>
        </pc:picChg>
        <pc:cxnChg chg="mod">
          <ac:chgData name="sahil mohape" userId="86f42c6d806f0ccc" providerId="LiveId" clId="{1A1D116F-DE92-48B4-ABF4-01075CC2E100}" dt="2022-06-11T13:51:22.646" v="996" actId="14100"/>
          <ac:cxnSpMkLst>
            <pc:docMk/>
            <pc:sldMk cId="1823847790" sldId="259"/>
            <ac:cxnSpMk id="29" creationId="{4931E358-00CA-8C2D-E9C7-1606B007F726}"/>
          </ac:cxnSpMkLst>
        </pc:cxnChg>
        <pc:cxnChg chg="mod">
          <ac:chgData name="sahil mohape" userId="86f42c6d806f0ccc" providerId="LiveId" clId="{1A1D116F-DE92-48B4-ABF4-01075CC2E100}" dt="2022-06-11T13:50:37.459" v="988"/>
          <ac:cxnSpMkLst>
            <pc:docMk/>
            <pc:sldMk cId="1823847790" sldId="259"/>
            <ac:cxnSpMk id="30" creationId="{4EA1ED6D-EA35-DA21-919A-1A552C9B0513}"/>
          </ac:cxnSpMkLst>
        </pc:cxnChg>
      </pc:sldChg>
      <pc:sldChg chg="del">
        <pc:chgData name="sahil mohape" userId="86f42c6d806f0ccc" providerId="LiveId" clId="{1A1D116F-DE92-48B4-ABF4-01075CC2E100}" dt="2022-06-11T13:55:58.502" v="1004" actId="2696"/>
        <pc:sldMkLst>
          <pc:docMk/>
          <pc:sldMk cId="74357698" sldId="260"/>
        </pc:sldMkLst>
      </pc:sldChg>
      <pc:sldChg chg="del">
        <pc:chgData name="sahil mohape" userId="86f42c6d806f0ccc" providerId="LiveId" clId="{1A1D116F-DE92-48B4-ABF4-01075CC2E100}" dt="2022-06-11T13:56:01.236" v="1005" actId="2696"/>
        <pc:sldMkLst>
          <pc:docMk/>
          <pc:sldMk cId="1419264131" sldId="262"/>
        </pc:sldMkLst>
      </pc:sldChg>
      <pc:sldChg chg="del">
        <pc:chgData name="sahil mohape" userId="86f42c6d806f0ccc" providerId="LiveId" clId="{1A1D116F-DE92-48B4-ABF4-01075CC2E100}" dt="2022-06-11T13:56:03.810" v="1006" actId="2696"/>
        <pc:sldMkLst>
          <pc:docMk/>
          <pc:sldMk cId="1954999577" sldId="263"/>
        </pc:sldMkLst>
      </pc:sldChg>
      <pc:sldChg chg="modSp del mod">
        <pc:chgData name="sahil mohape" userId="86f42c6d806f0ccc" providerId="LiveId" clId="{1A1D116F-DE92-48B4-ABF4-01075CC2E100}" dt="2022-06-11T13:56:15.740" v="1007" actId="2696"/>
        <pc:sldMkLst>
          <pc:docMk/>
          <pc:sldMk cId="3438588975" sldId="264"/>
        </pc:sldMkLst>
        <pc:grpChg chg="mod">
          <ac:chgData name="sahil mohape" userId="86f42c6d806f0ccc" providerId="LiveId" clId="{1A1D116F-DE92-48B4-ABF4-01075CC2E100}" dt="2022-06-11T13:50:33.375" v="987" actId="1076"/>
          <ac:grpSpMkLst>
            <pc:docMk/>
            <pc:sldMk cId="3438588975" sldId="264"/>
            <ac:grpSpMk id="12" creationId="{06D3F4C6-A1CE-1A13-0595-C0288ECE060A}"/>
          </ac:grpSpMkLst>
        </pc:grpChg>
        <pc:graphicFrameChg chg="mod modGraphic">
          <ac:chgData name="sahil mohape" userId="86f42c6d806f0ccc" providerId="LiveId" clId="{1A1D116F-DE92-48B4-ABF4-01075CC2E100}" dt="2022-06-11T13:47:51.401" v="915" actId="208"/>
          <ac:graphicFrameMkLst>
            <pc:docMk/>
            <pc:sldMk cId="3438588975" sldId="264"/>
            <ac:graphicFrameMk id="5" creationId="{0933E828-DC6A-0B0F-1B5A-DD86B37E8229}"/>
          </ac:graphicFrameMkLst>
        </pc:graphicFrameChg>
        <pc:cxnChg chg="mod">
          <ac:chgData name="sahil mohape" userId="86f42c6d806f0ccc" providerId="LiveId" clId="{1A1D116F-DE92-48B4-ABF4-01075CC2E100}" dt="2022-06-11T13:38:57.837" v="793" actId="1036"/>
          <ac:cxnSpMkLst>
            <pc:docMk/>
            <pc:sldMk cId="3438588975" sldId="264"/>
            <ac:cxnSpMk id="7" creationId="{A5B85300-C208-E173-C164-D6E2E1549EBA}"/>
          </ac:cxnSpMkLst>
        </pc:cxnChg>
        <pc:cxnChg chg="mod">
          <ac:chgData name="sahil mohape" userId="86f42c6d806f0ccc" providerId="LiveId" clId="{1A1D116F-DE92-48B4-ABF4-01075CC2E100}" dt="2022-06-11T13:39:51.644" v="797" actId="14100"/>
          <ac:cxnSpMkLst>
            <pc:docMk/>
            <pc:sldMk cId="3438588975" sldId="264"/>
            <ac:cxnSpMk id="9" creationId="{E0C38044-87A1-F40C-47C5-E66563C5BA32}"/>
          </ac:cxnSpMkLst>
        </pc:cxnChg>
      </pc:sldChg>
      <pc:sldMasterChg chg="setBg modSldLayout">
        <pc:chgData name="sahil mohape" userId="86f42c6d806f0ccc" providerId="LiveId" clId="{1A1D116F-DE92-48B4-ABF4-01075CC2E100}" dt="2022-06-11T13:57:20.827" v="1012"/>
        <pc:sldMasterMkLst>
          <pc:docMk/>
          <pc:sldMasterMk cId="642028709" sldId="2147483918"/>
        </pc:sldMasterMkLst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3617828417" sldId="2147483919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1007839656" sldId="2147483920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1937429829" sldId="2147483921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520660540" sldId="2147483922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222364610" sldId="2147483923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2485587766" sldId="2147483924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3903674933" sldId="2147483925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4133353981" sldId="2147483926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3473297309" sldId="2147483927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454249943" sldId="2147483928"/>
          </pc:sldLayoutMkLst>
        </pc:sldLayoutChg>
        <pc:sldLayoutChg chg="setBg">
          <pc:chgData name="sahil mohape" userId="86f42c6d806f0ccc" providerId="LiveId" clId="{1A1D116F-DE92-48B4-ABF4-01075CC2E100}" dt="2022-06-11T13:57:20.827" v="1012"/>
          <pc:sldLayoutMkLst>
            <pc:docMk/>
            <pc:sldMasterMk cId="642028709" sldId="2147483918"/>
            <pc:sldLayoutMk cId="3482338582" sldId="2147483929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A6A4F8-F520-44E2-BC85-D38221500FF8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554DACF-44FF-49BA-AF80-37AE0705272D}">
      <dgm:prSet phldrT="[Text]"/>
      <dgm:spPr>
        <a:solidFill>
          <a:schemeClr val="accent2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Board of trustees</a:t>
          </a:r>
        </a:p>
      </dgm:t>
    </dgm:pt>
    <dgm:pt modelId="{4AF6572A-CB6E-4D89-9F3E-9B42B63EE76B}" type="parTrans" cxnId="{43CEB35B-F6D6-469D-830E-FFE116A5B0C3}">
      <dgm:prSet/>
      <dgm:spPr/>
      <dgm:t>
        <a:bodyPr/>
        <a:lstStyle/>
        <a:p>
          <a:endParaRPr lang="en-US"/>
        </a:p>
      </dgm:t>
    </dgm:pt>
    <dgm:pt modelId="{20189303-7289-4F26-8467-0E00A2A2E6FE}" type="sibTrans" cxnId="{43CEB35B-F6D6-469D-830E-FFE116A5B0C3}">
      <dgm:prSet/>
      <dgm:spPr/>
      <dgm:t>
        <a:bodyPr/>
        <a:lstStyle/>
        <a:p>
          <a:endParaRPr lang="en-US"/>
        </a:p>
      </dgm:t>
    </dgm:pt>
    <dgm:pt modelId="{FAEB143B-F0A4-40BA-B4E5-4E95B2B3DB12}" type="asst">
      <dgm:prSet phldrT="[Text]"/>
      <dgm:spPr>
        <a:ln w="57150"/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Exe. Director </a:t>
          </a:r>
        </a:p>
      </dgm:t>
    </dgm:pt>
    <dgm:pt modelId="{34A60B67-56A3-4F14-9095-22BD312F1C85}" type="parTrans" cxnId="{35110C7E-3C5D-4C7D-A8A3-A32A5F95FDA9}">
      <dgm:prSet/>
      <dgm:spPr>
        <a:ln w="57150"/>
      </dgm:spPr>
      <dgm:t>
        <a:bodyPr/>
        <a:lstStyle/>
        <a:p>
          <a:endParaRPr lang="en-US"/>
        </a:p>
      </dgm:t>
    </dgm:pt>
    <dgm:pt modelId="{E8B2C26A-FB5A-41BD-A451-A770FC5459D5}" type="sibTrans" cxnId="{35110C7E-3C5D-4C7D-A8A3-A32A5F95FDA9}">
      <dgm:prSet/>
      <dgm:spPr/>
      <dgm:t>
        <a:bodyPr/>
        <a:lstStyle/>
        <a:p>
          <a:endParaRPr lang="en-US"/>
        </a:p>
      </dgm:t>
    </dgm:pt>
    <dgm:pt modelId="{72D7ACA1-06C8-47BB-A6FF-4AEF6B1E484A}">
      <dgm:prSet phldrT="[Text]"/>
      <dgm:spPr>
        <a:solidFill>
          <a:schemeClr val="accent2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Advisory board </a:t>
          </a:r>
        </a:p>
      </dgm:t>
    </dgm:pt>
    <dgm:pt modelId="{355CEE86-AA03-4D1D-9507-973EC067C671}" type="parTrans" cxnId="{1AE71D61-21CC-459D-BAF1-2B305094799E}">
      <dgm:prSet/>
      <dgm:spPr/>
      <dgm:t>
        <a:bodyPr/>
        <a:lstStyle/>
        <a:p>
          <a:endParaRPr lang="en-US"/>
        </a:p>
      </dgm:t>
    </dgm:pt>
    <dgm:pt modelId="{AA54798C-F67C-4848-AD90-C12E4E28331F}" type="sibTrans" cxnId="{1AE71D61-21CC-459D-BAF1-2B305094799E}">
      <dgm:prSet/>
      <dgm:spPr/>
      <dgm:t>
        <a:bodyPr/>
        <a:lstStyle/>
        <a:p>
          <a:endParaRPr lang="en-US"/>
        </a:p>
      </dgm:t>
    </dgm:pt>
    <dgm:pt modelId="{3BFEEE14-5A7D-4EBB-8694-8C15176F614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Operations</a:t>
          </a:r>
        </a:p>
      </dgm:t>
    </dgm:pt>
    <dgm:pt modelId="{74125E92-DF46-4399-A47D-03B2B8BB5959}" type="parTrans" cxnId="{99A9E83F-857B-42D5-B0D6-587D4AEC68E3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1E883A91-498F-415D-87C7-43EDF95A5D52}" type="sibTrans" cxnId="{99A9E83F-857B-42D5-B0D6-587D4AEC68E3}">
      <dgm:prSet/>
      <dgm:spPr/>
      <dgm:t>
        <a:bodyPr/>
        <a:lstStyle/>
        <a:p>
          <a:endParaRPr lang="en-US"/>
        </a:p>
      </dgm:t>
    </dgm:pt>
    <dgm:pt modelId="{0A492717-B044-4911-945B-C8474DDF911C}">
      <dgm:prSet phldrT="[Text]"/>
      <dgm:spPr>
        <a:ln w="12700" cmpd="thinThick"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Finance </a:t>
          </a:r>
        </a:p>
      </dgm:t>
    </dgm:pt>
    <dgm:pt modelId="{D8DE6715-C0A0-42E4-9950-4C0541351E26}" type="parTrans" cxnId="{947C90E0-B587-42AE-AE57-9FDCD2DE9745}">
      <dgm:prSet/>
      <dgm:spPr>
        <a:ln w="57150"/>
      </dgm:spPr>
      <dgm:t>
        <a:bodyPr/>
        <a:lstStyle/>
        <a:p>
          <a:endParaRPr lang="en-US"/>
        </a:p>
      </dgm:t>
    </dgm:pt>
    <dgm:pt modelId="{1C724859-DC21-4453-B6DC-2578ABBE74BB}" type="sibTrans" cxnId="{947C90E0-B587-42AE-AE57-9FDCD2DE9745}">
      <dgm:prSet/>
      <dgm:spPr/>
      <dgm:t>
        <a:bodyPr/>
        <a:lstStyle/>
        <a:p>
          <a:endParaRPr lang="en-US"/>
        </a:p>
      </dgm:t>
    </dgm:pt>
    <dgm:pt modelId="{250AA0E2-C56B-43AC-A9CC-F4B632D9C3FC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Central Function </a:t>
          </a:r>
        </a:p>
      </dgm:t>
    </dgm:pt>
    <dgm:pt modelId="{DD428E4C-8F65-48D4-9501-ECA066032227}" type="parTrans" cxnId="{9DAE184E-A132-4D7A-834E-115790F5B260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5715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D0429B0B-CB0A-416D-9533-28FB152956C8}" type="sibTrans" cxnId="{9DAE184E-A132-4D7A-834E-115790F5B260}">
      <dgm:prSet/>
      <dgm:spPr/>
      <dgm:t>
        <a:bodyPr/>
        <a:lstStyle/>
        <a:p>
          <a:endParaRPr lang="en-US"/>
        </a:p>
      </dgm:t>
    </dgm:pt>
    <dgm:pt modelId="{BBEB40CF-5716-46DD-88A7-6DC82CEB81E8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HR</a:t>
          </a:r>
        </a:p>
      </dgm:t>
    </dgm:pt>
    <dgm:pt modelId="{BC8B4BF7-80CF-448C-8771-2932DDC87B94}" type="parTrans" cxnId="{469CD3B5-E9DD-4A7D-A19F-E494421D9AF1}">
      <dgm:prSet/>
      <dgm:spPr>
        <a:ln w="57150"/>
      </dgm:spPr>
      <dgm:t>
        <a:bodyPr/>
        <a:lstStyle/>
        <a:p>
          <a:endParaRPr lang="en-US"/>
        </a:p>
      </dgm:t>
    </dgm:pt>
    <dgm:pt modelId="{5C10F608-A579-4B92-94C1-D786520DA303}" type="sibTrans" cxnId="{469CD3B5-E9DD-4A7D-A19F-E494421D9AF1}">
      <dgm:prSet/>
      <dgm:spPr/>
      <dgm:t>
        <a:bodyPr/>
        <a:lstStyle/>
        <a:p>
          <a:endParaRPr lang="en-US"/>
        </a:p>
      </dgm:t>
    </dgm:pt>
    <dgm:pt modelId="{7B712373-AC63-455E-AB93-E3996FF198A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Central Administration</a:t>
          </a:r>
        </a:p>
      </dgm:t>
    </dgm:pt>
    <dgm:pt modelId="{2830D373-1896-4C5D-A741-C1EC79A1A318}" type="parTrans" cxnId="{23EF78C5-55CD-4F06-8254-17F482A4AD3C}">
      <dgm:prSet/>
      <dgm:spPr>
        <a:ln w="57150"/>
      </dgm:spPr>
      <dgm:t>
        <a:bodyPr/>
        <a:lstStyle/>
        <a:p>
          <a:endParaRPr lang="en-US"/>
        </a:p>
      </dgm:t>
    </dgm:pt>
    <dgm:pt modelId="{112691F2-66A6-4D9E-9ADA-3E69568D4A56}" type="sibTrans" cxnId="{23EF78C5-55CD-4F06-8254-17F482A4AD3C}">
      <dgm:prSet/>
      <dgm:spPr/>
      <dgm:t>
        <a:bodyPr/>
        <a:lstStyle/>
        <a:p>
          <a:endParaRPr lang="en-US"/>
        </a:p>
      </dgm:t>
    </dgm:pt>
    <dgm:pt modelId="{61652646-4BB7-463A-AE4E-3D245377A4F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Monitoring &amp; Assessment</a:t>
          </a:r>
        </a:p>
      </dgm:t>
    </dgm:pt>
    <dgm:pt modelId="{D8156E9D-2648-4004-BC7F-7559DEDCAD71}" type="parTrans" cxnId="{FAC2FDB8-ABEA-4C02-918E-9827E1869056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CDF28252-FB74-45E8-A891-4C436FADF522}" type="sibTrans" cxnId="{FAC2FDB8-ABEA-4C02-918E-9827E1869056}">
      <dgm:prSet/>
      <dgm:spPr/>
      <dgm:t>
        <a:bodyPr/>
        <a:lstStyle/>
        <a:p>
          <a:endParaRPr lang="en-US"/>
        </a:p>
      </dgm:t>
    </dgm:pt>
    <dgm:pt modelId="{B055414B-3C19-4FE5-8F23-A631DBE43D2C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Project In-charge</a:t>
          </a:r>
        </a:p>
      </dgm:t>
    </dgm:pt>
    <dgm:pt modelId="{3FF272E4-60CB-472B-A19F-28EA7A4C46BA}" type="parTrans" cxnId="{48DA5112-828F-4079-ABF4-D1620E4720AA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BDC38CF9-04FE-4EA5-A0AC-7362305772C8}" type="sibTrans" cxnId="{48DA5112-828F-4079-ABF4-D1620E4720AA}">
      <dgm:prSet/>
      <dgm:spPr/>
      <dgm:t>
        <a:bodyPr/>
        <a:lstStyle/>
        <a:p>
          <a:endParaRPr lang="en-US"/>
        </a:p>
      </dgm:t>
    </dgm:pt>
    <dgm:pt modelId="{440F8E25-1AEF-486E-801B-93F5B274314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Coordinator </a:t>
          </a:r>
        </a:p>
      </dgm:t>
    </dgm:pt>
    <dgm:pt modelId="{96F1EAEE-6EE7-4B6A-A626-EC84FB634AC9}" type="parTrans" cxnId="{D866ACF7-AC32-43DA-8D78-9996529F5570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BC8CA5CD-7233-45FF-813D-7C8A70CDB852}" type="sibTrans" cxnId="{D866ACF7-AC32-43DA-8D78-9996529F5570}">
      <dgm:prSet/>
      <dgm:spPr/>
      <dgm:t>
        <a:bodyPr/>
        <a:lstStyle/>
        <a:p>
          <a:endParaRPr lang="en-US"/>
        </a:p>
      </dgm:t>
    </dgm:pt>
    <dgm:pt modelId="{0C896CFA-15D9-4CF1-946B-47618F6349B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Algerian" panose="04020705040A02060702" pitchFamily="82" charset="0"/>
            </a:rPr>
            <a:t>Animators </a:t>
          </a:r>
        </a:p>
      </dgm:t>
    </dgm:pt>
    <dgm:pt modelId="{7FE79B5B-793D-4943-89D4-C8C69A07F4DD}" type="parTrans" cxnId="{5BAF702E-FD55-475A-A444-489FA0C06168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en-US"/>
        </a:p>
      </dgm:t>
    </dgm:pt>
    <dgm:pt modelId="{F2960D99-8C3C-456E-9474-2E58B5FFFD9A}" type="sibTrans" cxnId="{5BAF702E-FD55-475A-A444-489FA0C06168}">
      <dgm:prSet/>
      <dgm:spPr/>
      <dgm:t>
        <a:bodyPr/>
        <a:lstStyle/>
        <a:p>
          <a:endParaRPr lang="en-US"/>
        </a:p>
      </dgm:t>
    </dgm:pt>
    <dgm:pt modelId="{70A08605-88BC-4257-A500-D53B19B5C6E6}" type="pres">
      <dgm:prSet presAssocID="{A5A6A4F8-F520-44E2-BC85-D38221500F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29FAD31-FE80-474D-9026-38FEE1DC3AA5}" type="pres">
      <dgm:prSet presAssocID="{2554DACF-44FF-49BA-AF80-37AE0705272D}" presName="hierRoot1" presStyleCnt="0">
        <dgm:presLayoutVars>
          <dgm:hierBranch val="init"/>
        </dgm:presLayoutVars>
      </dgm:prSet>
      <dgm:spPr/>
    </dgm:pt>
    <dgm:pt modelId="{162A14FF-02B8-4206-8816-810ED9B31F4B}" type="pres">
      <dgm:prSet presAssocID="{2554DACF-44FF-49BA-AF80-37AE0705272D}" presName="rootComposite1" presStyleCnt="0"/>
      <dgm:spPr/>
    </dgm:pt>
    <dgm:pt modelId="{F0015A6F-9FDA-4911-B3EA-22E8E6C8C095}" type="pres">
      <dgm:prSet presAssocID="{2554DACF-44FF-49BA-AF80-37AE0705272D}" presName="rootText1" presStyleLbl="node0" presStyleIdx="0" presStyleCnt="2" custScaleX="156788" custScaleY="110509" custLinFactX="-21431" custLinFactNeighborX="-100000" custLinFactNeighborY="15612">
        <dgm:presLayoutVars>
          <dgm:chPref val="3"/>
        </dgm:presLayoutVars>
      </dgm:prSet>
      <dgm:spPr/>
    </dgm:pt>
    <dgm:pt modelId="{0DF92FAA-F3A2-4FBD-A5AD-A935DCE4E9DA}" type="pres">
      <dgm:prSet presAssocID="{2554DACF-44FF-49BA-AF80-37AE0705272D}" presName="rootConnector1" presStyleLbl="node1" presStyleIdx="0" presStyleCnt="0"/>
      <dgm:spPr/>
    </dgm:pt>
    <dgm:pt modelId="{5B3D7A21-AD77-4E86-AD9D-ABCB543D24E3}" type="pres">
      <dgm:prSet presAssocID="{2554DACF-44FF-49BA-AF80-37AE0705272D}" presName="hierChild2" presStyleCnt="0"/>
      <dgm:spPr/>
    </dgm:pt>
    <dgm:pt modelId="{E1B891C7-F0E4-4EB7-BC84-1B9ABAC726F8}" type="pres">
      <dgm:prSet presAssocID="{2554DACF-44FF-49BA-AF80-37AE0705272D}" presName="hierChild3" presStyleCnt="0"/>
      <dgm:spPr/>
    </dgm:pt>
    <dgm:pt modelId="{7B796B1E-1DB9-46D1-A45A-D87604BD848C}" type="pres">
      <dgm:prSet presAssocID="{72D7ACA1-06C8-47BB-A6FF-4AEF6B1E484A}" presName="hierRoot1" presStyleCnt="0">
        <dgm:presLayoutVars>
          <dgm:hierBranch val="init"/>
        </dgm:presLayoutVars>
      </dgm:prSet>
      <dgm:spPr/>
    </dgm:pt>
    <dgm:pt modelId="{6F0460D1-3638-4E5A-B856-9F35A14D59B7}" type="pres">
      <dgm:prSet presAssocID="{72D7ACA1-06C8-47BB-A6FF-4AEF6B1E484A}" presName="rootComposite1" presStyleCnt="0"/>
      <dgm:spPr/>
    </dgm:pt>
    <dgm:pt modelId="{0839B537-AA5B-4F2B-B2A3-DA969140F4A0}" type="pres">
      <dgm:prSet presAssocID="{72D7ACA1-06C8-47BB-A6FF-4AEF6B1E484A}" presName="rootText1" presStyleLbl="node0" presStyleIdx="1" presStyleCnt="2" custScaleX="143610" custLinFactNeighborX="1" custLinFactNeighborY="20077">
        <dgm:presLayoutVars>
          <dgm:chPref val="3"/>
        </dgm:presLayoutVars>
      </dgm:prSet>
      <dgm:spPr/>
    </dgm:pt>
    <dgm:pt modelId="{859B1F16-2975-432A-A5F8-2A4F7A086442}" type="pres">
      <dgm:prSet presAssocID="{72D7ACA1-06C8-47BB-A6FF-4AEF6B1E484A}" presName="rootConnector1" presStyleLbl="node1" presStyleIdx="0" presStyleCnt="0"/>
      <dgm:spPr/>
    </dgm:pt>
    <dgm:pt modelId="{45FBBA70-459E-41D4-A2E5-4BC29522AD17}" type="pres">
      <dgm:prSet presAssocID="{72D7ACA1-06C8-47BB-A6FF-4AEF6B1E484A}" presName="hierChild2" presStyleCnt="0"/>
      <dgm:spPr/>
    </dgm:pt>
    <dgm:pt modelId="{110C2AC0-AFF4-48BA-B056-08939969B5E3}" type="pres">
      <dgm:prSet presAssocID="{72D7ACA1-06C8-47BB-A6FF-4AEF6B1E484A}" presName="hierChild3" presStyleCnt="0"/>
      <dgm:spPr/>
    </dgm:pt>
    <dgm:pt modelId="{3D21EFB3-9C0D-464F-8D9B-4027BD3B454E}" type="pres">
      <dgm:prSet presAssocID="{34A60B67-56A3-4F14-9095-22BD312F1C85}" presName="Name111" presStyleLbl="parChTrans1D2" presStyleIdx="0" presStyleCnt="1"/>
      <dgm:spPr/>
    </dgm:pt>
    <dgm:pt modelId="{402C05B9-DB92-47F3-B97C-6A650A2DB9FF}" type="pres">
      <dgm:prSet presAssocID="{FAEB143B-F0A4-40BA-B4E5-4E95B2B3DB12}" presName="hierRoot3" presStyleCnt="0">
        <dgm:presLayoutVars>
          <dgm:hierBranch val="init"/>
        </dgm:presLayoutVars>
      </dgm:prSet>
      <dgm:spPr/>
    </dgm:pt>
    <dgm:pt modelId="{90F248F0-E96D-4F31-8ED8-E365ADAF1FF2}" type="pres">
      <dgm:prSet presAssocID="{FAEB143B-F0A4-40BA-B4E5-4E95B2B3DB12}" presName="rootComposite3" presStyleCnt="0"/>
      <dgm:spPr/>
    </dgm:pt>
    <dgm:pt modelId="{0B5D14DD-E494-497C-B541-90410247742B}" type="pres">
      <dgm:prSet presAssocID="{FAEB143B-F0A4-40BA-B4E5-4E95B2B3DB12}" presName="rootText3" presStyleLbl="asst1" presStyleIdx="0" presStyleCnt="1" custScaleX="143329" custScaleY="68258" custLinFactNeighborX="46801" custLinFactNeighborY="2265">
        <dgm:presLayoutVars>
          <dgm:chPref val="3"/>
        </dgm:presLayoutVars>
      </dgm:prSet>
      <dgm:spPr/>
    </dgm:pt>
    <dgm:pt modelId="{31D670AB-4F40-4B33-BF7B-7270A152430D}" type="pres">
      <dgm:prSet presAssocID="{FAEB143B-F0A4-40BA-B4E5-4E95B2B3DB12}" presName="rootConnector3" presStyleLbl="asst1" presStyleIdx="0" presStyleCnt="1"/>
      <dgm:spPr/>
    </dgm:pt>
    <dgm:pt modelId="{30F13077-E215-4D19-922C-1AB5FC257361}" type="pres">
      <dgm:prSet presAssocID="{FAEB143B-F0A4-40BA-B4E5-4E95B2B3DB12}" presName="hierChild6" presStyleCnt="0"/>
      <dgm:spPr/>
    </dgm:pt>
    <dgm:pt modelId="{E83CFD63-D7BE-430C-82EB-864F96BBC5FA}" type="pres">
      <dgm:prSet presAssocID="{DD428E4C-8F65-48D4-9501-ECA066032227}" presName="Name37" presStyleLbl="parChTrans1D3" presStyleIdx="0" presStyleCnt="2"/>
      <dgm:spPr/>
    </dgm:pt>
    <dgm:pt modelId="{7DEDD438-83E9-49E4-A31B-DC45AC951118}" type="pres">
      <dgm:prSet presAssocID="{250AA0E2-C56B-43AC-A9CC-F4B632D9C3FC}" presName="hierRoot2" presStyleCnt="0">
        <dgm:presLayoutVars>
          <dgm:hierBranch val="init"/>
        </dgm:presLayoutVars>
      </dgm:prSet>
      <dgm:spPr/>
    </dgm:pt>
    <dgm:pt modelId="{CAFF7AB1-1352-43B2-BE43-DBDCE48269F8}" type="pres">
      <dgm:prSet presAssocID="{250AA0E2-C56B-43AC-A9CC-F4B632D9C3FC}" presName="rootComposite" presStyleCnt="0"/>
      <dgm:spPr/>
    </dgm:pt>
    <dgm:pt modelId="{A6E1E6A9-9BB9-4790-90E2-ECF47C2193FC}" type="pres">
      <dgm:prSet presAssocID="{250AA0E2-C56B-43AC-A9CC-F4B632D9C3FC}" presName="rootText" presStyleLbl="node3" presStyleIdx="0" presStyleCnt="2" custScaleX="161822" custScaleY="72200" custLinFactNeighborX="-243" custLinFactNeighborY="-9387">
        <dgm:presLayoutVars>
          <dgm:chPref val="3"/>
        </dgm:presLayoutVars>
      </dgm:prSet>
      <dgm:spPr/>
    </dgm:pt>
    <dgm:pt modelId="{771BD827-24AA-4C4F-83D6-390D2F349CE8}" type="pres">
      <dgm:prSet presAssocID="{250AA0E2-C56B-43AC-A9CC-F4B632D9C3FC}" presName="rootConnector" presStyleLbl="node3" presStyleIdx="0" presStyleCnt="2"/>
      <dgm:spPr/>
    </dgm:pt>
    <dgm:pt modelId="{0CD818B6-900B-40CA-9A2D-202841CC859A}" type="pres">
      <dgm:prSet presAssocID="{250AA0E2-C56B-43AC-A9CC-F4B632D9C3FC}" presName="hierChild4" presStyleCnt="0"/>
      <dgm:spPr/>
    </dgm:pt>
    <dgm:pt modelId="{21336AC6-20CB-4A40-BBAF-388A1E32EB4B}" type="pres">
      <dgm:prSet presAssocID="{BC8B4BF7-80CF-448C-8771-2932DDC87B94}" presName="Name37" presStyleLbl="parChTrans1D4" presStyleIdx="0" presStyleCnt="7"/>
      <dgm:spPr/>
    </dgm:pt>
    <dgm:pt modelId="{3FFFEC86-A27E-4A2D-9EF5-90DA5C6BE87C}" type="pres">
      <dgm:prSet presAssocID="{BBEB40CF-5716-46DD-88A7-6DC82CEB81E8}" presName="hierRoot2" presStyleCnt="0">
        <dgm:presLayoutVars>
          <dgm:hierBranch val="init"/>
        </dgm:presLayoutVars>
      </dgm:prSet>
      <dgm:spPr/>
    </dgm:pt>
    <dgm:pt modelId="{43960D6B-93B9-49C7-B591-83CA4E68D518}" type="pres">
      <dgm:prSet presAssocID="{BBEB40CF-5716-46DD-88A7-6DC82CEB81E8}" presName="rootComposite" presStyleCnt="0"/>
      <dgm:spPr/>
    </dgm:pt>
    <dgm:pt modelId="{47C9D4D9-35E0-43F7-BA4A-2138D5B86D21}" type="pres">
      <dgm:prSet presAssocID="{BBEB40CF-5716-46DD-88A7-6DC82CEB81E8}" presName="rootText" presStyleLbl="node4" presStyleIdx="0" presStyleCnt="7" custScaleX="149669" custLinFactNeighborX="6807" custLinFactNeighborY="-35579">
        <dgm:presLayoutVars>
          <dgm:chPref val="3"/>
        </dgm:presLayoutVars>
      </dgm:prSet>
      <dgm:spPr/>
    </dgm:pt>
    <dgm:pt modelId="{170DA87B-FB75-4125-A2A0-D01BB57D356A}" type="pres">
      <dgm:prSet presAssocID="{BBEB40CF-5716-46DD-88A7-6DC82CEB81E8}" presName="rootConnector" presStyleLbl="node4" presStyleIdx="0" presStyleCnt="7"/>
      <dgm:spPr/>
    </dgm:pt>
    <dgm:pt modelId="{BFC52B97-489E-4A06-8B9C-DC159A0FFBFE}" type="pres">
      <dgm:prSet presAssocID="{BBEB40CF-5716-46DD-88A7-6DC82CEB81E8}" presName="hierChild4" presStyleCnt="0"/>
      <dgm:spPr/>
    </dgm:pt>
    <dgm:pt modelId="{EAF45091-8840-46BD-86C8-1CC334BF4251}" type="pres">
      <dgm:prSet presAssocID="{BBEB40CF-5716-46DD-88A7-6DC82CEB81E8}" presName="hierChild5" presStyleCnt="0"/>
      <dgm:spPr/>
    </dgm:pt>
    <dgm:pt modelId="{5D0906C5-1781-4E29-9B10-9992B517CE31}" type="pres">
      <dgm:prSet presAssocID="{2830D373-1896-4C5D-A741-C1EC79A1A318}" presName="Name37" presStyleLbl="parChTrans1D4" presStyleIdx="1" presStyleCnt="7"/>
      <dgm:spPr/>
    </dgm:pt>
    <dgm:pt modelId="{5F73AF95-0F45-401A-B3F1-FFD3AEF46095}" type="pres">
      <dgm:prSet presAssocID="{7B712373-AC63-455E-AB93-E3996FF198A4}" presName="hierRoot2" presStyleCnt="0">
        <dgm:presLayoutVars>
          <dgm:hierBranch val="init"/>
        </dgm:presLayoutVars>
      </dgm:prSet>
      <dgm:spPr/>
    </dgm:pt>
    <dgm:pt modelId="{49E52820-738E-40AB-B7DD-1F947D97064D}" type="pres">
      <dgm:prSet presAssocID="{7B712373-AC63-455E-AB93-E3996FF198A4}" presName="rootComposite" presStyleCnt="0"/>
      <dgm:spPr/>
    </dgm:pt>
    <dgm:pt modelId="{0DA754AD-8535-4A15-8E82-10A1AD3DABEB}" type="pres">
      <dgm:prSet presAssocID="{7B712373-AC63-455E-AB93-E3996FF198A4}" presName="rootText" presStyleLbl="node4" presStyleIdx="1" presStyleCnt="7" custScaleX="149669" custLinFactNeighborX="5439" custLinFactNeighborY="-62948">
        <dgm:presLayoutVars>
          <dgm:chPref val="3"/>
        </dgm:presLayoutVars>
      </dgm:prSet>
      <dgm:spPr/>
    </dgm:pt>
    <dgm:pt modelId="{1DFB90E8-01E4-43F6-862A-7F77A191ACA9}" type="pres">
      <dgm:prSet presAssocID="{7B712373-AC63-455E-AB93-E3996FF198A4}" presName="rootConnector" presStyleLbl="node4" presStyleIdx="1" presStyleCnt="7"/>
      <dgm:spPr/>
    </dgm:pt>
    <dgm:pt modelId="{EA3157E0-2630-4787-BEFC-6EEEB5211506}" type="pres">
      <dgm:prSet presAssocID="{7B712373-AC63-455E-AB93-E3996FF198A4}" presName="hierChild4" presStyleCnt="0"/>
      <dgm:spPr/>
    </dgm:pt>
    <dgm:pt modelId="{7B35B754-FC05-46F9-8132-47FB8D090C05}" type="pres">
      <dgm:prSet presAssocID="{7B712373-AC63-455E-AB93-E3996FF198A4}" presName="hierChild5" presStyleCnt="0"/>
      <dgm:spPr/>
    </dgm:pt>
    <dgm:pt modelId="{9EFC0BFD-C1AD-4973-9C36-221D95F1DA80}" type="pres">
      <dgm:prSet presAssocID="{D8156E9D-2648-4004-BC7F-7559DEDCAD71}" presName="Name37" presStyleLbl="parChTrans1D4" presStyleIdx="2" presStyleCnt="7"/>
      <dgm:spPr/>
    </dgm:pt>
    <dgm:pt modelId="{5C3237EC-3165-434D-BDB0-069FAC2F41AD}" type="pres">
      <dgm:prSet presAssocID="{61652646-4BB7-463A-AE4E-3D245377A4F4}" presName="hierRoot2" presStyleCnt="0">
        <dgm:presLayoutVars>
          <dgm:hierBranch val="init"/>
        </dgm:presLayoutVars>
      </dgm:prSet>
      <dgm:spPr/>
    </dgm:pt>
    <dgm:pt modelId="{D2406070-70CF-4E50-9E06-A9AF5C28CADE}" type="pres">
      <dgm:prSet presAssocID="{61652646-4BB7-463A-AE4E-3D245377A4F4}" presName="rootComposite" presStyleCnt="0"/>
      <dgm:spPr/>
    </dgm:pt>
    <dgm:pt modelId="{C94CB9AF-593A-4B1E-912E-5731B9DC48F4}" type="pres">
      <dgm:prSet presAssocID="{61652646-4BB7-463A-AE4E-3D245377A4F4}" presName="rootText" presStyleLbl="node4" presStyleIdx="2" presStyleCnt="7" custScaleX="149669" custLinFactNeighborX="6807" custLinFactNeighborY="-95835">
        <dgm:presLayoutVars>
          <dgm:chPref val="3"/>
        </dgm:presLayoutVars>
      </dgm:prSet>
      <dgm:spPr/>
    </dgm:pt>
    <dgm:pt modelId="{ECE28322-EDC8-40A3-BF21-7D83AF47B698}" type="pres">
      <dgm:prSet presAssocID="{61652646-4BB7-463A-AE4E-3D245377A4F4}" presName="rootConnector" presStyleLbl="node4" presStyleIdx="2" presStyleCnt="7"/>
      <dgm:spPr/>
    </dgm:pt>
    <dgm:pt modelId="{5776D415-8E2F-45F3-8A6B-6F50D4060F89}" type="pres">
      <dgm:prSet presAssocID="{61652646-4BB7-463A-AE4E-3D245377A4F4}" presName="hierChild4" presStyleCnt="0"/>
      <dgm:spPr/>
    </dgm:pt>
    <dgm:pt modelId="{AE25D08B-02E3-45F2-9661-893A2CFD2253}" type="pres">
      <dgm:prSet presAssocID="{61652646-4BB7-463A-AE4E-3D245377A4F4}" presName="hierChild5" presStyleCnt="0"/>
      <dgm:spPr/>
    </dgm:pt>
    <dgm:pt modelId="{E09EA3BD-AF0A-42DF-8E6E-EEC8E910ED9B}" type="pres">
      <dgm:prSet presAssocID="{D8DE6715-C0A0-42E4-9950-4C0541351E26}" presName="Name37" presStyleLbl="parChTrans1D4" presStyleIdx="3" presStyleCnt="7"/>
      <dgm:spPr/>
    </dgm:pt>
    <dgm:pt modelId="{E6AB0EAB-948F-408D-A9B0-7A5D2F77BF9D}" type="pres">
      <dgm:prSet presAssocID="{0A492717-B044-4911-945B-C8474DDF911C}" presName="hierRoot2" presStyleCnt="0">
        <dgm:presLayoutVars>
          <dgm:hierBranch val="init"/>
        </dgm:presLayoutVars>
      </dgm:prSet>
      <dgm:spPr/>
    </dgm:pt>
    <dgm:pt modelId="{33501BC9-4EC6-49C2-AE58-C4E52844F793}" type="pres">
      <dgm:prSet presAssocID="{0A492717-B044-4911-945B-C8474DDF911C}" presName="rootComposite" presStyleCnt="0"/>
      <dgm:spPr/>
    </dgm:pt>
    <dgm:pt modelId="{4268171B-7FBF-4BB4-91E7-99094E481CA5}" type="pres">
      <dgm:prSet presAssocID="{0A492717-B044-4911-945B-C8474DDF911C}" presName="rootText" presStyleLbl="node4" presStyleIdx="3" presStyleCnt="7" custScaleX="149669" custLinFactY="-25896" custLinFactNeighborX="8176" custLinFactNeighborY="-100000">
        <dgm:presLayoutVars>
          <dgm:chPref val="3"/>
        </dgm:presLayoutVars>
      </dgm:prSet>
      <dgm:spPr/>
    </dgm:pt>
    <dgm:pt modelId="{8A2C1351-24E8-49C1-83CD-E5B5E56E4165}" type="pres">
      <dgm:prSet presAssocID="{0A492717-B044-4911-945B-C8474DDF911C}" presName="rootConnector" presStyleLbl="node4" presStyleIdx="3" presStyleCnt="7"/>
      <dgm:spPr/>
    </dgm:pt>
    <dgm:pt modelId="{CE3359EA-0716-4119-BDE2-5BE36447381A}" type="pres">
      <dgm:prSet presAssocID="{0A492717-B044-4911-945B-C8474DDF911C}" presName="hierChild4" presStyleCnt="0"/>
      <dgm:spPr/>
    </dgm:pt>
    <dgm:pt modelId="{39618F30-B13D-4FAC-9B4B-F5E5973713FB}" type="pres">
      <dgm:prSet presAssocID="{0A492717-B044-4911-945B-C8474DDF911C}" presName="hierChild5" presStyleCnt="0"/>
      <dgm:spPr/>
    </dgm:pt>
    <dgm:pt modelId="{FD3F1DFD-A65B-4897-998F-25CDAF2B5D43}" type="pres">
      <dgm:prSet presAssocID="{250AA0E2-C56B-43AC-A9CC-F4B632D9C3FC}" presName="hierChild5" presStyleCnt="0"/>
      <dgm:spPr/>
    </dgm:pt>
    <dgm:pt modelId="{FE29F97C-C922-4555-85DB-08BC69C8F7E6}" type="pres">
      <dgm:prSet presAssocID="{74125E92-DF46-4399-A47D-03B2B8BB5959}" presName="Name37" presStyleLbl="parChTrans1D3" presStyleIdx="1" presStyleCnt="2"/>
      <dgm:spPr/>
    </dgm:pt>
    <dgm:pt modelId="{B86C7EA3-4029-4BB6-893B-751CB48C4424}" type="pres">
      <dgm:prSet presAssocID="{3BFEEE14-5A7D-4EBB-8694-8C15176F6144}" presName="hierRoot2" presStyleCnt="0">
        <dgm:presLayoutVars>
          <dgm:hierBranch val="init"/>
        </dgm:presLayoutVars>
      </dgm:prSet>
      <dgm:spPr/>
    </dgm:pt>
    <dgm:pt modelId="{67A77489-5D91-4E0F-9A6A-783905CB47C0}" type="pres">
      <dgm:prSet presAssocID="{3BFEEE14-5A7D-4EBB-8694-8C15176F6144}" presName="rootComposite" presStyleCnt="0"/>
      <dgm:spPr/>
    </dgm:pt>
    <dgm:pt modelId="{08D64EBA-4DBA-4EEA-A023-FEB9374080F4}" type="pres">
      <dgm:prSet presAssocID="{3BFEEE14-5A7D-4EBB-8694-8C15176F6144}" presName="rootText" presStyleLbl="node3" presStyleIdx="1" presStyleCnt="2" custScaleX="161822" custScaleY="73986" custLinFactX="67357" custLinFactNeighborX="100000" custLinFactNeighborY="-9621">
        <dgm:presLayoutVars>
          <dgm:chPref val="3"/>
        </dgm:presLayoutVars>
      </dgm:prSet>
      <dgm:spPr/>
    </dgm:pt>
    <dgm:pt modelId="{6BB6F759-46D7-41F7-99EC-E40588520BF5}" type="pres">
      <dgm:prSet presAssocID="{3BFEEE14-5A7D-4EBB-8694-8C15176F6144}" presName="rootConnector" presStyleLbl="node3" presStyleIdx="1" presStyleCnt="2"/>
      <dgm:spPr/>
    </dgm:pt>
    <dgm:pt modelId="{0B821E11-B56C-4C69-A5FF-B134E00DB9B6}" type="pres">
      <dgm:prSet presAssocID="{3BFEEE14-5A7D-4EBB-8694-8C15176F6144}" presName="hierChild4" presStyleCnt="0"/>
      <dgm:spPr/>
    </dgm:pt>
    <dgm:pt modelId="{BBDDA6DD-3DB5-4B4B-ABA8-326D8074C867}" type="pres">
      <dgm:prSet presAssocID="{3FF272E4-60CB-472B-A19F-28EA7A4C46BA}" presName="Name37" presStyleLbl="parChTrans1D4" presStyleIdx="4" presStyleCnt="7"/>
      <dgm:spPr/>
    </dgm:pt>
    <dgm:pt modelId="{CCAC12BC-2D95-491A-881E-01A468C30F02}" type="pres">
      <dgm:prSet presAssocID="{B055414B-3C19-4FE5-8F23-A631DBE43D2C}" presName="hierRoot2" presStyleCnt="0">
        <dgm:presLayoutVars>
          <dgm:hierBranch val="init"/>
        </dgm:presLayoutVars>
      </dgm:prSet>
      <dgm:spPr/>
    </dgm:pt>
    <dgm:pt modelId="{FB9FD657-B3B3-49F2-AEAA-80B48FF13E76}" type="pres">
      <dgm:prSet presAssocID="{B055414B-3C19-4FE5-8F23-A631DBE43D2C}" presName="rootComposite" presStyleCnt="0"/>
      <dgm:spPr/>
    </dgm:pt>
    <dgm:pt modelId="{B3FF80B1-7F34-4610-8DED-499BC9A8BB17}" type="pres">
      <dgm:prSet presAssocID="{B055414B-3C19-4FE5-8F23-A631DBE43D2C}" presName="rootText" presStyleLbl="node4" presStyleIdx="4" presStyleCnt="7" custScaleX="139337" custLinFactX="17204" custLinFactNeighborX="100000" custLinFactNeighborY="-30985">
        <dgm:presLayoutVars>
          <dgm:chPref val="3"/>
        </dgm:presLayoutVars>
      </dgm:prSet>
      <dgm:spPr/>
    </dgm:pt>
    <dgm:pt modelId="{BC239F44-396F-41B3-8281-087F8608F8E7}" type="pres">
      <dgm:prSet presAssocID="{B055414B-3C19-4FE5-8F23-A631DBE43D2C}" presName="rootConnector" presStyleLbl="node4" presStyleIdx="4" presStyleCnt="7"/>
      <dgm:spPr/>
    </dgm:pt>
    <dgm:pt modelId="{7A84660F-4C1B-4852-8061-D5E0070C935F}" type="pres">
      <dgm:prSet presAssocID="{B055414B-3C19-4FE5-8F23-A631DBE43D2C}" presName="hierChild4" presStyleCnt="0"/>
      <dgm:spPr/>
    </dgm:pt>
    <dgm:pt modelId="{BA3193F0-3A60-4FC4-A45D-91DA2BCBF22B}" type="pres">
      <dgm:prSet presAssocID="{96F1EAEE-6EE7-4B6A-A626-EC84FB634AC9}" presName="Name37" presStyleLbl="parChTrans1D4" presStyleIdx="5" presStyleCnt="7"/>
      <dgm:spPr/>
    </dgm:pt>
    <dgm:pt modelId="{261F5176-045E-4AD3-B2CF-ACE97C3E6599}" type="pres">
      <dgm:prSet presAssocID="{440F8E25-1AEF-486E-801B-93F5B2743141}" presName="hierRoot2" presStyleCnt="0">
        <dgm:presLayoutVars>
          <dgm:hierBranch val="init"/>
        </dgm:presLayoutVars>
      </dgm:prSet>
      <dgm:spPr/>
    </dgm:pt>
    <dgm:pt modelId="{C8741D93-810F-454A-867C-20264EDD2742}" type="pres">
      <dgm:prSet presAssocID="{440F8E25-1AEF-486E-801B-93F5B2743141}" presName="rootComposite" presStyleCnt="0"/>
      <dgm:spPr/>
    </dgm:pt>
    <dgm:pt modelId="{0A796840-75DD-462F-A2B5-CC2EC53BE029}" type="pres">
      <dgm:prSet presAssocID="{440F8E25-1AEF-486E-801B-93F5B2743141}" presName="rootText" presStyleLbl="node4" presStyleIdx="5" presStyleCnt="7" custScaleX="130663" custScaleY="87211" custLinFactX="16009" custLinFactNeighborX="100000" custLinFactNeighborY="-53769">
        <dgm:presLayoutVars>
          <dgm:chPref val="3"/>
        </dgm:presLayoutVars>
      </dgm:prSet>
      <dgm:spPr/>
    </dgm:pt>
    <dgm:pt modelId="{38AE2691-7064-437D-AE07-960F7656E517}" type="pres">
      <dgm:prSet presAssocID="{440F8E25-1AEF-486E-801B-93F5B2743141}" presName="rootConnector" presStyleLbl="node4" presStyleIdx="5" presStyleCnt="7"/>
      <dgm:spPr/>
    </dgm:pt>
    <dgm:pt modelId="{85861879-DA8D-453F-BE5D-FDB71A22E1AD}" type="pres">
      <dgm:prSet presAssocID="{440F8E25-1AEF-486E-801B-93F5B2743141}" presName="hierChild4" presStyleCnt="0"/>
      <dgm:spPr/>
    </dgm:pt>
    <dgm:pt modelId="{44860345-CD90-4CAD-8B0E-93A6CFBD9ABE}" type="pres">
      <dgm:prSet presAssocID="{7FE79B5B-793D-4943-89D4-C8C69A07F4DD}" presName="Name37" presStyleLbl="parChTrans1D4" presStyleIdx="6" presStyleCnt="7"/>
      <dgm:spPr/>
    </dgm:pt>
    <dgm:pt modelId="{E5BBE60B-B7AF-41CD-AF88-C9F6C631BD61}" type="pres">
      <dgm:prSet presAssocID="{0C896CFA-15D9-4CF1-946B-47618F6349B5}" presName="hierRoot2" presStyleCnt="0">
        <dgm:presLayoutVars>
          <dgm:hierBranch val="init"/>
        </dgm:presLayoutVars>
      </dgm:prSet>
      <dgm:spPr/>
    </dgm:pt>
    <dgm:pt modelId="{502576E3-8622-4104-BC06-DC671F667C74}" type="pres">
      <dgm:prSet presAssocID="{0C896CFA-15D9-4CF1-946B-47618F6349B5}" presName="rootComposite" presStyleCnt="0"/>
      <dgm:spPr/>
    </dgm:pt>
    <dgm:pt modelId="{E3B8F9F2-58D1-4BB4-A031-E78A210D5A42}" type="pres">
      <dgm:prSet presAssocID="{0C896CFA-15D9-4CF1-946B-47618F6349B5}" presName="rootText" presStyleLbl="node4" presStyleIdx="6" presStyleCnt="7" custScaleX="94138" custScaleY="77350" custLinFactX="16190" custLinFactNeighborX="100000" custLinFactNeighborY="-26267">
        <dgm:presLayoutVars>
          <dgm:chPref val="3"/>
        </dgm:presLayoutVars>
      </dgm:prSet>
      <dgm:spPr/>
    </dgm:pt>
    <dgm:pt modelId="{CE256F0E-BD91-4077-A028-86D178BB8376}" type="pres">
      <dgm:prSet presAssocID="{0C896CFA-15D9-4CF1-946B-47618F6349B5}" presName="rootConnector" presStyleLbl="node4" presStyleIdx="6" presStyleCnt="7"/>
      <dgm:spPr/>
    </dgm:pt>
    <dgm:pt modelId="{DB9F0731-7BD6-4117-9094-F54D71E93691}" type="pres">
      <dgm:prSet presAssocID="{0C896CFA-15D9-4CF1-946B-47618F6349B5}" presName="hierChild4" presStyleCnt="0"/>
      <dgm:spPr/>
    </dgm:pt>
    <dgm:pt modelId="{C0208A00-1429-470D-90CE-459FB38987F5}" type="pres">
      <dgm:prSet presAssocID="{0C896CFA-15D9-4CF1-946B-47618F6349B5}" presName="hierChild5" presStyleCnt="0"/>
      <dgm:spPr/>
    </dgm:pt>
    <dgm:pt modelId="{67AAAD87-E657-4457-AD45-E2D6DF9C9D40}" type="pres">
      <dgm:prSet presAssocID="{440F8E25-1AEF-486E-801B-93F5B2743141}" presName="hierChild5" presStyleCnt="0"/>
      <dgm:spPr/>
    </dgm:pt>
    <dgm:pt modelId="{A9F7EE04-6F2A-4A4A-94D2-1FEDACB22FF5}" type="pres">
      <dgm:prSet presAssocID="{B055414B-3C19-4FE5-8F23-A631DBE43D2C}" presName="hierChild5" presStyleCnt="0"/>
      <dgm:spPr/>
    </dgm:pt>
    <dgm:pt modelId="{1A976723-653E-46EB-8468-01C91683E9D9}" type="pres">
      <dgm:prSet presAssocID="{3BFEEE14-5A7D-4EBB-8694-8C15176F6144}" presName="hierChild5" presStyleCnt="0"/>
      <dgm:spPr/>
    </dgm:pt>
    <dgm:pt modelId="{CD6F7F87-41C9-4CAE-AD3E-716B9B853428}" type="pres">
      <dgm:prSet presAssocID="{FAEB143B-F0A4-40BA-B4E5-4E95B2B3DB12}" presName="hierChild7" presStyleCnt="0"/>
      <dgm:spPr/>
    </dgm:pt>
  </dgm:ptLst>
  <dgm:cxnLst>
    <dgm:cxn modelId="{FFC76002-8FEA-4EA4-9A95-B97225C4A55D}" type="presOf" srcId="{0C896CFA-15D9-4CF1-946B-47618F6349B5}" destId="{E3B8F9F2-58D1-4BB4-A031-E78A210D5A42}" srcOrd="0" destOrd="0" presId="urn:microsoft.com/office/officeart/2005/8/layout/orgChart1"/>
    <dgm:cxn modelId="{5B6A7804-0E21-4D96-BEFC-935C386616F7}" type="presOf" srcId="{3BFEEE14-5A7D-4EBB-8694-8C15176F6144}" destId="{6BB6F759-46D7-41F7-99EC-E40588520BF5}" srcOrd="1" destOrd="0" presId="urn:microsoft.com/office/officeart/2005/8/layout/orgChart1"/>
    <dgm:cxn modelId="{FA2D0505-AFAD-42F1-8643-1C94E06ACE55}" type="presOf" srcId="{34A60B67-56A3-4F14-9095-22BD312F1C85}" destId="{3D21EFB3-9C0D-464F-8D9B-4027BD3B454E}" srcOrd="0" destOrd="0" presId="urn:microsoft.com/office/officeart/2005/8/layout/orgChart1"/>
    <dgm:cxn modelId="{724AC409-FB35-4063-AD60-0A89B9ABBF60}" type="presOf" srcId="{BBEB40CF-5716-46DD-88A7-6DC82CEB81E8}" destId="{47C9D4D9-35E0-43F7-BA4A-2138D5B86D21}" srcOrd="0" destOrd="0" presId="urn:microsoft.com/office/officeart/2005/8/layout/orgChart1"/>
    <dgm:cxn modelId="{48DA5112-828F-4079-ABF4-D1620E4720AA}" srcId="{3BFEEE14-5A7D-4EBB-8694-8C15176F6144}" destId="{B055414B-3C19-4FE5-8F23-A631DBE43D2C}" srcOrd="0" destOrd="0" parTransId="{3FF272E4-60CB-472B-A19F-28EA7A4C46BA}" sibTransId="{BDC38CF9-04FE-4EA5-A0AC-7362305772C8}"/>
    <dgm:cxn modelId="{718F9E13-57DB-4C8C-AC93-EEB3A00470B3}" type="presOf" srcId="{BBEB40CF-5716-46DD-88A7-6DC82CEB81E8}" destId="{170DA87B-FB75-4125-A2A0-D01BB57D356A}" srcOrd="1" destOrd="0" presId="urn:microsoft.com/office/officeart/2005/8/layout/orgChart1"/>
    <dgm:cxn modelId="{9DE91B17-FC31-4DD4-A743-DADAC98FF16A}" type="presOf" srcId="{2830D373-1896-4C5D-A741-C1EC79A1A318}" destId="{5D0906C5-1781-4E29-9B10-9992B517CE31}" srcOrd="0" destOrd="0" presId="urn:microsoft.com/office/officeart/2005/8/layout/orgChart1"/>
    <dgm:cxn modelId="{36C22825-A2B8-44BE-BD68-1152882C179B}" type="presOf" srcId="{3BFEEE14-5A7D-4EBB-8694-8C15176F6144}" destId="{08D64EBA-4DBA-4EEA-A023-FEB9374080F4}" srcOrd="0" destOrd="0" presId="urn:microsoft.com/office/officeart/2005/8/layout/orgChart1"/>
    <dgm:cxn modelId="{A167DF25-6FE2-484D-BEB7-6D5DBEA2218B}" type="presOf" srcId="{7B712373-AC63-455E-AB93-E3996FF198A4}" destId="{0DA754AD-8535-4A15-8E82-10A1AD3DABEB}" srcOrd="0" destOrd="0" presId="urn:microsoft.com/office/officeart/2005/8/layout/orgChart1"/>
    <dgm:cxn modelId="{78C8B72D-E12F-4AB8-BCB1-BC67030ADE70}" type="presOf" srcId="{440F8E25-1AEF-486E-801B-93F5B2743141}" destId="{38AE2691-7064-437D-AE07-960F7656E517}" srcOrd="1" destOrd="0" presId="urn:microsoft.com/office/officeart/2005/8/layout/orgChart1"/>
    <dgm:cxn modelId="{5BAF702E-FD55-475A-A444-489FA0C06168}" srcId="{440F8E25-1AEF-486E-801B-93F5B2743141}" destId="{0C896CFA-15D9-4CF1-946B-47618F6349B5}" srcOrd="0" destOrd="0" parTransId="{7FE79B5B-793D-4943-89D4-C8C69A07F4DD}" sibTransId="{F2960D99-8C3C-456E-9474-2E58B5FFFD9A}"/>
    <dgm:cxn modelId="{D3068131-8F35-43E6-A668-58614F5D14F6}" type="presOf" srcId="{96F1EAEE-6EE7-4B6A-A626-EC84FB634AC9}" destId="{BA3193F0-3A60-4FC4-A45D-91DA2BCBF22B}" srcOrd="0" destOrd="0" presId="urn:microsoft.com/office/officeart/2005/8/layout/orgChart1"/>
    <dgm:cxn modelId="{20D6C132-28A0-494E-96BE-0571B9512914}" type="presOf" srcId="{7FE79B5B-793D-4943-89D4-C8C69A07F4DD}" destId="{44860345-CD90-4CAD-8B0E-93A6CFBD9ABE}" srcOrd="0" destOrd="0" presId="urn:microsoft.com/office/officeart/2005/8/layout/orgChart1"/>
    <dgm:cxn modelId="{621F743A-E4EB-4A3E-AD91-943656A72BF9}" type="presOf" srcId="{BC8B4BF7-80CF-448C-8771-2932DDC87B94}" destId="{21336AC6-20CB-4A40-BBAF-388A1E32EB4B}" srcOrd="0" destOrd="0" presId="urn:microsoft.com/office/officeart/2005/8/layout/orgChart1"/>
    <dgm:cxn modelId="{99A9E83F-857B-42D5-B0D6-587D4AEC68E3}" srcId="{FAEB143B-F0A4-40BA-B4E5-4E95B2B3DB12}" destId="{3BFEEE14-5A7D-4EBB-8694-8C15176F6144}" srcOrd="1" destOrd="0" parTransId="{74125E92-DF46-4399-A47D-03B2B8BB5959}" sibTransId="{1E883A91-498F-415D-87C7-43EDF95A5D52}"/>
    <dgm:cxn modelId="{43CEB35B-F6D6-469D-830E-FFE116A5B0C3}" srcId="{A5A6A4F8-F520-44E2-BC85-D38221500FF8}" destId="{2554DACF-44FF-49BA-AF80-37AE0705272D}" srcOrd="0" destOrd="0" parTransId="{4AF6572A-CB6E-4D89-9F3E-9B42B63EE76B}" sibTransId="{20189303-7289-4F26-8467-0E00A2A2E6FE}"/>
    <dgm:cxn modelId="{1AE71D61-21CC-459D-BAF1-2B305094799E}" srcId="{A5A6A4F8-F520-44E2-BC85-D38221500FF8}" destId="{72D7ACA1-06C8-47BB-A6FF-4AEF6B1E484A}" srcOrd="1" destOrd="0" parTransId="{355CEE86-AA03-4D1D-9507-973EC067C671}" sibTransId="{AA54798C-F67C-4848-AD90-C12E4E28331F}"/>
    <dgm:cxn modelId="{97455A41-D55A-46B0-81FC-9DE016BD6590}" type="presOf" srcId="{FAEB143B-F0A4-40BA-B4E5-4E95B2B3DB12}" destId="{0B5D14DD-E494-497C-B541-90410247742B}" srcOrd="0" destOrd="0" presId="urn:microsoft.com/office/officeart/2005/8/layout/orgChart1"/>
    <dgm:cxn modelId="{14331562-19FD-4AED-AF2D-BEB0D30EC387}" type="presOf" srcId="{FAEB143B-F0A4-40BA-B4E5-4E95B2B3DB12}" destId="{31D670AB-4F40-4B33-BF7B-7270A152430D}" srcOrd="1" destOrd="0" presId="urn:microsoft.com/office/officeart/2005/8/layout/orgChart1"/>
    <dgm:cxn modelId="{2EC6EC63-5B4E-4974-9ECC-9B8B40A94DD2}" type="presOf" srcId="{3FF272E4-60CB-472B-A19F-28EA7A4C46BA}" destId="{BBDDA6DD-3DB5-4B4B-ABA8-326D8074C867}" srcOrd="0" destOrd="0" presId="urn:microsoft.com/office/officeart/2005/8/layout/orgChart1"/>
    <dgm:cxn modelId="{925A7145-8859-463A-9911-E89F87BFD23E}" type="presOf" srcId="{74125E92-DF46-4399-A47D-03B2B8BB5959}" destId="{FE29F97C-C922-4555-85DB-08BC69C8F7E6}" srcOrd="0" destOrd="0" presId="urn:microsoft.com/office/officeart/2005/8/layout/orgChart1"/>
    <dgm:cxn modelId="{9D327565-A0C0-4793-9156-33EC91EBBD3F}" type="presOf" srcId="{250AA0E2-C56B-43AC-A9CC-F4B632D9C3FC}" destId="{A6E1E6A9-9BB9-4790-90E2-ECF47C2193FC}" srcOrd="0" destOrd="0" presId="urn:microsoft.com/office/officeart/2005/8/layout/orgChart1"/>
    <dgm:cxn modelId="{0D7E0B46-8661-40B1-953B-88E9C6855AA6}" type="presOf" srcId="{7B712373-AC63-455E-AB93-E3996FF198A4}" destId="{1DFB90E8-01E4-43F6-862A-7F77A191ACA9}" srcOrd="1" destOrd="0" presId="urn:microsoft.com/office/officeart/2005/8/layout/orgChart1"/>
    <dgm:cxn modelId="{D0C15666-7876-4856-8F5B-5ABEB67B194F}" type="presOf" srcId="{DD428E4C-8F65-48D4-9501-ECA066032227}" destId="{E83CFD63-D7BE-430C-82EB-864F96BBC5FA}" srcOrd="0" destOrd="0" presId="urn:microsoft.com/office/officeart/2005/8/layout/orgChart1"/>
    <dgm:cxn modelId="{9DA3BB47-69D2-46DC-A0DB-268390B6EC9A}" type="presOf" srcId="{B055414B-3C19-4FE5-8F23-A631DBE43D2C}" destId="{B3FF80B1-7F34-4610-8DED-499BC9A8BB17}" srcOrd="0" destOrd="0" presId="urn:microsoft.com/office/officeart/2005/8/layout/orgChart1"/>
    <dgm:cxn modelId="{B9B37B49-E8C1-439D-8780-407A29588E49}" type="presOf" srcId="{61652646-4BB7-463A-AE4E-3D245377A4F4}" destId="{ECE28322-EDC8-40A3-BF21-7D83AF47B698}" srcOrd="1" destOrd="0" presId="urn:microsoft.com/office/officeart/2005/8/layout/orgChart1"/>
    <dgm:cxn modelId="{3049D64A-BFBE-47CE-9166-C8558179B3C3}" type="presOf" srcId="{0A492717-B044-4911-945B-C8474DDF911C}" destId="{4268171B-7FBF-4BB4-91E7-99094E481CA5}" srcOrd="0" destOrd="0" presId="urn:microsoft.com/office/officeart/2005/8/layout/orgChart1"/>
    <dgm:cxn modelId="{A7B6594B-3901-436E-8A93-3EE7AA2E021E}" type="presOf" srcId="{440F8E25-1AEF-486E-801B-93F5B2743141}" destId="{0A796840-75DD-462F-A2B5-CC2EC53BE029}" srcOrd="0" destOrd="0" presId="urn:microsoft.com/office/officeart/2005/8/layout/orgChart1"/>
    <dgm:cxn modelId="{9DAE184E-A132-4D7A-834E-115790F5B260}" srcId="{FAEB143B-F0A4-40BA-B4E5-4E95B2B3DB12}" destId="{250AA0E2-C56B-43AC-A9CC-F4B632D9C3FC}" srcOrd="0" destOrd="0" parTransId="{DD428E4C-8F65-48D4-9501-ECA066032227}" sibTransId="{D0429B0B-CB0A-416D-9533-28FB152956C8}"/>
    <dgm:cxn modelId="{7D609471-3AEE-45CD-851F-54C3F584FB08}" type="presOf" srcId="{61652646-4BB7-463A-AE4E-3D245377A4F4}" destId="{C94CB9AF-593A-4B1E-912E-5731B9DC48F4}" srcOrd="0" destOrd="0" presId="urn:microsoft.com/office/officeart/2005/8/layout/orgChart1"/>
    <dgm:cxn modelId="{3669087A-6BD5-4FC8-98F0-F8DF977DF604}" type="presOf" srcId="{B055414B-3C19-4FE5-8F23-A631DBE43D2C}" destId="{BC239F44-396F-41B3-8281-087F8608F8E7}" srcOrd="1" destOrd="0" presId="urn:microsoft.com/office/officeart/2005/8/layout/orgChart1"/>
    <dgm:cxn modelId="{CEF01D5A-4A2F-42BE-BCE7-D7581A1A1647}" type="presOf" srcId="{72D7ACA1-06C8-47BB-A6FF-4AEF6B1E484A}" destId="{0839B537-AA5B-4F2B-B2A3-DA969140F4A0}" srcOrd="0" destOrd="0" presId="urn:microsoft.com/office/officeart/2005/8/layout/orgChart1"/>
    <dgm:cxn modelId="{35110C7E-3C5D-4C7D-A8A3-A32A5F95FDA9}" srcId="{72D7ACA1-06C8-47BB-A6FF-4AEF6B1E484A}" destId="{FAEB143B-F0A4-40BA-B4E5-4E95B2B3DB12}" srcOrd="0" destOrd="0" parTransId="{34A60B67-56A3-4F14-9095-22BD312F1C85}" sibTransId="{E8B2C26A-FB5A-41BD-A451-A770FC5459D5}"/>
    <dgm:cxn modelId="{FB40A57E-9FBC-4535-A24B-1BB31B819A8E}" type="presOf" srcId="{2554DACF-44FF-49BA-AF80-37AE0705272D}" destId="{F0015A6F-9FDA-4911-B3EA-22E8E6C8C095}" srcOrd="0" destOrd="0" presId="urn:microsoft.com/office/officeart/2005/8/layout/orgChart1"/>
    <dgm:cxn modelId="{9BE1C688-4FF5-42A5-ADEF-00012EB757F3}" type="presOf" srcId="{A5A6A4F8-F520-44E2-BC85-D38221500FF8}" destId="{70A08605-88BC-4257-A500-D53B19B5C6E6}" srcOrd="0" destOrd="0" presId="urn:microsoft.com/office/officeart/2005/8/layout/orgChart1"/>
    <dgm:cxn modelId="{C551F0A7-A205-4076-AA71-B58091D53ABF}" type="presOf" srcId="{D8DE6715-C0A0-42E4-9950-4C0541351E26}" destId="{E09EA3BD-AF0A-42DF-8E6E-EEC8E910ED9B}" srcOrd="0" destOrd="0" presId="urn:microsoft.com/office/officeart/2005/8/layout/orgChart1"/>
    <dgm:cxn modelId="{21DF0BA8-69B7-4EE9-AE6C-7FFF52D971EA}" type="presOf" srcId="{0C896CFA-15D9-4CF1-946B-47618F6349B5}" destId="{CE256F0E-BD91-4077-A028-86D178BB8376}" srcOrd="1" destOrd="0" presId="urn:microsoft.com/office/officeart/2005/8/layout/orgChart1"/>
    <dgm:cxn modelId="{F508C4B2-C468-456F-842B-D39D19D46A39}" type="presOf" srcId="{250AA0E2-C56B-43AC-A9CC-F4B632D9C3FC}" destId="{771BD827-24AA-4C4F-83D6-390D2F349CE8}" srcOrd="1" destOrd="0" presId="urn:microsoft.com/office/officeart/2005/8/layout/orgChart1"/>
    <dgm:cxn modelId="{469CD3B5-E9DD-4A7D-A19F-E494421D9AF1}" srcId="{250AA0E2-C56B-43AC-A9CC-F4B632D9C3FC}" destId="{BBEB40CF-5716-46DD-88A7-6DC82CEB81E8}" srcOrd="0" destOrd="0" parTransId="{BC8B4BF7-80CF-448C-8771-2932DDC87B94}" sibTransId="{5C10F608-A579-4B92-94C1-D786520DA303}"/>
    <dgm:cxn modelId="{FAC2FDB8-ABEA-4C02-918E-9827E1869056}" srcId="{250AA0E2-C56B-43AC-A9CC-F4B632D9C3FC}" destId="{61652646-4BB7-463A-AE4E-3D245377A4F4}" srcOrd="2" destOrd="0" parTransId="{D8156E9D-2648-4004-BC7F-7559DEDCAD71}" sibTransId="{CDF28252-FB74-45E8-A891-4C436FADF522}"/>
    <dgm:cxn modelId="{CACF32BE-E6D5-470D-A6EB-10416DD49DD8}" type="presOf" srcId="{2554DACF-44FF-49BA-AF80-37AE0705272D}" destId="{0DF92FAA-F3A2-4FBD-A5AD-A935DCE4E9DA}" srcOrd="1" destOrd="0" presId="urn:microsoft.com/office/officeart/2005/8/layout/orgChart1"/>
    <dgm:cxn modelId="{187148C1-9394-4C97-82EC-326F54E93E60}" type="presOf" srcId="{D8156E9D-2648-4004-BC7F-7559DEDCAD71}" destId="{9EFC0BFD-C1AD-4973-9C36-221D95F1DA80}" srcOrd="0" destOrd="0" presId="urn:microsoft.com/office/officeart/2005/8/layout/orgChart1"/>
    <dgm:cxn modelId="{23EF78C5-55CD-4F06-8254-17F482A4AD3C}" srcId="{250AA0E2-C56B-43AC-A9CC-F4B632D9C3FC}" destId="{7B712373-AC63-455E-AB93-E3996FF198A4}" srcOrd="1" destOrd="0" parTransId="{2830D373-1896-4C5D-A741-C1EC79A1A318}" sibTransId="{112691F2-66A6-4D9E-9ADA-3E69568D4A56}"/>
    <dgm:cxn modelId="{A7E51ED7-6E67-4D7F-9057-76C50B169BD8}" type="presOf" srcId="{72D7ACA1-06C8-47BB-A6FF-4AEF6B1E484A}" destId="{859B1F16-2975-432A-A5F8-2A4F7A086442}" srcOrd="1" destOrd="0" presId="urn:microsoft.com/office/officeart/2005/8/layout/orgChart1"/>
    <dgm:cxn modelId="{5736D5DC-F5B8-490C-81C2-8DADFB791D56}" type="presOf" srcId="{0A492717-B044-4911-945B-C8474DDF911C}" destId="{8A2C1351-24E8-49C1-83CD-E5B5E56E4165}" srcOrd="1" destOrd="0" presId="urn:microsoft.com/office/officeart/2005/8/layout/orgChart1"/>
    <dgm:cxn modelId="{947C90E0-B587-42AE-AE57-9FDCD2DE9745}" srcId="{250AA0E2-C56B-43AC-A9CC-F4B632D9C3FC}" destId="{0A492717-B044-4911-945B-C8474DDF911C}" srcOrd="3" destOrd="0" parTransId="{D8DE6715-C0A0-42E4-9950-4C0541351E26}" sibTransId="{1C724859-DC21-4453-B6DC-2578ABBE74BB}"/>
    <dgm:cxn modelId="{D866ACF7-AC32-43DA-8D78-9996529F5570}" srcId="{B055414B-3C19-4FE5-8F23-A631DBE43D2C}" destId="{440F8E25-1AEF-486E-801B-93F5B2743141}" srcOrd="0" destOrd="0" parTransId="{96F1EAEE-6EE7-4B6A-A626-EC84FB634AC9}" sibTransId="{BC8CA5CD-7233-45FF-813D-7C8A70CDB852}"/>
    <dgm:cxn modelId="{97673BE3-7941-40E4-AC12-85E5DB657E77}" type="presParOf" srcId="{70A08605-88BC-4257-A500-D53B19B5C6E6}" destId="{E29FAD31-FE80-474D-9026-38FEE1DC3AA5}" srcOrd="0" destOrd="0" presId="urn:microsoft.com/office/officeart/2005/8/layout/orgChart1"/>
    <dgm:cxn modelId="{84D4CE9A-7323-422C-B092-364007384981}" type="presParOf" srcId="{E29FAD31-FE80-474D-9026-38FEE1DC3AA5}" destId="{162A14FF-02B8-4206-8816-810ED9B31F4B}" srcOrd="0" destOrd="0" presId="urn:microsoft.com/office/officeart/2005/8/layout/orgChart1"/>
    <dgm:cxn modelId="{D9AFBD50-BC97-459A-8773-8DD5FFC496CD}" type="presParOf" srcId="{162A14FF-02B8-4206-8816-810ED9B31F4B}" destId="{F0015A6F-9FDA-4911-B3EA-22E8E6C8C095}" srcOrd="0" destOrd="0" presId="urn:microsoft.com/office/officeart/2005/8/layout/orgChart1"/>
    <dgm:cxn modelId="{99DF7DB2-4988-44D2-946B-AE5E29E69C0C}" type="presParOf" srcId="{162A14FF-02B8-4206-8816-810ED9B31F4B}" destId="{0DF92FAA-F3A2-4FBD-A5AD-A935DCE4E9DA}" srcOrd="1" destOrd="0" presId="urn:microsoft.com/office/officeart/2005/8/layout/orgChart1"/>
    <dgm:cxn modelId="{0F65BFDD-F5C0-4AD1-88DE-3EC593D53E74}" type="presParOf" srcId="{E29FAD31-FE80-474D-9026-38FEE1DC3AA5}" destId="{5B3D7A21-AD77-4E86-AD9D-ABCB543D24E3}" srcOrd="1" destOrd="0" presId="urn:microsoft.com/office/officeart/2005/8/layout/orgChart1"/>
    <dgm:cxn modelId="{DC40B806-64BB-4B80-AB25-7B5C16AA6C13}" type="presParOf" srcId="{E29FAD31-FE80-474D-9026-38FEE1DC3AA5}" destId="{E1B891C7-F0E4-4EB7-BC84-1B9ABAC726F8}" srcOrd="2" destOrd="0" presId="urn:microsoft.com/office/officeart/2005/8/layout/orgChart1"/>
    <dgm:cxn modelId="{429E06C3-3E68-4653-8477-0F9F9A3B9F16}" type="presParOf" srcId="{70A08605-88BC-4257-A500-D53B19B5C6E6}" destId="{7B796B1E-1DB9-46D1-A45A-D87604BD848C}" srcOrd="1" destOrd="0" presId="urn:microsoft.com/office/officeart/2005/8/layout/orgChart1"/>
    <dgm:cxn modelId="{EDA0BB57-02AE-4A7C-A7CE-6B080865EC0D}" type="presParOf" srcId="{7B796B1E-1DB9-46D1-A45A-D87604BD848C}" destId="{6F0460D1-3638-4E5A-B856-9F35A14D59B7}" srcOrd="0" destOrd="0" presId="urn:microsoft.com/office/officeart/2005/8/layout/orgChart1"/>
    <dgm:cxn modelId="{9FCEBF45-1D24-4645-A029-7AA4AA6A8AA0}" type="presParOf" srcId="{6F0460D1-3638-4E5A-B856-9F35A14D59B7}" destId="{0839B537-AA5B-4F2B-B2A3-DA969140F4A0}" srcOrd="0" destOrd="0" presId="urn:microsoft.com/office/officeart/2005/8/layout/orgChart1"/>
    <dgm:cxn modelId="{6C3743F4-A815-4E9C-8E4E-9B1F042D7FE4}" type="presParOf" srcId="{6F0460D1-3638-4E5A-B856-9F35A14D59B7}" destId="{859B1F16-2975-432A-A5F8-2A4F7A086442}" srcOrd="1" destOrd="0" presId="urn:microsoft.com/office/officeart/2005/8/layout/orgChart1"/>
    <dgm:cxn modelId="{519F1860-1743-474F-AE7F-9D4A350CE44C}" type="presParOf" srcId="{7B796B1E-1DB9-46D1-A45A-D87604BD848C}" destId="{45FBBA70-459E-41D4-A2E5-4BC29522AD17}" srcOrd="1" destOrd="0" presId="urn:microsoft.com/office/officeart/2005/8/layout/orgChart1"/>
    <dgm:cxn modelId="{0BC38512-47CC-427E-B2C6-FE6B13708DD2}" type="presParOf" srcId="{7B796B1E-1DB9-46D1-A45A-D87604BD848C}" destId="{110C2AC0-AFF4-48BA-B056-08939969B5E3}" srcOrd="2" destOrd="0" presId="urn:microsoft.com/office/officeart/2005/8/layout/orgChart1"/>
    <dgm:cxn modelId="{9A51150C-B920-47C5-80C8-247030675690}" type="presParOf" srcId="{110C2AC0-AFF4-48BA-B056-08939969B5E3}" destId="{3D21EFB3-9C0D-464F-8D9B-4027BD3B454E}" srcOrd="0" destOrd="0" presId="urn:microsoft.com/office/officeart/2005/8/layout/orgChart1"/>
    <dgm:cxn modelId="{EB091829-DCDE-419D-A166-19299C553296}" type="presParOf" srcId="{110C2AC0-AFF4-48BA-B056-08939969B5E3}" destId="{402C05B9-DB92-47F3-B97C-6A650A2DB9FF}" srcOrd="1" destOrd="0" presId="urn:microsoft.com/office/officeart/2005/8/layout/orgChart1"/>
    <dgm:cxn modelId="{E4C74E2F-4110-4105-A795-602F7D006458}" type="presParOf" srcId="{402C05B9-DB92-47F3-B97C-6A650A2DB9FF}" destId="{90F248F0-E96D-4F31-8ED8-E365ADAF1FF2}" srcOrd="0" destOrd="0" presId="urn:microsoft.com/office/officeart/2005/8/layout/orgChart1"/>
    <dgm:cxn modelId="{43528F1D-1BE7-45E7-A1B8-96114B370283}" type="presParOf" srcId="{90F248F0-E96D-4F31-8ED8-E365ADAF1FF2}" destId="{0B5D14DD-E494-497C-B541-90410247742B}" srcOrd="0" destOrd="0" presId="urn:microsoft.com/office/officeart/2005/8/layout/orgChart1"/>
    <dgm:cxn modelId="{A93EB782-E6E9-4B69-92B4-E1C505FB67A9}" type="presParOf" srcId="{90F248F0-E96D-4F31-8ED8-E365ADAF1FF2}" destId="{31D670AB-4F40-4B33-BF7B-7270A152430D}" srcOrd="1" destOrd="0" presId="urn:microsoft.com/office/officeart/2005/8/layout/orgChart1"/>
    <dgm:cxn modelId="{179BD6B1-858C-4972-9D6E-C86DC3A86079}" type="presParOf" srcId="{402C05B9-DB92-47F3-B97C-6A650A2DB9FF}" destId="{30F13077-E215-4D19-922C-1AB5FC257361}" srcOrd="1" destOrd="0" presId="urn:microsoft.com/office/officeart/2005/8/layout/orgChart1"/>
    <dgm:cxn modelId="{5CF270FE-3C1F-4608-9410-D69A92F7486B}" type="presParOf" srcId="{30F13077-E215-4D19-922C-1AB5FC257361}" destId="{E83CFD63-D7BE-430C-82EB-864F96BBC5FA}" srcOrd="0" destOrd="0" presId="urn:microsoft.com/office/officeart/2005/8/layout/orgChart1"/>
    <dgm:cxn modelId="{E3C71930-6FC0-45C5-B708-74B20DB1EE54}" type="presParOf" srcId="{30F13077-E215-4D19-922C-1AB5FC257361}" destId="{7DEDD438-83E9-49E4-A31B-DC45AC951118}" srcOrd="1" destOrd="0" presId="urn:microsoft.com/office/officeart/2005/8/layout/orgChart1"/>
    <dgm:cxn modelId="{7319BB14-A66A-44AD-BF9F-4DB6C46A3CAC}" type="presParOf" srcId="{7DEDD438-83E9-49E4-A31B-DC45AC951118}" destId="{CAFF7AB1-1352-43B2-BE43-DBDCE48269F8}" srcOrd="0" destOrd="0" presId="urn:microsoft.com/office/officeart/2005/8/layout/orgChart1"/>
    <dgm:cxn modelId="{1E010BEF-D534-453F-B5B3-026F9DE3C94A}" type="presParOf" srcId="{CAFF7AB1-1352-43B2-BE43-DBDCE48269F8}" destId="{A6E1E6A9-9BB9-4790-90E2-ECF47C2193FC}" srcOrd="0" destOrd="0" presId="urn:microsoft.com/office/officeart/2005/8/layout/orgChart1"/>
    <dgm:cxn modelId="{FB46614B-8930-4A2D-8AED-D44B099EB8CF}" type="presParOf" srcId="{CAFF7AB1-1352-43B2-BE43-DBDCE48269F8}" destId="{771BD827-24AA-4C4F-83D6-390D2F349CE8}" srcOrd="1" destOrd="0" presId="urn:microsoft.com/office/officeart/2005/8/layout/orgChart1"/>
    <dgm:cxn modelId="{B5064F1A-BD59-4880-AC18-CF94BF6A8FC8}" type="presParOf" srcId="{7DEDD438-83E9-49E4-A31B-DC45AC951118}" destId="{0CD818B6-900B-40CA-9A2D-202841CC859A}" srcOrd="1" destOrd="0" presId="urn:microsoft.com/office/officeart/2005/8/layout/orgChart1"/>
    <dgm:cxn modelId="{8CF02AA4-EABC-43C6-B9CA-BCB1377A9BD9}" type="presParOf" srcId="{0CD818B6-900B-40CA-9A2D-202841CC859A}" destId="{21336AC6-20CB-4A40-BBAF-388A1E32EB4B}" srcOrd="0" destOrd="0" presId="urn:microsoft.com/office/officeart/2005/8/layout/orgChart1"/>
    <dgm:cxn modelId="{FD13FFE7-2DBB-46F5-9864-6A9C3176487D}" type="presParOf" srcId="{0CD818B6-900B-40CA-9A2D-202841CC859A}" destId="{3FFFEC86-A27E-4A2D-9EF5-90DA5C6BE87C}" srcOrd="1" destOrd="0" presId="urn:microsoft.com/office/officeart/2005/8/layout/orgChart1"/>
    <dgm:cxn modelId="{7A8703CC-041D-42CC-A2E8-DFB599C4A9DA}" type="presParOf" srcId="{3FFFEC86-A27E-4A2D-9EF5-90DA5C6BE87C}" destId="{43960D6B-93B9-49C7-B591-83CA4E68D518}" srcOrd="0" destOrd="0" presId="urn:microsoft.com/office/officeart/2005/8/layout/orgChart1"/>
    <dgm:cxn modelId="{EA83F75D-243A-469E-9DAA-0560BCBF68C9}" type="presParOf" srcId="{43960D6B-93B9-49C7-B591-83CA4E68D518}" destId="{47C9D4D9-35E0-43F7-BA4A-2138D5B86D21}" srcOrd="0" destOrd="0" presId="urn:microsoft.com/office/officeart/2005/8/layout/orgChart1"/>
    <dgm:cxn modelId="{1C4244A3-F96A-4A83-927E-F8411A631CAB}" type="presParOf" srcId="{43960D6B-93B9-49C7-B591-83CA4E68D518}" destId="{170DA87B-FB75-4125-A2A0-D01BB57D356A}" srcOrd="1" destOrd="0" presId="urn:microsoft.com/office/officeart/2005/8/layout/orgChart1"/>
    <dgm:cxn modelId="{44D724F4-50D8-433B-ADA3-F11FA4059CA6}" type="presParOf" srcId="{3FFFEC86-A27E-4A2D-9EF5-90DA5C6BE87C}" destId="{BFC52B97-489E-4A06-8B9C-DC159A0FFBFE}" srcOrd="1" destOrd="0" presId="urn:microsoft.com/office/officeart/2005/8/layout/orgChart1"/>
    <dgm:cxn modelId="{8B4B7A6F-9D28-4AAD-A6F1-C12138C1C182}" type="presParOf" srcId="{3FFFEC86-A27E-4A2D-9EF5-90DA5C6BE87C}" destId="{EAF45091-8840-46BD-86C8-1CC334BF4251}" srcOrd="2" destOrd="0" presId="urn:microsoft.com/office/officeart/2005/8/layout/orgChart1"/>
    <dgm:cxn modelId="{8A357967-8C27-465D-A4C3-F97FFB357CB9}" type="presParOf" srcId="{0CD818B6-900B-40CA-9A2D-202841CC859A}" destId="{5D0906C5-1781-4E29-9B10-9992B517CE31}" srcOrd="2" destOrd="0" presId="urn:microsoft.com/office/officeart/2005/8/layout/orgChart1"/>
    <dgm:cxn modelId="{858A8E24-CD72-46A7-82FE-36511AE1CB3C}" type="presParOf" srcId="{0CD818B6-900B-40CA-9A2D-202841CC859A}" destId="{5F73AF95-0F45-401A-B3F1-FFD3AEF46095}" srcOrd="3" destOrd="0" presId="urn:microsoft.com/office/officeart/2005/8/layout/orgChart1"/>
    <dgm:cxn modelId="{7FC2B026-1D13-4395-B984-F465100E26EB}" type="presParOf" srcId="{5F73AF95-0F45-401A-B3F1-FFD3AEF46095}" destId="{49E52820-738E-40AB-B7DD-1F947D97064D}" srcOrd="0" destOrd="0" presId="urn:microsoft.com/office/officeart/2005/8/layout/orgChart1"/>
    <dgm:cxn modelId="{9D5AAC07-698F-451B-B598-CDBD668E7B71}" type="presParOf" srcId="{49E52820-738E-40AB-B7DD-1F947D97064D}" destId="{0DA754AD-8535-4A15-8E82-10A1AD3DABEB}" srcOrd="0" destOrd="0" presId="urn:microsoft.com/office/officeart/2005/8/layout/orgChart1"/>
    <dgm:cxn modelId="{20ABD105-1905-49C5-942C-669EB486A8C7}" type="presParOf" srcId="{49E52820-738E-40AB-B7DD-1F947D97064D}" destId="{1DFB90E8-01E4-43F6-862A-7F77A191ACA9}" srcOrd="1" destOrd="0" presId="urn:microsoft.com/office/officeart/2005/8/layout/orgChart1"/>
    <dgm:cxn modelId="{F70DA92E-E494-445F-99B8-CEA394739CDD}" type="presParOf" srcId="{5F73AF95-0F45-401A-B3F1-FFD3AEF46095}" destId="{EA3157E0-2630-4787-BEFC-6EEEB5211506}" srcOrd="1" destOrd="0" presId="urn:microsoft.com/office/officeart/2005/8/layout/orgChart1"/>
    <dgm:cxn modelId="{6AA1EF10-921B-448F-AC97-914274E3DA43}" type="presParOf" srcId="{5F73AF95-0F45-401A-B3F1-FFD3AEF46095}" destId="{7B35B754-FC05-46F9-8132-47FB8D090C05}" srcOrd="2" destOrd="0" presId="urn:microsoft.com/office/officeart/2005/8/layout/orgChart1"/>
    <dgm:cxn modelId="{E1112559-BA38-4DFD-BF4D-70C8A6016096}" type="presParOf" srcId="{0CD818B6-900B-40CA-9A2D-202841CC859A}" destId="{9EFC0BFD-C1AD-4973-9C36-221D95F1DA80}" srcOrd="4" destOrd="0" presId="urn:microsoft.com/office/officeart/2005/8/layout/orgChart1"/>
    <dgm:cxn modelId="{57BE41EF-8042-40CA-B32C-40EB84E27BAB}" type="presParOf" srcId="{0CD818B6-900B-40CA-9A2D-202841CC859A}" destId="{5C3237EC-3165-434D-BDB0-069FAC2F41AD}" srcOrd="5" destOrd="0" presId="urn:microsoft.com/office/officeart/2005/8/layout/orgChart1"/>
    <dgm:cxn modelId="{E7713109-E258-44F5-A8BD-6B4C82B34463}" type="presParOf" srcId="{5C3237EC-3165-434D-BDB0-069FAC2F41AD}" destId="{D2406070-70CF-4E50-9E06-A9AF5C28CADE}" srcOrd="0" destOrd="0" presId="urn:microsoft.com/office/officeart/2005/8/layout/orgChart1"/>
    <dgm:cxn modelId="{96EFCCAE-4C21-4807-83D7-A09276ACCF43}" type="presParOf" srcId="{D2406070-70CF-4E50-9E06-A9AF5C28CADE}" destId="{C94CB9AF-593A-4B1E-912E-5731B9DC48F4}" srcOrd="0" destOrd="0" presId="urn:microsoft.com/office/officeart/2005/8/layout/orgChart1"/>
    <dgm:cxn modelId="{B57377DC-32A0-40B2-BFA6-F3EACC0D390D}" type="presParOf" srcId="{D2406070-70CF-4E50-9E06-A9AF5C28CADE}" destId="{ECE28322-EDC8-40A3-BF21-7D83AF47B698}" srcOrd="1" destOrd="0" presId="urn:microsoft.com/office/officeart/2005/8/layout/orgChart1"/>
    <dgm:cxn modelId="{D4BA5356-6810-4577-BDD1-CC0C561F4940}" type="presParOf" srcId="{5C3237EC-3165-434D-BDB0-069FAC2F41AD}" destId="{5776D415-8E2F-45F3-8A6B-6F50D4060F89}" srcOrd="1" destOrd="0" presId="urn:microsoft.com/office/officeart/2005/8/layout/orgChart1"/>
    <dgm:cxn modelId="{039FC563-D13A-4034-B5CB-9364F3C0C202}" type="presParOf" srcId="{5C3237EC-3165-434D-BDB0-069FAC2F41AD}" destId="{AE25D08B-02E3-45F2-9661-893A2CFD2253}" srcOrd="2" destOrd="0" presId="urn:microsoft.com/office/officeart/2005/8/layout/orgChart1"/>
    <dgm:cxn modelId="{70CAA62B-3FFD-4063-80C0-0234D2C939EA}" type="presParOf" srcId="{0CD818B6-900B-40CA-9A2D-202841CC859A}" destId="{E09EA3BD-AF0A-42DF-8E6E-EEC8E910ED9B}" srcOrd="6" destOrd="0" presId="urn:microsoft.com/office/officeart/2005/8/layout/orgChart1"/>
    <dgm:cxn modelId="{9A11EFB3-3D7E-49C8-9719-1B12155F3D0B}" type="presParOf" srcId="{0CD818B6-900B-40CA-9A2D-202841CC859A}" destId="{E6AB0EAB-948F-408D-A9B0-7A5D2F77BF9D}" srcOrd="7" destOrd="0" presId="urn:microsoft.com/office/officeart/2005/8/layout/orgChart1"/>
    <dgm:cxn modelId="{F4BA3F99-E7DD-44C2-A604-1B1D7CA97B5B}" type="presParOf" srcId="{E6AB0EAB-948F-408D-A9B0-7A5D2F77BF9D}" destId="{33501BC9-4EC6-49C2-AE58-C4E52844F793}" srcOrd="0" destOrd="0" presId="urn:microsoft.com/office/officeart/2005/8/layout/orgChart1"/>
    <dgm:cxn modelId="{57589EB3-367C-4403-BE66-8AA431CCEFEB}" type="presParOf" srcId="{33501BC9-4EC6-49C2-AE58-C4E52844F793}" destId="{4268171B-7FBF-4BB4-91E7-99094E481CA5}" srcOrd="0" destOrd="0" presId="urn:microsoft.com/office/officeart/2005/8/layout/orgChart1"/>
    <dgm:cxn modelId="{B5DB986D-2900-4ECB-B7B8-0EE563C71948}" type="presParOf" srcId="{33501BC9-4EC6-49C2-AE58-C4E52844F793}" destId="{8A2C1351-24E8-49C1-83CD-E5B5E56E4165}" srcOrd="1" destOrd="0" presId="urn:microsoft.com/office/officeart/2005/8/layout/orgChart1"/>
    <dgm:cxn modelId="{E1B60CB9-BF52-4F96-9040-467FAF857136}" type="presParOf" srcId="{E6AB0EAB-948F-408D-A9B0-7A5D2F77BF9D}" destId="{CE3359EA-0716-4119-BDE2-5BE36447381A}" srcOrd="1" destOrd="0" presId="urn:microsoft.com/office/officeart/2005/8/layout/orgChart1"/>
    <dgm:cxn modelId="{CE49F09C-8174-4CA2-BA09-5D5BAC44E689}" type="presParOf" srcId="{E6AB0EAB-948F-408D-A9B0-7A5D2F77BF9D}" destId="{39618F30-B13D-4FAC-9B4B-F5E5973713FB}" srcOrd="2" destOrd="0" presId="urn:microsoft.com/office/officeart/2005/8/layout/orgChart1"/>
    <dgm:cxn modelId="{A41DD758-9BC4-45AF-A8E7-2BD442416EC7}" type="presParOf" srcId="{7DEDD438-83E9-49E4-A31B-DC45AC951118}" destId="{FD3F1DFD-A65B-4897-998F-25CDAF2B5D43}" srcOrd="2" destOrd="0" presId="urn:microsoft.com/office/officeart/2005/8/layout/orgChart1"/>
    <dgm:cxn modelId="{BF7ECEC5-91B2-4766-BDE7-8525179D8A76}" type="presParOf" srcId="{30F13077-E215-4D19-922C-1AB5FC257361}" destId="{FE29F97C-C922-4555-85DB-08BC69C8F7E6}" srcOrd="2" destOrd="0" presId="urn:microsoft.com/office/officeart/2005/8/layout/orgChart1"/>
    <dgm:cxn modelId="{35936123-092F-4114-B5FF-F8E7AD13BC0E}" type="presParOf" srcId="{30F13077-E215-4D19-922C-1AB5FC257361}" destId="{B86C7EA3-4029-4BB6-893B-751CB48C4424}" srcOrd="3" destOrd="0" presId="urn:microsoft.com/office/officeart/2005/8/layout/orgChart1"/>
    <dgm:cxn modelId="{9F8C09C8-CB27-4CC5-8AB2-682C4C9756A9}" type="presParOf" srcId="{B86C7EA3-4029-4BB6-893B-751CB48C4424}" destId="{67A77489-5D91-4E0F-9A6A-783905CB47C0}" srcOrd="0" destOrd="0" presId="urn:microsoft.com/office/officeart/2005/8/layout/orgChart1"/>
    <dgm:cxn modelId="{1D1BABDE-4C80-49D4-88B0-9F16B0A8D540}" type="presParOf" srcId="{67A77489-5D91-4E0F-9A6A-783905CB47C0}" destId="{08D64EBA-4DBA-4EEA-A023-FEB9374080F4}" srcOrd="0" destOrd="0" presId="urn:microsoft.com/office/officeart/2005/8/layout/orgChart1"/>
    <dgm:cxn modelId="{E5F0D1D2-4707-4533-B374-4F56B026DA8B}" type="presParOf" srcId="{67A77489-5D91-4E0F-9A6A-783905CB47C0}" destId="{6BB6F759-46D7-41F7-99EC-E40588520BF5}" srcOrd="1" destOrd="0" presId="urn:microsoft.com/office/officeart/2005/8/layout/orgChart1"/>
    <dgm:cxn modelId="{00C03BB9-9D6F-4AC0-A3EC-0A8108E4F802}" type="presParOf" srcId="{B86C7EA3-4029-4BB6-893B-751CB48C4424}" destId="{0B821E11-B56C-4C69-A5FF-B134E00DB9B6}" srcOrd="1" destOrd="0" presId="urn:microsoft.com/office/officeart/2005/8/layout/orgChart1"/>
    <dgm:cxn modelId="{60D079A3-122E-4A2A-91ED-1A22B92C5AA0}" type="presParOf" srcId="{0B821E11-B56C-4C69-A5FF-B134E00DB9B6}" destId="{BBDDA6DD-3DB5-4B4B-ABA8-326D8074C867}" srcOrd="0" destOrd="0" presId="urn:microsoft.com/office/officeart/2005/8/layout/orgChart1"/>
    <dgm:cxn modelId="{351502F1-7AC3-404C-A830-74350A6B42BA}" type="presParOf" srcId="{0B821E11-B56C-4C69-A5FF-B134E00DB9B6}" destId="{CCAC12BC-2D95-491A-881E-01A468C30F02}" srcOrd="1" destOrd="0" presId="urn:microsoft.com/office/officeart/2005/8/layout/orgChart1"/>
    <dgm:cxn modelId="{C75D4D4B-88AD-4ED8-84C4-9F3610B68446}" type="presParOf" srcId="{CCAC12BC-2D95-491A-881E-01A468C30F02}" destId="{FB9FD657-B3B3-49F2-AEAA-80B48FF13E76}" srcOrd="0" destOrd="0" presId="urn:microsoft.com/office/officeart/2005/8/layout/orgChart1"/>
    <dgm:cxn modelId="{89B1B7DC-99FF-431B-9206-30895CACBF62}" type="presParOf" srcId="{FB9FD657-B3B3-49F2-AEAA-80B48FF13E76}" destId="{B3FF80B1-7F34-4610-8DED-499BC9A8BB17}" srcOrd="0" destOrd="0" presId="urn:microsoft.com/office/officeart/2005/8/layout/orgChart1"/>
    <dgm:cxn modelId="{C9381F18-018C-4F70-9CBB-5314BAB821DC}" type="presParOf" srcId="{FB9FD657-B3B3-49F2-AEAA-80B48FF13E76}" destId="{BC239F44-396F-41B3-8281-087F8608F8E7}" srcOrd="1" destOrd="0" presId="urn:microsoft.com/office/officeart/2005/8/layout/orgChart1"/>
    <dgm:cxn modelId="{5F26671D-BB2F-450E-BE58-B2CCF8BDDA9C}" type="presParOf" srcId="{CCAC12BC-2D95-491A-881E-01A468C30F02}" destId="{7A84660F-4C1B-4852-8061-D5E0070C935F}" srcOrd="1" destOrd="0" presId="urn:microsoft.com/office/officeart/2005/8/layout/orgChart1"/>
    <dgm:cxn modelId="{5F1DCDA2-7690-49B0-8D6B-BD53793DC8B9}" type="presParOf" srcId="{7A84660F-4C1B-4852-8061-D5E0070C935F}" destId="{BA3193F0-3A60-4FC4-A45D-91DA2BCBF22B}" srcOrd="0" destOrd="0" presId="urn:microsoft.com/office/officeart/2005/8/layout/orgChart1"/>
    <dgm:cxn modelId="{4A6B2856-FD4F-47AA-81F4-78791696D24D}" type="presParOf" srcId="{7A84660F-4C1B-4852-8061-D5E0070C935F}" destId="{261F5176-045E-4AD3-B2CF-ACE97C3E6599}" srcOrd="1" destOrd="0" presId="urn:microsoft.com/office/officeart/2005/8/layout/orgChart1"/>
    <dgm:cxn modelId="{9236DAD5-8FFE-4140-966F-C24074D2DEFB}" type="presParOf" srcId="{261F5176-045E-4AD3-B2CF-ACE97C3E6599}" destId="{C8741D93-810F-454A-867C-20264EDD2742}" srcOrd="0" destOrd="0" presId="urn:microsoft.com/office/officeart/2005/8/layout/orgChart1"/>
    <dgm:cxn modelId="{DE64CB6A-6F59-4A1F-B693-1C61A2EBEF73}" type="presParOf" srcId="{C8741D93-810F-454A-867C-20264EDD2742}" destId="{0A796840-75DD-462F-A2B5-CC2EC53BE029}" srcOrd="0" destOrd="0" presId="urn:microsoft.com/office/officeart/2005/8/layout/orgChart1"/>
    <dgm:cxn modelId="{8E0102F8-4FAD-4641-BD0E-AC24757F3ABD}" type="presParOf" srcId="{C8741D93-810F-454A-867C-20264EDD2742}" destId="{38AE2691-7064-437D-AE07-960F7656E517}" srcOrd="1" destOrd="0" presId="urn:microsoft.com/office/officeart/2005/8/layout/orgChart1"/>
    <dgm:cxn modelId="{AB23E1BE-DF84-45F2-9AD8-779E00A23B43}" type="presParOf" srcId="{261F5176-045E-4AD3-B2CF-ACE97C3E6599}" destId="{85861879-DA8D-453F-BE5D-FDB71A22E1AD}" srcOrd="1" destOrd="0" presId="urn:microsoft.com/office/officeart/2005/8/layout/orgChart1"/>
    <dgm:cxn modelId="{78BF85F8-AC26-42BE-A9BC-91F2F1B15408}" type="presParOf" srcId="{85861879-DA8D-453F-BE5D-FDB71A22E1AD}" destId="{44860345-CD90-4CAD-8B0E-93A6CFBD9ABE}" srcOrd="0" destOrd="0" presId="urn:microsoft.com/office/officeart/2005/8/layout/orgChart1"/>
    <dgm:cxn modelId="{F3FB4B77-BE92-4F05-AB12-EFB663898A28}" type="presParOf" srcId="{85861879-DA8D-453F-BE5D-FDB71A22E1AD}" destId="{E5BBE60B-B7AF-41CD-AF88-C9F6C631BD61}" srcOrd="1" destOrd="0" presId="urn:microsoft.com/office/officeart/2005/8/layout/orgChart1"/>
    <dgm:cxn modelId="{5130ECEE-058F-468B-B093-D7EDC6E0169C}" type="presParOf" srcId="{E5BBE60B-B7AF-41CD-AF88-C9F6C631BD61}" destId="{502576E3-8622-4104-BC06-DC671F667C74}" srcOrd="0" destOrd="0" presId="urn:microsoft.com/office/officeart/2005/8/layout/orgChart1"/>
    <dgm:cxn modelId="{452A4D0F-51FC-4DE6-BA71-3F8EDAD87E36}" type="presParOf" srcId="{502576E3-8622-4104-BC06-DC671F667C74}" destId="{E3B8F9F2-58D1-4BB4-A031-E78A210D5A42}" srcOrd="0" destOrd="0" presId="urn:microsoft.com/office/officeart/2005/8/layout/orgChart1"/>
    <dgm:cxn modelId="{07B38166-F444-4C13-BFD0-DFA118C792F9}" type="presParOf" srcId="{502576E3-8622-4104-BC06-DC671F667C74}" destId="{CE256F0E-BD91-4077-A028-86D178BB8376}" srcOrd="1" destOrd="0" presId="urn:microsoft.com/office/officeart/2005/8/layout/orgChart1"/>
    <dgm:cxn modelId="{2CA44C3C-A016-4324-A910-1C64D4B8E55A}" type="presParOf" srcId="{E5BBE60B-B7AF-41CD-AF88-C9F6C631BD61}" destId="{DB9F0731-7BD6-4117-9094-F54D71E93691}" srcOrd="1" destOrd="0" presId="urn:microsoft.com/office/officeart/2005/8/layout/orgChart1"/>
    <dgm:cxn modelId="{F1A24A83-88D3-4065-948A-7FA9A1D5C617}" type="presParOf" srcId="{E5BBE60B-B7AF-41CD-AF88-C9F6C631BD61}" destId="{C0208A00-1429-470D-90CE-459FB38987F5}" srcOrd="2" destOrd="0" presId="urn:microsoft.com/office/officeart/2005/8/layout/orgChart1"/>
    <dgm:cxn modelId="{668B4B17-5CE6-45A0-921D-E68CFDDF993E}" type="presParOf" srcId="{261F5176-045E-4AD3-B2CF-ACE97C3E6599}" destId="{67AAAD87-E657-4457-AD45-E2D6DF9C9D40}" srcOrd="2" destOrd="0" presId="urn:microsoft.com/office/officeart/2005/8/layout/orgChart1"/>
    <dgm:cxn modelId="{5C8A74A7-C52C-4450-B8A0-8EF39085099A}" type="presParOf" srcId="{CCAC12BC-2D95-491A-881E-01A468C30F02}" destId="{A9F7EE04-6F2A-4A4A-94D2-1FEDACB22FF5}" srcOrd="2" destOrd="0" presId="urn:microsoft.com/office/officeart/2005/8/layout/orgChart1"/>
    <dgm:cxn modelId="{7745F5EC-DB86-41D6-8454-5DEF638F59D1}" type="presParOf" srcId="{B86C7EA3-4029-4BB6-893B-751CB48C4424}" destId="{1A976723-653E-46EB-8468-01C91683E9D9}" srcOrd="2" destOrd="0" presId="urn:microsoft.com/office/officeart/2005/8/layout/orgChart1"/>
    <dgm:cxn modelId="{14B4E19B-32AA-4FB2-9C6F-A0CA6722C4A7}" type="presParOf" srcId="{402C05B9-DB92-47F3-B97C-6A650A2DB9FF}" destId="{CD6F7F87-41C9-4CAE-AD3E-716B9B853428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860345-CD90-4CAD-8B0E-93A6CFBD9ABE}">
      <dsp:nvSpPr>
        <dsp:cNvPr id="0" name=""/>
        <dsp:cNvSpPr/>
      </dsp:nvSpPr>
      <dsp:spPr>
        <a:xfrm>
          <a:off x="7060627" y="4513558"/>
          <a:ext cx="310214" cy="848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8263"/>
              </a:lnTo>
              <a:lnTo>
                <a:pt x="310214" y="848263"/>
              </a:lnTo>
            </a:path>
          </a:pathLst>
        </a:custGeom>
        <a:noFill/>
        <a:ln w="571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BA3193F0-3A60-4FC4-A45D-91DA2BCBF22B}">
      <dsp:nvSpPr>
        <dsp:cNvPr id="0" name=""/>
        <dsp:cNvSpPr/>
      </dsp:nvSpPr>
      <dsp:spPr>
        <a:xfrm>
          <a:off x="7834576" y="3679017"/>
          <a:ext cx="91440" cy="150681"/>
        </a:xfrm>
        <a:custGeom>
          <a:avLst/>
          <a:gdLst/>
          <a:ahLst/>
          <a:cxnLst/>
          <a:rect l="0" t="0" r="0" b="0"/>
          <a:pathLst>
            <a:path>
              <a:moveTo>
                <a:pt x="64461" y="0"/>
              </a:moveTo>
              <a:lnTo>
                <a:pt x="45720" y="0"/>
              </a:lnTo>
              <a:lnTo>
                <a:pt x="45720" y="150681"/>
              </a:lnTo>
            </a:path>
          </a:pathLst>
        </a:custGeom>
        <a:noFill/>
        <a:ln w="571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BBDDA6DD-3DB5-4B4B-ABA8-326D8074C867}">
      <dsp:nvSpPr>
        <dsp:cNvPr id="0" name=""/>
        <dsp:cNvSpPr/>
      </dsp:nvSpPr>
      <dsp:spPr>
        <a:xfrm>
          <a:off x="7899037" y="2733057"/>
          <a:ext cx="786543" cy="161815"/>
        </a:xfrm>
        <a:custGeom>
          <a:avLst/>
          <a:gdLst/>
          <a:ahLst/>
          <a:cxnLst/>
          <a:rect l="0" t="0" r="0" b="0"/>
          <a:pathLst>
            <a:path>
              <a:moveTo>
                <a:pt x="786543" y="0"/>
              </a:moveTo>
              <a:lnTo>
                <a:pt x="0" y="0"/>
              </a:lnTo>
              <a:lnTo>
                <a:pt x="0" y="161815"/>
              </a:lnTo>
            </a:path>
          </a:pathLst>
        </a:custGeom>
        <a:noFill/>
        <a:ln w="571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FE29F97C-C922-4555-85DB-08BC69C8F7E6}">
      <dsp:nvSpPr>
        <dsp:cNvPr id="0" name=""/>
        <dsp:cNvSpPr/>
      </dsp:nvSpPr>
      <dsp:spPr>
        <a:xfrm>
          <a:off x="5227552" y="1792311"/>
          <a:ext cx="3458028" cy="360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918"/>
              </a:lnTo>
              <a:lnTo>
                <a:pt x="3458028" y="195918"/>
              </a:lnTo>
              <a:lnTo>
                <a:pt x="3458028" y="360588"/>
              </a:lnTo>
            </a:path>
          </a:pathLst>
        </a:custGeom>
        <a:noFill/>
        <a:ln w="571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E09EA3BD-AF0A-42DF-8E6E-EEC8E910ED9B}">
      <dsp:nvSpPr>
        <dsp:cNvPr id="0" name=""/>
        <dsp:cNvSpPr/>
      </dsp:nvSpPr>
      <dsp:spPr>
        <a:xfrm>
          <a:off x="1907269" y="2720887"/>
          <a:ext cx="512709" cy="3148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8268"/>
              </a:lnTo>
              <a:lnTo>
                <a:pt x="512709" y="3148268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FC0BFD-C1AD-4973-9C36-221D95F1DA80}">
      <dsp:nvSpPr>
        <dsp:cNvPr id="0" name=""/>
        <dsp:cNvSpPr/>
      </dsp:nvSpPr>
      <dsp:spPr>
        <a:xfrm>
          <a:off x="1907269" y="2720887"/>
          <a:ext cx="491239" cy="2270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0505"/>
              </a:lnTo>
              <a:lnTo>
                <a:pt x="491239" y="2270505"/>
              </a:lnTo>
            </a:path>
          </a:pathLst>
        </a:custGeom>
        <a:noFill/>
        <a:ln w="571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5D0906C5-1781-4E29-9B10-9992B517CE31}">
      <dsp:nvSpPr>
        <dsp:cNvPr id="0" name=""/>
        <dsp:cNvSpPr/>
      </dsp:nvSpPr>
      <dsp:spPr>
        <a:xfrm>
          <a:off x="1907269" y="2720887"/>
          <a:ext cx="469785" cy="14149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4901"/>
              </a:lnTo>
              <a:lnTo>
                <a:pt x="469785" y="1414901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36AC6-20CB-4A40-BBAF-388A1E32EB4B}">
      <dsp:nvSpPr>
        <dsp:cNvPr id="0" name=""/>
        <dsp:cNvSpPr/>
      </dsp:nvSpPr>
      <dsp:spPr>
        <a:xfrm>
          <a:off x="1907269" y="2720887"/>
          <a:ext cx="491239" cy="516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6029"/>
              </a:lnTo>
              <a:lnTo>
                <a:pt x="491239" y="516029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CFD63-D7BE-430C-82EB-864F96BBC5FA}">
      <dsp:nvSpPr>
        <dsp:cNvPr id="0" name=""/>
        <dsp:cNvSpPr/>
      </dsp:nvSpPr>
      <dsp:spPr>
        <a:xfrm>
          <a:off x="2922403" y="1792311"/>
          <a:ext cx="2305148" cy="362423"/>
        </a:xfrm>
        <a:custGeom>
          <a:avLst/>
          <a:gdLst/>
          <a:ahLst/>
          <a:cxnLst/>
          <a:rect l="0" t="0" r="0" b="0"/>
          <a:pathLst>
            <a:path>
              <a:moveTo>
                <a:pt x="2305148" y="0"/>
              </a:moveTo>
              <a:lnTo>
                <a:pt x="2305148" y="197753"/>
              </a:lnTo>
              <a:lnTo>
                <a:pt x="0" y="197753"/>
              </a:lnTo>
              <a:lnTo>
                <a:pt x="0" y="362423"/>
              </a:lnTo>
            </a:path>
          </a:pathLst>
        </a:custGeom>
        <a:noFill/>
        <a:ln w="571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3D21EFB3-9C0D-464F-8D9B-4027BD3B454E}">
      <dsp:nvSpPr>
        <dsp:cNvPr id="0" name=""/>
        <dsp:cNvSpPr/>
      </dsp:nvSpPr>
      <dsp:spPr>
        <a:xfrm>
          <a:off x="6351458" y="942950"/>
          <a:ext cx="1143086" cy="581740"/>
        </a:xfrm>
        <a:custGeom>
          <a:avLst/>
          <a:gdLst/>
          <a:ahLst/>
          <a:cxnLst/>
          <a:rect l="0" t="0" r="0" b="0"/>
          <a:pathLst>
            <a:path>
              <a:moveTo>
                <a:pt x="1143086" y="0"/>
              </a:moveTo>
              <a:lnTo>
                <a:pt x="1143086" y="581740"/>
              </a:lnTo>
              <a:lnTo>
                <a:pt x="0" y="581740"/>
              </a:lnTo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15A6F-9FDA-4911-B3EA-22E8E6C8C095}">
      <dsp:nvSpPr>
        <dsp:cNvPr id="0" name=""/>
        <dsp:cNvSpPr/>
      </dsp:nvSpPr>
      <dsp:spPr>
        <a:xfrm>
          <a:off x="1675802" y="123794"/>
          <a:ext cx="2458888" cy="86654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Board of trustees</a:t>
          </a:r>
        </a:p>
      </dsp:txBody>
      <dsp:txXfrm>
        <a:off x="1675802" y="123794"/>
        <a:ext cx="2458888" cy="866549"/>
      </dsp:txXfrm>
    </dsp:sp>
    <dsp:sp modelId="{0839B537-AA5B-4F2B-B2A3-DA969140F4A0}">
      <dsp:nvSpPr>
        <dsp:cNvPr id="0" name=""/>
        <dsp:cNvSpPr/>
      </dsp:nvSpPr>
      <dsp:spPr>
        <a:xfrm>
          <a:off x="6368435" y="158806"/>
          <a:ext cx="2252219" cy="78414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Advisory board </a:t>
          </a:r>
        </a:p>
      </dsp:txBody>
      <dsp:txXfrm>
        <a:off x="6368435" y="158806"/>
        <a:ext cx="2252219" cy="784144"/>
      </dsp:txXfrm>
    </dsp:sp>
    <dsp:sp modelId="{0B5D14DD-E494-497C-B541-90410247742B}">
      <dsp:nvSpPr>
        <dsp:cNvPr id="0" name=""/>
        <dsp:cNvSpPr/>
      </dsp:nvSpPr>
      <dsp:spPr>
        <a:xfrm>
          <a:off x="4103646" y="1257070"/>
          <a:ext cx="2247812" cy="5352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Exe. Director </a:t>
          </a:r>
        </a:p>
      </dsp:txBody>
      <dsp:txXfrm>
        <a:off x="4103646" y="1257070"/>
        <a:ext cx="2247812" cy="535241"/>
      </dsp:txXfrm>
    </dsp:sp>
    <dsp:sp modelId="{A6E1E6A9-9BB9-4790-90E2-ECF47C2193FC}">
      <dsp:nvSpPr>
        <dsp:cNvPr id="0" name=""/>
        <dsp:cNvSpPr/>
      </dsp:nvSpPr>
      <dsp:spPr>
        <a:xfrm>
          <a:off x="1653485" y="2154735"/>
          <a:ext cx="2537835" cy="5661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Central Function </a:t>
          </a:r>
        </a:p>
      </dsp:txBody>
      <dsp:txXfrm>
        <a:off x="1653485" y="2154735"/>
        <a:ext cx="2537835" cy="566152"/>
      </dsp:txXfrm>
    </dsp:sp>
    <dsp:sp modelId="{47C9D4D9-35E0-43F7-BA4A-2138D5B86D21}">
      <dsp:nvSpPr>
        <dsp:cNvPr id="0" name=""/>
        <dsp:cNvSpPr/>
      </dsp:nvSpPr>
      <dsp:spPr>
        <a:xfrm>
          <a:off x="2398508" y="2844845"/>
          <a:ext cx="2347241" cy="7841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HR</a:t>
          </a:r>
        </a:p>
      </dsp:txBody>
      <dsp:txXfrm>
        <a:off x="2398508" y="2844845"/>
        <a:ext cx="2347241" cy="784144"/>
      </dsp:txXfrm>
    </dsp:sp>
    <dsp:sp modelId="{0DA754AD-8535-4A15-8E82-10A1AD3DABEB}">
      <dsp:nvSpPr>
        <dsp:cNvPr id="0" name=""/>
        <dsp:cNvSpPr/>
      </dsp:nvSpPr>
      <dsp:spPr>
        <a:xfrm>
          <a:off x="2377054" y="3743717"/>
          <a:ext cx="2347241" cy="7841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Central Administration</a:t>
          </a:r>
        </a:p>
      </dsp:txBody>
      <dsp:txXfrm>
        <a:off x="2377054" y="3743717"/>
        <a:ext cx="2347241" cy="784144"/>
      </dsp:txXfrm>
    </dsp:sp>
    <dsp:sp modelId="{C94CB9AF-593A-4B1E-912E-5731B9DC48F4}">
      <dsp:nvSpPr>
        <dsp:cNvPr id="0" name=""/>
        <dsp:cNvSpPr/>
      </dsp:nvSpPr>
      <dsp:spPr>
        <a:xfrm>
          <a:off x="2398508" y="4599320"/>
          <a:ext cx="2347241" cy="7841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Monitoring &amp; Assessment</a:t>
          </a:r>
        </a:p>
      </dsp:txBody>
      <dsp:txXfrm>
        <a:off x="2398508" y="4599320"/>
        <a:ext cx="2347241" cy="784144"/>
      </dsp:txXfrm>
    </dsp:sp>
    <dsp:sp modelId="{4268171B-7FBF-4BB4-91E7-99094E481CA5}">
      <dsp:nvSpPr>
        <dsp:cNvPr id="0" name=""/>
        <dsp:cNvSpPr/>
      </dsp:nvSpPr>
      <dsp:spPr>
        <a:xfrm>
          <a:off x="2419978" y="5477083"/>
          <a:ext cx="2347241" cy="7841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thinThick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Finance </a:t>
          </a:r>
        </a:p>
      </dsp:txBody>
      <dsp:txXfrm>
        <a:off x="2419978" y="5477083"/>
        <a:ext cx="2347241" cy="784144"/>
      </dsp:txXfrm>
    </dsp:sp>
    <dsp:sp modelId="{08D64EBA-4DBA-4EEA-A023-FEB9374080F4}">
      <dsp:nvSpPr>
        <dsp:cNvPr id="0" name=""/>
        <dsp:cNvSpPr/>
      </dsp:nvSpPr>
      <dsp:spPr>
        <a:xfrm>
          <a:off x="7416663" y="2152900"/>
          <a:ext cx="2537835" cy="5801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Operations</a:t>
          </a:r>
        </a:p>
      </dsp:txBody>
      <dsp:txXfrm>
        <a:off x="7416663" y="2152900"/>
        <a:ext cx="2537835" cy="580156"/>
      </dsp:txXfrm>
    </dsp:sp>
    <dsp:sp modelId="{B3FF80B1-7F34-4610-8DED-499BC9A8BB17}">
      <dsp:nvSpPr>
        <dsp:cNvPr id="0" name=""/>
        <dsp:cNvSpPr/>
      </dsp:nvSpPr>
      <dsp:spPr>
        <a:xfrm>
          <a:off x="6806434" y="2894873"/>
          <a:ext cx="2185206" cy="7841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Project In-charge</a:t>
          </a:r>
        </a:p>
      </dsp:txBody>
      <dsp:txXfrm>
        <a:off x="6806434" y="2894873"/>
        <a:ext cx="2185206" cy="784144"/>
      </dsp:txXfrm>
    </dsp:sp>
    <dsp:sp modelId="{0A796840-75DD-462F-A2B5-CC2EC53BE029}">
      <dsp:nvSpPr>
        <dsp:cNvPr id="0" name=""/>
        <dsp:cNvSpPr/>
      </dsp:nvSpPr>
      <dsp:spPr>
        <a:xfrm>
          <a:off x="6855710" y="3829698"/>
          <a:ext cx="2049172" cy="6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Coordinator </a:t>
          </a:r>
        </a:p>
      </dsp:txBody>
      <dsp:txXfrm>
        <a:off x="6855710" y="3829698"/>
        <a:ext cx="2049172" cy="683860"/>
      </dsp:txXfrm>
    </dsp:sp>
    <dsp:sp modelId="{E3B8F9F2-58D1-4BB4-A031-E78A210D5A42}">
      <dsp:nvSpPr>
        <dsp:cNvPr id="0" name=""/>
        <dsp:cNvSpPr/>
      </dsp:nvSpPr>
      <dsp:spPr>
        <a:xfrm>
          <a:off x="7370841" y="5058554"/>
          <a:ext cx="1476355" cy="6065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Algerian" panose="04020705040A02060702" pitchFamily="82" charset="0"/>
            </a:rPr>
            <a:t>Animators </a:t>
          </a:r>
        </a:p>
      </dsp:txBody>
      <dsp:txXfrm>
        <a:off x="7370841" y="5058554"/>
        <a:ext cx="1476355" cy="606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7828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4249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2338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783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7429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0660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364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558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367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3353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32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BB867-0F81-491D-8BC1-BFBC7FCC2FAF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EC199-9B97-4FD0-8933-9B44CB988EC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2028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diagramLayout" Target="../diagrams/layout1.xml"/><Relationship Id="rId1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diagramData" Target="../diagrams/data1.xml"/><Relationship Id="rId17" Type="http://schemas.openxmlformats.org/officeDocument/2006/relationships/image" Target="../media/image11.jpeg"/><Relationship Id="rId2" Type="http://schemas.openxmlformats.org/officeDocument/2006/relationships/image" Target="../media/image1.jpeg"/><Relationship Id="rId16" Type="http://schemas.microsoft.com/office/2007/relationships/diagramDrawing" Target="../diagrams/drawing1.xml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diagramColors" Target="../diagrams/colors1.xml"/><Relationship Id="rId10" Type="http://schemas.openxmlformats.org/officeDocument/2006/relationships/image" Target="../media/image9.svg"/><Relationship Id="rId19" Type="http://schemas.openxmlformats.org/officeDocument/2006/relationships/image" Target="../media/image13.jpe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70E8F87-24BA-29D7-F905-1956FCD81071}"/>
              </a:ext>
            </a:extLst>
          </p:cNvPr>
          <p:cNvSpPr/>
          <p:nvPr/>
        </p:nvSpPr>
        <p:spPr>
          <a:xfrm>
            <a:off x="40795" y="-38922"/>
            <a:ext cx="43809610" cy="32918400"/>
          </a:xfrm>
          <a:prstGeom prst="rect">
            <a:avLst/>
          </a:prstGeom>
          <a:solidFill>
            <a:srgbClr val="000000">
              <a:alpha val="0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 b="1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0F80335-DF8C-88FB-524D-3C69F3AD7C6B}"/>
              </a:ext>
            </a:extLst>
          </p:cNvPr>
          <p:cNvSpPr/>
          <p:nvPr/>
        </p:nvSpPr>
        <p:spPr>
          <a:xfrm>
            <a:off x="331892" y="22177599"/>
            <a:ext cx="14989649" cy="500360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ABDD10C4-99AB-823C-8430-FC0194F4737E}"/>
              </a:ext>
            </a:extLst>
          </p:cNvPr>
          <p:cNvSpPr/>
          <p:nvPr/>
        </p:nvSpPr>
        <p:spPr>
          <a:xfrm>
            <a:off x="61788" y="14165579"/>
            <a:ext cx="15123447" cy="78189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41472"/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B6E2D10F-7C42-7131-E075-083AC4374C87}"/>
              </a:ext>
            </a:extLst>
          </p:cNvPr>
          <p:cNvSpPr/>
          <p:nvPr/>
        </p:nvSpPr>
        <p:spPr>
          <a:xfrm>
            <a:off x="128123" y="3590817"/>
            <a:ext cx="14998882" cy="105169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41472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44DB6B8-3DD0-F79B-CD53-780EC5A393B3}"/>
              </a:ext>
            </a:extLst>
          </p:cNvPr>
          <p:cNvSpPr/>
          <p:nvPr/>
        </p:nvSpPr>
        <p:spPr>
          <a:xfrm>
            <a:off x="29467501" y="3397724"/>
            <a:ext cx="13827890" cy="236897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41472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F7C196E-0232-996F-838E-8F1172350A3F}"/>
              </a:ext>
            </a:extLst>
          </p:cNvPr>
          <p:cNvSpPr/>
          <p:nvPr/>
        </p:nvSpPr>
        <p:spPr>
          <a:xfrm>
            <a:off x="15812201" y="3397723"/>
            <a:ext cx="13279642" cy="2372936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41472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EF3F7F-FF57-8496-330A-1E84C8B39B9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72761" y="3028443"/>
            <a:ext cx="14544944" cy="2614613"/>
          </a:xfrm>
        </p:spPr>
        <p:txBody>
          <a:bodyPr>
            <a:noAutofit/>
          </a:bodyPr>
          <a:lstStyle/>
          <a:p>
            <a:r>
              <a:rPr lang="en-IN" sz="660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KARUNYA TRUST (</a:t>
            </a:r>
            <a:r>
              <a:rPr lang="en-IN" sz="4800" b="1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Since 1998</a:t>
            </a:r>
            <a:r>
              <a:rPr lang="en-IN" sz="8800" b="1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)</a:t>
            </a:r>
            <a:endParaRPr lang="en-IN" sz="4800" b="1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7D8B30-26EE-50CF-D6A4-4E8D45C1F028}"/>
              </a:ext>
            </a:extLst>
          </p:cNvPr>
          <p:cNvSpPr txBox="1"/>
          <p:nvPr/>
        </p:nvSpPr>
        <p:spPr>
          <a:xfrm>
            <a:off x="366923" y="5011616"/>
            <a:ext cx="144748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4320" b="1" dirty="0">
                <a:latin typeface="Aharoni" panose="02010803020104030203" pitchFamily="2" charset="-79"/>
                <a:cs typeface="Aharoni" panose="02010803020104030203" pitchFamily="2" charset="-79"/>
              </a:rPr>
              <a:t>KARUNYA TRUST aims at providing a ‘safety net to the poor, particularly to disadvantaged children like rag pickers, HIV/AIDS infected and affected, tribals and women. NGO is registered under the Bombay Public Trust Act 1950 (Reg No. E-18021)</a:t>
            </a:r>
          </a:p>
        </p:txBody>
      </p:sp>
      <p:pic>
        <p:nvPicPr>
          <p:cNvPr id="1028" name="Picture 4" descr="Karunyatrust">
            <a:extLst>
              <a:ext uri="{FF2B5EF4-FFF2-40B4-BE49-F238E27FC236}">
                <a16:creationId xmlns:a16="http://schemas.microsoft.com/office/drawing/2014/main" id="{4210F373-7080-5728-D952-B12E4F309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14" y="420807"/>
            <a:ext cx="3073169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8D044F4-FEBC-FA2B-5D8B-B78869DFB9F8}"/>
              </a:ext>
            </a:extLst>
          </p:cNvPr>
          <p:cNvSpPr txBox="1"/>
          <p:nvPr/>
        </p:nvSpPr>
        <p:spPr>
          <a:xfrm>
            <a:off x="702921" y="22642300"/>
            <a:ext cx="14452000" cy="36871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576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PROJECTS engagement</a:t>
            </a:r>
          </a:p>
          <a:p>
            <a:pPr marL="822782" indent="-822782">
              <a:buFont typeface="Wingdings" panose="05000000000000000000" pitchFamily="2" charset="2"/>
              <a:buChar char="§"/>
            </a:pPr>
            <a:r>
              <a:rPr lang="en-IN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Project BHARARI</a:t>
            </a:r>
          </a:p>
          <a:p>
            <a:pPr marL="822782" indent="-822782">
              <a:buFont typeface="Wingdings" panose="05000000000000000000" pitchFamily="2" charset="2"/>
              <a:buChar char="§"/>
            </a:pPr>
            <a:r>
              <a:rPr lang="en-IN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Project JEEVAN EA</a:t>
            </a:r>
            <a:endParaRPr lang="en-IN" sz="4400" b="1" dirty="0"/>
          </a:p>
          <a:p>
            <a:pPr marL="822782" indent="-822782">
              <a:buFont typeface="Wingdings" panose="05000000000000000000" pitchFamily="2" charset="2"/>
              <a:buChar char="§"/>
            </a:pPr>
            <a:r>
              <a:rPr lang="en-IN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Project SUJAL</a:t>
            </a:r>
            <a:endParaRPr lang="en-IN" sz="4400" b="1" dirty="0"/>
          </a:p>
          <a:p>
            <a:pPr marL="822782" indent="-822782">
              <a:buFont typeface="Wingdings" panose="05000000000000000000" pitchFamily="2" charset="2"/>
              <a:buChar char="§"/>
            </a:pPr>
            <a:r>
              <a:rPr lang="en-IN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Shelter PROGRAM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4F6902-D5AB-6FB0-1A1B-FB7C2395B00F}"/>
              </a:ext>
            </a:extLst>
          </p:cNvPr>
          <p:cNvSpPr txBox="1"/>
          <p:nvPr/>
        </p:nvSpPr>
        <p:spPr>
          <a:xfrm>
            <a:off x="29897407" y="4164326"/>
            <a:ext cx="13022326" cy="2209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CONCLUSION</a:t>
            </a:r>
          </a:p>
          <a:p>
            <a:pPr algn="just"/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It reflects organization is facing the problem of low accountability. Low knowledge of  government schemes and policies is a drawback for the community and the growth of the organization</a:t>
            </a:r>
            <a:endParaRPr lang="en-IN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US" sz="5400" b="1" dirty="0">
              <a:latin typeface="Algerian" panose="04020705040A02060702" pitchFamily="82" charset="0"/>
              <a:cs typeface="Aharoni" panose="02010803020104030203" pitchFamily="2" charset="-79"/>
            </a:endParaRPr>
          </a:p>
          <a:p>
            <a:r>
              <a:rPr lang="en-US" sz="540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CHALLENGES FACED</a:t>
            </a:r>
          </a:p>
          <a:p>
            <a:pPr marL="822960" indent="-822960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Language barrier </a:t>
            </a:r>
          </a:p>
          <a:p>
            <a:pPr marL="822960" indent="-822960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Development is a time-consuming process and needs 100 % community participation</a:t>
            </a:r>
          </a:p>
          <a:p>
            <a:pPr marL="822960" indent="-822960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Lack of information on governance systems and programs</a:t>
            </a:r>
          </a:p>
          <a:p>
            <a:pPr marL="822960" indent="-822960"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Team allocated to me was not focused on sharing information</a:t>
            </a:r>
          </a:p>
          <a:p>
            <a:pPr marL="822960" indent="-822960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Experience in a limited area </a:t>
            </a:r>
          </a:p>
          <a:p>
            <a:pPr marL="822960" indent="-822960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No MIS system properly functioning.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endParaRPr lang="en-US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sz="540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USEFULNESS OF INTERNSHIP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Field exposure to a better understanding of rural realities.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What should be done to bring sustainability was learned.   </a:t>
            </a:r>
          </a:p>
          <a:p>
            <a:r>
              <a:rPr lang="en-US" sz="540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SUGGESTIONS</a:t>
            </a:r>
          </a:p>
          <a:p>
            <a:pPr marL="822960" indent="-822960"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To create market linkage immediately to address sustainability and promote digitalization.</a:t>
            </a:r>
          </a:p>
          <a:p>
            <a:pPr marL="822960" indent="-822960"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Need efforts to increase accountability among staff.</a:t>
            </a:r>
          </a:p>
          <a:p>
            <a:pPr marL="822960" indent="-822960"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Dissemination of knowledge about good governance to people and different schemes.</a:t>
            </a:r>
          </a:p>
          <a:p>
            <a:pPr marL="822960" indent="-822960"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Inclusion of social audit in the program.</a:t>
            </a:r>
          </a:p>
          <a:p>
            <a:pPr marL="822960" indent="-822960"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Inclusion of convergence through health and education-based linkage program.</a:t>
            </a:r>
          </a:p>
          <a:p>
            <a:pPr marL="822960" indent="-822960" algn="just">
              <a:buFont typeface="Wingdings" panose="05000000000000000000" pitchFamily="2" charset="2"/>
              <a:buChar char="§"/>
            </a:pPr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Objective of projects must be shared with stakeholders at the beginning. </a:t>
            </a:r>
            <a:endParaRPr lang="en-IN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7CE9C8-2C4A-FC46-BB3D-926A6C84387D}"/>
              </a:ext>
            </a:extLst>
          </p:cNvPr>
          <p:cNvSpPr txBox="1"/>
          <p:nvPr/>
        </p:nvSpPr>
        <p:spPr>
          <a:xfrm>
            <a:off x="16735279" y="11771793"/>
            <a:ext cx="6418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40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SWOT ANALYSIS</a:t>
            </a:r>
            <a:endParaRPr lang="en-IN" sz="5760" b="1" dirty="0">
              <a:solidFill>
                <a:srgbClr val="C00000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88B6CC-12E2-0CA0-1660-00F24ECBA892}"/>
              </a:ext>
            </a:extLst>
          </p:cNvPr>
          <p:cNvSpPr txBox="1"/>
          <p:nvPr/>
        </p:nvSpPr>
        <p:spPr>
          <a:xfrm>
            <a:off x="33354833" y="28754074"/>
            <a:ext cx="10635972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dirty="0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NAME</a:t>
            </a:r>
            <a:r>
              <a:rPr lang="en-US" sz="288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  <a:r>
              <a:rPr lang="en-US" sz="2880" dirty="0">
                <a:latin typeface="Aharoni" panose="02010803020104030203" pitchFamily="2" charset="-79"/>
                <a:cs typeface="Aharoni" panose="02010803020104030203" pitchFamily="2" charset="-79"/>
              </a:rPr>
              <a:t> SAHIL MOHAPE</a:t>
            </a:r>
          </a:p>
          <a:p>
            <a:r>
              <a:rPr lang="en-US" sz="2880" dirty="0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COURSE</a:t>
            </a:r>
            <a:r>
              <a:rPr lang="en-US" sz="2880" dirty="0">
                <a:latin typeface="Aharoni" panose="02010803020104030203" pitchFamily="2" charset="-79"/>
                <a:cs typeface="Aharoni" panose="02010803020104030203" pitchFamily="2" charset="-79"/>
              </a:rPr>
              <a:t>: MBA DEVELOPMENT MANAGEMENT</a:t>
            </a:r>
          </a:p>
          <a:p>
            <a:r>
              <a:rPr lang="en-US" sz="2880" b="1" dirty="0">
                <a:latin typeface="Aharoni" panose="02010803020104030203" pitchFamily="2" charset="-79"/>
                <a:cs typeface="Aharoni" panose="02010803020104030203" pitchFamily="2" charset="-79"/>
              </a:rPr>
              <a:t>BATCH</a:t>
            </a:r>
            <a:r>
              <a:rPr lang="en-US" sz="2880" b="1" dirty="0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: 2021-2023</a:t>
            </a:r>
          </a:p>
          <a:p>
            <a:r>
              <a:rPr lang="en-US" sz="2880" dirty="0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ROLL NO: </a:t>
            </a:r>
            <a:r>
              <a:rPr lang="en-US" sz="2880" b="1" dirty="0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0017</a:t>
            </a:r>
          </a:p>
          <a:p>
            <a:r>
              <a:rPr lang="en-US" sz="2880" dirty="0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INDUSTRY MENTOR</a:t>
            </a:r>
            <a:r>
              <a:rPr lang="en-US" sz="288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  <a:r>
              <a:rPr lang="en-US" sz="2880" dirty="0">
                <a:latin typeface="Aharoni" panose="02010803020104030203" pitchFamily="2" charset="-79"/>
                <a:cs typeface="Aharoni" panose="02010803020104030203" pitchFamily="2" charset="-79"/>
              </a:rPr>
              <a:t> Mr. KIRAN WAGHMARE</a:t>
            </a:r>
          </a:p>
          <a:p>
            <a:r>
              <a:rPr lang="en-US" sz="2880" dirty="0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UNIVERSITY MENTOR</a:t>
            </a:r>
            <a:r>
              <a:rPr lang="en-US" sz="288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  <a:r>
              <a:rPr lang="en-US" sz="2880" dirty="0">
                <a:latin typeface="Aharoni" panose="02010803020104030203" pitchFamily="2" charset="-79"/>
                <a:cs typeface="Aharoni" panose="02010803020104030203" pitchFamily="2" charset="-79"/>
              </a:rPr>
              <a:t> Dr HEMANT KUMAR MISHRA</a:t>
            </a:r>
            <a:endParaRPr lang="en-US" sz="384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AB1165D-4D67-C21F-80B7-BC62DDDD65CA}"/>
              </a:ext>
            </a:extLst>
          </p:cNvPr>
          <p:cNvSpPr/>
          <p:nvPr/>
        </p:nvSpPr>
        <p:spPr>
          <a:xfrm>
            <a:off x="15971542" y="12800107"/>
            <a:ext cx="6526181" cy="566679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n-IN" sz="336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STRENGTHS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Strong presence for the last two decades in the area.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Involved Community in the participation process.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Stable organization.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Smooth fund flow from Christian-based donor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Well-trained staff</a:t>
            </a:r>
          </a:p>
          <a:p>
            <a:pPr algn="ctr"/>
            <a:endParaRPr lang="en-IN" sz="2400" dirty="0"/>
          </a:p>
        </p:txBody>
      </p:sp>
      <p:pic>
        <p:nvPicPr>
          <p:cNvPr id="44" name="Graphic 43" descr="Dumbbell">
            <a:extLst>
              <a:ext uri="{FF2B5EF4-FFF2-40B4-BE49-F238E27FC236}">
                <a16:creationId xmlns:a16="http://schemas.microsoft.com/office/drawing/2014/main" id="{4F027B24-0A48-5426-73E4-70D384C03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016397" y="12619453"/>
            <a:ext cx="2436469" cy="1631072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EFC7CDE-BD18-95C9-5D41-3AFAC81EE035}"/>
              </a:ext>
            </a:extLst>
          </p:cNvPr>
          <p:cNvSpPr/>
          <p:nvPr/>
        </p:nvSpPr>
        <p:spPr>
          <a:xfrm>
            <a:off x="22659369" y="12747321"/>
            <a:ext cx="6302516" cy="566679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n-IN" sz="336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WEAKNESS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Low accountability among staff.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Illiterate community 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Lack of women’s participation in program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Lack of market linkage in the programs. 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Migration of community</a:t>
            </a:r>
          </a:p>
          <a:p>
            <a:pPr algn="ctr"/>
            <a:endParaRPr lang="en-IN" sz="41472" dirty="0"/>
          </a:p>
        </p:txBody>
      </p:sp>
      <p:pic>
        <p:nvPicPr>
          <p:cNvPr id="46" name="Graphic 45" descr="Thumbs up sign">
            <a:extLst>
              <a:ext uri="{FF2B5EF4-FFF2-40B4-BE49-F238E27FC236}">
                <a16:creationId xmlns:a16="http://schemas.microsoft.com/office/drawing/2014/main" id="{9B1721FE-9CBA-C352-9164-BBC852A2BE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24967330" y="12762219"/>
            <a:ext cx="1345541" cy="1345541"/>
          </a:xfrm>
          <a:prstGeom prst="rect">
            <a:avLst/>
          </a:prstGeom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A0D316E-AAFA-CB8F-B6A5-E7C84169E6A5}"/>
              </a:ext>
            </a:extLst>
          </p:cNvPr>
          <p:cNvSpPr/>
          <p:nvPr/>
        </p:nvSpPr>
        <p:spPr>
          <a:xfrm>
            <a:off x="16021879" y="18754969"/>
            <a:ext cx="6526181" cy="658275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n-IN" sz="336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OPPORTUNITY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Possibility of convergence through government schemes and programs. 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Expansion  to other areas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Collaboration with other partners.</a:t>
            </a:r>
          </a:p>
          <a:p>
            <a:pPr marL="822960" indent="-822960">
              <a:buFont typeface="Arial" panose="020B0604020202020204" pitchFamily="34" charset="0"/>
              <a:buChar char="•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Acceptance of government officials for promotion of schemes</a:t>
            </a:r>
          </a:p>
        </p:txBody>
      </p:sp>
      <p:pic>
        <p:nvPicPr>
          <p:cNvPr id="57" name="Graphic 56" descr="Handshake">
            <a:extLst>
              <a:ext uri="{FF2B5EF4-FFF2-40B4-BE49-F238E27FC236}">
                <a16:creationId xmlns:a16="http://schemas.microsoft.com/office/drawing/2014/main" id="{742607E8-8EAB-F1C8-BE5B-7AA92D1496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440461" y="18819056"/>
            <a:ext cx="1698230" cy="1407276"/>
          </a:xfrm>
          <a:prstGeom prst="rect">
            <a:avLst/>
          </a:prstGeom>
        </p:spPr>
      </p:pic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997268AE-03E2-F9A6-0005-9ECDC8902B50}"/>
              </a:ext>
            </a:extLst>
          </p:cNvPr>
          <p:cNvSpPr/>
          <p:nvPr/>
        </p:nvSpPr>
        <p:spPr>
          <a:xfrm>
            <a:off x="22659368" y="18742378"/>
            <a:ext cx="6302517" cy="659534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336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n-IN" sz="336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THREATS</a:t>
            </a:r>
          </a:p>
          <a:p>
            <a:pPr marL="822960" indent="-822960">
              <a:buFont typeface="Wingdings" panose="05000000000000000000" pitchFamily="2" charset="2"/>
              <a:buChar char="§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Lacking Innovation and digitalization for scaling up</a:t>
            </a:r>
          </a:p>
          <a:p>
            <a:pPr marL="822960" indent="-822960">
              <a:buFont typeface="Wingdings" panose="05000000000000000000" pitchFamily="2" charset="2"/>
              <a:buChar char="§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Poor awareness level regarding government policies </a:t>
            </a:r>
          </a:p>
          <a:p>
            <a:pPr marL="822960" indent="-822960">
              <a:buFont typeface="Wingdings" panose="05000000000000000000" pitchFamily="2" charset="2"/>
              <a:buChar char="§"/>
            </a:pPr>
            <a:r>
              <a:rPr lang="en-IN" sz="288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Closure of funding agency, if happens</a:t>
            </a:r>
            <a:r>
              <a:rPr lang="en-IN" sz="288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algn="ctr"/>
            <a:endParaRPr lang="en-IN" sz="1000" dirty="0"/>
          </a:p>
        </p:txBody>
      </p:sp>
      <p:pic>
        <p:nvPicPr>
          <p:cNvPr id="59" name="Graphic 58" descr="Siren">
            <a:extLst>
              <a:ext uri="{FF2B5EF4-FFF2-40B4-BE49-F238E27FC236}">
                <a16:creationId xmlns:a16="http://schemas.microsoft.com/office/drawing/2014/main" id="{C91071A2-DAEE-F03E-5615-84094C8F21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915998" y="18750091"/>
            <a:ext cx="1455454" cy="1455454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286D3F10-524C-ED7E-F331-0F415309CE1F}"/>
              </a:ext>
            </a:extLst>
          </p:cNvPr>
          <p:cNvSpPr txBox="1"/>
          <p:nvPr/>
        </p:nvSpPr>
        <p:spPr>
          <a:xfrm>
            <a:off x="331893" y="8442995"/>
            <a:ext cx="147951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IN" sz="528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VISION </a:t>
            </a:r>
          </a:p>
          <a:p>
            <a:pPr>
              <a:lnSpc>
                <a:spcPct val="100000"/>
              </a:lnSpc>
            </a:pPr>
            <a:r>
              <a:rPr lang="en-IN" sz="3840" b="1" dirty="0">
                <a:latin typeface="Aharoni" panose="02010803020104030203" pitchFamily="2" charset="-79"/>
                <a:cs typeface="Aharoni" panose="02010803020104030203" pitchFamily="2" charset="-79"/>
              </a:rPr>
              <a:t>“A just and harmonious society rooted in the gospel value of love, freedom and peace</a:t>
            </a:r>
            <a:r>
              <a:rPr lang="en-IN" sz="3840" dirty="0">
                <a:latin typeface="Aharoni" panose="02010803020104030203" pitchFamily="2" charset="-79"/>
                <a:cs typeface="Aharoni" panose="02010803020104030203" pitchFamily="2" charset="-79"/>
              </a:rPr>
              <a:t>”</a:t>
            </a:r>
          </a:p>
          <a:p>
            <a:pPr>
              <a:lnSpc>
                <a:spcPct val="100000"/>
              </a:lnSpc>
            </a:pPr>
            <a:endParaRPr lang="en-IN" sz="384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IN" sz="528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MISSION</a:t>
            </a:r>
          </a:p>
          <a:p>
            <a:pPr algn="just"/>
            <a:r>
              <a:rPr lang="en-IN" sz="3840" dirty="0">
                <a:latin typeface="Aharoni" panose="02010803020104030203" pitchFamily="2" charset="-79"/>
                <a:cs typeface="Aharoni" panose="02010803020104030203" pitchFamily="2" charset="-79"/>
              </a:rPr>
              <a:t>“To restore the dignity and potential of marginalized individuals and communities by facilitating access to education, health, livelihood and stable shelter.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A25822-97B0-35B3-216F-4A25607D8060}"/>
              </a:ext>
            </a:extLst>
          </p:cNvPr>
          <p:cNvSpPr txBox="1"/>
          <p:nvPr/>
        </p:nvSpPr>
        <p:spPr>
          <a:xfrm>
            <a:off x="366923" y="14090620"/>
            <a:ext cx="5009934" cy="915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8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Organogram</a:t>
            </a:r>
          </a:p>
        </p:txBody>
      </p:sp>
      <p:pic>
        <p:nvPicPr>
          <p:cNvPr id="32" name="Picture 3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773643C-FC31-4997-A0BE-73F5848BC3DE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6477" y="466977"/>
            <a:ext cx="8314265" cy="14079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9EE58C90-C1A6-B603-A755-E122A6466E4D}"/>
              </a:ext>
            </a:extLst>
          </p:cNvPr>
          <p:cNvGrpSpPr/>
          <p:nvPr/>
        </p:nvGrpSpPr>
        <p:grpSpPr>
          <a:xfrm>
            <a:off x="2391888" y="15199398"/>
            <a:ext cx="10277935" cy="7249808"/>
            <a:chOff x="361407" y="-1108130"/>
            <a:chExt cx="29316156" cy="29602890"/>
          </a:xfrm>
        </p:grpSpPr>
        <p:graphicFrame>
          <p:nvGraphicFramePr>
            <p:cNvPr id="34" name="Diagram 33">
              <a:extLst>
                <a:ext uri="{FF2B5EF4-FFF2-40B4-BE49-F238E27FC236}">
                  <a16:creationId xmlns:a16="http://schemas.microsoft.com/office/drawing/2014/main" id="{7A1BB1D2-F36A-70AB-451F-70E2FCE688E6}"/>
                </a:ext>
              </a:extLst>
            </p:cNvPr>
            <p:cNvGraphicFramePr/>
            <p:nvPr/>
          </p:nvGraphicFramePr>
          <p:xfrm>
            <a:off x="361407" y="-1108130"/>
            <a:ext cx="29316156" cy="2960289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A1722AE-4D5C-EB45-7884-92BF192CCB09}"/>
                </a:ext>
              </a:extLst>
            </p:cNvPr>
            <p:cNvGrpSpPr/>
            <p:nvPr/>
          </p:nvGrpSpPr>
          <p:grpSpPr>
            <a:xfrm>
              <a:off x="7474033" y="2748846"/>
              <a:ext cx="4592267" cy="2256410"/>
              <a:chOff x="7474033" y="2748846"/>
              <a:chExt cx="4592267" cy="2256410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4931E358-00CA-8C2D-E9C7-1606B007F7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74033" y="2748846"/>
                <a:ext cx="0" cy="2256410"/>
              </a:xfrm>
              <a:prstGeom prst="line">
                <a:avLst/>
              </a:prstGeom>
              <a:ln w="5715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EA1ED6D-EA35-DA21-919A-1A552C9B05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74033" y="4966472"/>
                <a:ext cx="4592267" cy="0"/>
              </a:xfrm>
              <a:prstGeom prst="line">
                <a:avLst/>
              </a:prstGeom>
              <a:ln w="571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4ED9CA1-9DFA-FAE5-4501-5FCCBCBF0F64}"/>
              </a:ext>
            </a:extLst>
          </p:cNvPr>
          <p:cNvSpPr txBox="1"/>
          <p:nvPr/>
        </p:nvSpPr>
        <p:spPr>
          <a:xfrm>
            <a:off x="4460441" y="448726"/>
            <a:ext cx="305342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72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Presentation on learnings from Internship at Karunya Trust– Why we must understand holistic Development?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B159AF-33C7-F963-EB3A-54217868F922}"/>
              </a:ext>
            </a:extLst>
          </p:cNvPr>
          <p:cNvSpPr txBox="1"/>
          <p:nvPr/>
        </p:nvSpPr>
        <p:spPr>
          <a:xfrm>
            <a:off x="16528540" y="4151245"/>
            <a:ext cx="12383947" cy="93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540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OBJECTIVE OF INTERNSHIP</a:t>
            </a:r>
          </a:p>
          <a:p>
            <a:pPr algn="just"/>
            <a:r>
              <a:rPr lang="en-US" sz="4320" dirty="0">
                <a:latin typeface="Aharoni" panose="02010803020104030203" pitchFamily="2" charset="-79"/>
                <a:cs typeface="Aharoni" panose="02010803020104030203" pitchFamily="2" charset="-79"/>
              </a:rPr>
              <a:t>To understand the contribution of the organization in the financial development of the family and community through vocational and income generation programs. </a:t>
            </a:r>
          </a:p>
          <a:p>
            <a:endParaRPr lang="en-IN" sz="5760" b="1" dirty="0">
              <a:solidFill>
                <a:srgbClr val="C00000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  <a:p>
            <a:r>
              <a:rPr lang="en-IN" sz="5400" b="1" dirty="0">
                <a:solidFill>
                  <a:srgbClr val="C0000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PROJECT WORKING ON </a:t>
            </a:r>
          </a:p>
          <a:p>
            <a:pPr algn="just"/>
            <a:r>
              <a:rPr lang="en-IN" sz="4320" b="1" u="sng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JEEVAN EA </a:t>
            </a:r>
          </a:p>
          <a:p>
            <a:pPr algn="just"/>
            <a:r>
              <a:rPr lang="en-IN" sz="4320" b="1" dirty="0">
                <a:latin typeface="Aharoni" panose="02010803020104030203" pitchFamily="2" charset="-79"/>
                <a:cs typeface="Aharoni" panose="02010803020104030203" pitchFamily="2" charset="-79"/>
              </a:rPr>
              <a:t>Empowering the tribal community through good governance, sustainable agriculture, and tribal rights</a:t>
            </a:r>
          </a:p>
          <a:p>
            <a:endParaRPr lang="en-IN" sz="5400" b="1" dirty="0">
              <a:solidFill>
                <a:srgbClr val="C00000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  <a:p>
            <a:pPr algn="just"/>
            <a:endParaRPr lang="en-IN" sz="18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IN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962EE1-DC68-DA30-1CB7-C98CF78E1CB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93" y="27503212"/>
            <a:ext cx="8196346" cy="49148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44D845-70E1-F840-8C8D-189955AD44F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2096" y="27577570"/>
            <a:ext cx="8300866" cy="48118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9012F1-7ECE-ABCA-DFFB-19154530E46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7361" y="27636766"/>
            <a:ext cx="6953936" cy="48118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4824CF7-E9BA-0589-1BD8-FBF17F240FE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859" y="27584400"/>
            <a:ext cx="7228703" cy="48445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D38AA0-3B21-FD03-3915-C73603B7E129}"/>
              </a:ext>
            </a:extLst>
          </p:cNvPr>
          <p:cNvCxnSpPr/>
          <p:nvPr/>
        </p:nvCxnSpPr>
        <p:spPr>
          <a:xfrm>
            <a:off x="15530579" y="8427936"/>
            <a:ext cx="0" cy="14927364"/>
          </a:xfrm>
          <a:prstGeom prst="line">
            <a:avLst/>
          </a:prstGeom>
          <a:ln w="57150">
            <a:solidFill>
              <a:srgbClr val="C0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0B3B41B-D6C2-A6A0-83DB-36ADBE2D7F4A}"/>
              </a:ext>
            </a:extLst>
          </p:cNvPr>
          <p:cNvCxnSpPr/>
          <p:nvPr/>
        </p:nvCxnSpPr>
        <p:spPr>
          <a:xfrm>
            <a:off x="29300880" y="7895661"/>
            <a:ext cx="0" cy="14927364"/>
          </a:xfrm>
          <a:prstGeom prst="line">
            <a:avLst/>
          </a:prstGeom>
          <a:ln w="57150">
            <a:solidFill>
              <a:srgbClr val="C0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312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1001</TotalTime>
  <Words>491</Words>
  <Application>Microsoft Office PowerPoint</Application>
  <PresentationFormat>Custom</PresentationFormat>
  <Paragraphs>100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Abadi</vt:lpstr>
      <vt:lpstr>Aharoni</vt:lpstr>
      <vt:lpstr>Algerian</vt:lpstr>
      <vt:lpstr>Arial</vt:lpstr>
      <vt:lpstr>Arial Black</vt:lpstr>
      <vt:lpstr>Calibri</vt:lpstr>
      <vt:lpstr>Calibri Light</vt:lpstr>
      <vt:lpstr>Wingdings</vt:lpstr>
      <vt:lpstr>Office Theme</vt:lpstr>
      <vt:lpstr>KARUNYA TRUST (Since 1998)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KARUNYA TRUST Since 1998</dc:title>
  <dc:creator>sahil mohape</dc:creator>
  <cp:lastModifiedBy>IIHMR</cp:lastModifiedBy>
  <cp:revision>114</cp:revision>
  <cp:lastPrinted>2022-06-13T10:50:03Z</cp:lastPrinted>
  <dcterms:created xsi:type="dcterms:W3CDTF">2022-05-22T13:11:57Z</dcterms:created>
  <dcterms:modified xsi:type="dcterms:W3CDTF">2022-06-13T10:52:06Z</dcterms:modified>
</cp:coreProperties>
</file>