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8" r:id="rId2"/>
  </p:sldIdLst>
  <p:sldSz cx="9144000" cy="6858000" type="screen4x3"/>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506" autoAdjust="0"/>
  </p:normalViewPr>
  <p:slideViewPr>
    <p:cSldViewPr snapToGrid="0">
      <p:cViewPr>
        <p:scale>
          <a:sx n="106" d="100"/>
          <a:sy n="10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1821F-7668-4742-8C88-D2C184222B20}"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871F639A-AC2A-497C-B26F-F9DCE90B0CB8}">
      <dgm:prSet phldrT="[Text]"/>
      <dgm:spPr/>
      <dgm:t>
        <a:bodyPr/>
        <a:lstStyle/>
        <a:p>
          <a:r>
            <a:rPr lang="en-IN" dirty="0">
              <a:latin typeface="Times New Roman" pitchFamily="18" charset="0"/>
              <a:cs typeface="Times New Roman" pitchFamily="18" charset="0"/>
            </a:rPr>
            <a:t>Organization Administration</a:t>
          </a:r>
          <a:endParaRPr lang="en-US" dirty="0"/>
        </a:p>
      </dgm:t>
    </dgm:pt>
    <dgm:pt modelId="{97F9EB73-45CA-4D46-A6B9-9F6078D5D525}" type="parTrans" cxnId="{9696930F-9551-4C14-8F56-02E0C9712F93}">
      <dgm:prSet/>
      <dgm:spPr/>
      <dgm:t>
        <a:bodyPr/>
        <a:lstStyle/>
        <a:p>
          <a:endParaRPr lang="en-US"/>
        </a:p>
      </dgm:t>
    </dgm:pt>
    <dgm:pt modelId="{461FEF8C-B569-4C24-B7E4-A4AB9D7738DD}" type="sibTrans" cxnId="{9696930F-9551-4C14-8F56-02E0C9712F93}">
      <dgm:prSet/>
      <dgm:spPr/>
      <dgm:t>
        <a:bodyPr/>
        <a:lstStyle/>
        <a:p>
          <a:endParaRPr lang="en-US"/>
        </a:p>
      </dgm:t>
    </dgm:pt>
    <dgm:pt modelId="{7C4AD2E9-C237-4C43-BA6C-A8E08C32D3B3}" type="asst">
      <dgm:prSet phldrT="[Text]"/>
      <dgm:spPr/>
      <dgm:t>
        <a:bodyPr/>
        <a:lstStyle/>
        <a:p>
          <a:r>
            <a:rPr lang="en-IN" dirty="0">
              <a:latin typeface="Times New Roman" pitchFamily="18" charset="0"/>
              <a:cs typeface="Times New Roman" pitchFamily="18" charset="0"/>
            </a:rPr>
            <a:t>Program incharge </a:t>
          </a:r>
        </a:p>
      </dgm:t>
    </dgm:pt>
    <dgm:pt modelId="{B6A485A3-1165-4FE2-BCF2-FB30C33BE4EC}" type="parTrans" cxnId="{BB99B45A-5250-41E0-BA54-AC8CD53345DF}">
      <dgm:prSet/>
      <dgm:spPr/>
      <dgm:t>
        <a:bodyPr/>
        <a:lstStyle/>
        <a:p>
          <a:endParaRPr lang="en-US"/>
        </a:p>
      </dgm:t>
    </dgm:pt>
    <dgm:pt modelId="{C596C049-9295-46C9-A1A3-F785C8CC5069}" type="sibTrans" cxnId="{BB99B45A-5250-41E0-BA54-AC8CD53345DF}">
      <dgm:prSet/>
      <dgm:spPr/>
      <dgm:t>
        <a:bodyPr/>
        <a:lstStyle/>
        <a:p>
          <a:endParaRPr lang="en-US"/>
        </a:p>
      </dgm:t>
    </dgm:pt>
    <dgm:pt modelId="{D0A7EDBB-4D32-4463-A6C2-A596FD1854CF}">
      <dgm:prSet phldrT="[Text]"/>
      <dgm:spPr/>
      <dgm:t>
        <a:bodyPr/>
        <a:lstStyle/>
        <a:p>
          <a:r>
            <a:rPr lang="en-IN" dirty="0">
              <a:latin typeface="Times New Roman" pitchFamily="18" charset="0"/>
              <a:cs typeface="Times New Roman" pitchFamily="18" charset="0"/>
            </a:rPr>
            <a:t>Location Incharge </a:t>
          </a:r>
        </a:p>
      </dgm:t>
    </dgm:pt>
    <dgm:pt modelId="{CB323C51-BC78-4D27-80CF-1E2754722799}" type="parTrans" cxnId="{52FE8EE6-8ABB-4973-B19E-0CA10CA09B3D}">
      <dgm:prSet/>
      <dgm:spPr/>
      <dgm:t>
        <a:bodyPr/>
        <a:lstStyle/>
        <a:p>
          <a:endParaRPr lang="en-US"/>
        </a:p>
      </dgm:t>
    </dgm:pt>
    <dgm:pt modelId="{57CC4AB5-B809-4A7F-85E5-9252B2BB5BDE}" type="sibTrans" cxnId="{52FE8EE6-8ABB-4973-B19E-0CA10CA09B3D}">
      <dgm:prSet/>
      <dgm:spPr/>
      <dgm:t>
        <a:bodyPr/>
        <a:lstStyle/>
        <a:p>
          <a:endParaRPr lang="en-US"/>
        </a:p>
      </dgm:t>
    </dgm:pt>
    <dgm:pt modelId="{EE7393CC-C15A-4AC7-B348-66A3F4FA0EF1}">
      <dgm:prSet phldrT="[Text]"/>
      <dgm:spPr/>
      <dgm:t>
        <a:bodyPr/>
        <a:lstStyle/>
        <a:p>
          <a:r>
            <a:rPr lang="en-IN" dirty="0">
              <a:latin typeface="Times New Roman" pitchFamily="18" charset="0"/>
              <a:cs typeface="Times New Roman" pitchFamily="18" charset="0"/>
            </a:rPr>
            <a:t>Professional</a:t>
          </a:r>
        </a:p>
      </dgm:t>
    </dgm:pt>
    <dgm:pt modelId="{34AFC63C-6004-475E-ABE6-496B7DCD04BD}" type="parTrans" cxnId="{C7FB098D-54A9-4DFF-9121-77EBD0B308D8}">
      <dgm:prSet/>
      <dgm:spPr/>
      <dgm:t>
        <a:bodyPr/>
        <a:lstStyle/>
        <a:p>
          <a:endParaRPr lang="en-US"/>
        </a:p>
      </dgm:t>
    </dgm:pt>
    <dgm:pt modelId="{D3F527E6-473B-4AEF-940D-D87717B2D1DF}" type="sibTrans" cxnId="{C7FB098D-54A9-4DFF-9121-77EBD0B308D8}">
      <dgm:prSet/>
      <dgm:spPr/>
      <dgm:t>
        <a:bodyPr/>
        <a:lstStyle/>
        <a:p>
          <a:endParaRPr lang="en-US"/>
        </a:p>
      </dgm:t>
    </dgm:pt>
    <dgm:pt modelId="{AA4DF80C-E8CD-45A5-B751-FE2E2ACB8E7C}">
      <dgm:prSet phldrT="[Text]"/>
      <dgm:spPr/>
      <dgm:t>
        <a:bodyPr/>
        <a:lstStyle/>
        <a:p>
          <a:r>
            <a:rPr lang="en-IN" dirty="0">
              <a:latin typeface="Times New Roman" pitchFamily="18" charset="0"/>
              <a:cs typeface="Times New Roman" pitchFamily="18" charset="0"/>
            </a:rPr>
            <a:t>Field supervisor</a:t>
          </a:r>
        </a:p>
      </dgm:t>
    </dgm:pt>
    <dgm:pt modelId="{28F15165-16BC-420B-998A-57FBCC42B28D}" type="parTrans" cxnId="{A84FBC56-DA6F-4413-B9B2-7B1546567AA4}">
      <dgm:prSet/>
      <dgm:spPr/>
      <dgm:t>
        <a:bodyPr/>
        <a:lstStyle/>
        <a:p>
          <a:endParaRPr lang="en-US"/>
        </a:p>
      </dgm:t>
    </dgm:pt>
    <dgm:pt modelId="{67C85C31-40FE-4595-A180-3A921A82DB24}" type="sibTrans" cxnId="{A84FBC56-DA6F-4413-B9B2-7B1546567AA4}">
      <dgm:prSet/>
      <dgm:spPr/>
      <dgm:t>
        <a:bodyPr/>
        <a:lstStyle/>
        <a:p>
          <a:endParaRPr lang="en-US"/>
        </a:p>
      </dgm:t>
    </dgm:pt>
    <dgm:pt modelId="{3CD32041-9124-4DB5-A955-4523DFE8A78A}">
      <dgm:prSet phldrT="[Text]"/>
      <dgm:spPr/>
      <dgm:t>
        <a:bodyPr/>
        <a:lstStyle/>
        <a:p>
          <a:r>
            <a:rPr lang="en-IN" dirty="0">
              <a:latin typeface="Times New Roman" pitchFamily="18" charset="0"/>
              <a:cs typeface="Times New Roman" pitchFamily="18" charset="0"/>
            </a:rPr>
            <a:t>Senior Mitaans</a:t>
          </a:r>
        </a:p>
      </dgm:t>
    </dgm:pt>
    <dgm:pt modelId="{FEBB689F-2297-4C32-BB7D-6840D6D8BC4F}" type="parTrans" cxnId="{69A95AE3-31AE-4801-B24D-64F50F7A290A}">
      <dgm:prSet/>
      <dgm:spPr/>
      <dgm:t>
        <a:bodyPr/>
        <a:lstStyle/>
        <a:p>
          <a:endParaRPr lang="en-US"/>
        </a:p>
      </dgm:t>
    </dgm:pt>
    <dgm:pt modelId="{42D5DC67-B248-48DF-B331-FEB51738DFF9}" type="sibTrans" cxnId="{69A95AE3-31AE-4801-B24D-64F50F7A290A}">
      <dgm:prSet/>
      <dgm:spPr/>
      <dgm:t>
        <a:bodyPr/>
        <a:lstStyle/>
        <a:p>
          <a:endParaRPr lang="en-US"/>
        </a:p>
      </dgm:t>
    </dgm:pt>
    <dgm:pt modelId="{88C4569F-B1A6-4FA8-9A58-8F3A1C542765}">
      <dgm:prSet phldrT="[Text]"/>
      <dgm:spPr/>
      <dgm:t>
        <a:bodyPr/>
        <a:lstStyle/>
        <a:p>
          <a:r>
            <a:rPr lang="en-IN" dirty="0">
              <a:latin typeface="Times New Roman" pitchFamily="18" charset="0"/>
              <a:cs typeface="Times New Roman" pitchFamily="18" charset="0"/>
            </a:rPr>
            <a:t>Mitaans</a:t>
          </a:r>
          <a:endParaRPr lang="en-US" dirty="0"/>
        </a:p>
      </dgm:t>
    </dgm:pt>
    <dgm:pt modelId="{07C574E7-B5C6-4320-839D-BCDE20F94BC6}" type="parTrans" cxnId="{4DF9AA06-75FE-45EC-A95B-7FDE6F017FA5}">
      <dgm:prSet/>
      <dgm:spPr/>
      <dgm:t>
        <a:bodyPr/>
        <a:lstStyle/>
        <a:p>
          <a:endParaRPr lang="en-US"/>
        </a:p>
      </dgm:t>
    </dgm:pt>
    <dgm:pt modelId="{36C9671F-1F3C-43A8-B052-4B1B6EACCCFC}" type="sibTrans" cxnId="{4DF9AA06-75FE-45EC-A95B-7FDE6F017FA5}">
      <dgm:prSet/>
      <dgm:spPr/>
      <dgm:t>
        <a:bodyPr/>
        <a:lstStyle/>
        <a:p>
          <a:endParaRPr lang="en-US"/>
        </a:p>
      </dgm:t>
    </dgm:pt>
    <dgm:pt modelId="{B0142C77-9FD6-49F8-8B59-AD6381DE5A6A}" type="pres">
      <dgm:prSet presAssocID="{D0A1821F-7668-4742-8C88-D2C184222B20}" presName="hierChild1" presStyleCnt="0">
        <dgm:presLayoutVars>
          <dgm:orgChart val="1"/>
          <dgm:chPref val="1"/>
          <dgm:dir/>
          <dgm:animOne val="branch"/>
          <dgm:animLvl val="lvl"/>
          <dgm:resizeHandles/>
        </dgm:presLayoutVars>
      </dgm:prSet>
      <dgm:spPr/>
    </dgm:pt>
    <dgm:pt modelId="{B42134F3-1E60-416C-8615-0D4D6A3E36BB}" type="pres">
      <dgm:prSet presAssocID="{871F639A-AC2A-497C-B26F-F9DCE90B0CB8}" presName="hierRoot1" presStyleCnt="0">
        <dgm:presLayoutVars>
          <dgm:hierBranch val="init"/>
        </dgm:presLayoutVars>
      </dgm:prSet>
      <dgm:spPr/>
    </dgm:pt>
    <dgm:pt modelId="{2127DBA4-77A4-4C6B-92F2-5A5E56486B66}" type="pres">
      <dgm:prSet presAssocID="{871F639A-AC2A-497C-B26F-F9DCE90B0CB8}" presName="rootComposite1" presStyleCnt="0"/>
      <dgm:spPr/>
    </dgm:pt>
    <dgm:pt modelId="{2607127D-B425-4946-8C66-2F9D8825428F}" type="pres">
      <dgm:prSet presAssocID="{871F639A-AC2A-497C-B26F-F9DCE90B0CB8}" presName="rootText1" presStyleLbl="node0" presStyleIdx="0" presStyleCnt="1" custScaleX="685205" custScaleY="130810" custLinFactNeighborX="-53294" custLinFactNeighborY="-6678">
        <dgm:presLayoutVars>
          <dgm:chPref val="3"/>
        </dgm:presLayoutVars>
      </dgm:prSet>
      <dgm:spPr/>
    </dgm:pt>
    <dgm:pt modelId="{B8777055-DB53-4C40-9787-C908AD3B86AB}" type="pres">
      <dgm:prSet presAssocID="{871F639A-AC2A-497C-B26F-F9DCE90B0CB8}" presName="rootConnector1" presStyleLbl="node1" presStyleIdx="0" presStyleCnt="0"/>
      <dgm:spPr/>
    </dgm:pt>
    <dgm:pt modelId="{488B3515-C585-4044-B2EB-6998407572B5}" type="pres">
      <dgm:prSet presAssocID="{871F639A-AC2A-497C-B26F-F9DCE90B0CB8}" presName="hierChild2" presStyleCnt="0"/>
      <dgm:spPr/>
    </dgm:pt>
    <dgm:pt modelId="{700B065A-166D-46C2-9524-0D73DFA6C9FA}" type="pres">
      <dgm:prSet presAssocID="{871F639A-AC2A-497C-B26F-F9DCE90B0CB8}" presName="hierChild3" presStyleCnt="0"/>
      <dgm:spPr/>
    </dgm:pt>
    <dgm:pt modelId="{41D78398-A2DF-4248-9A15-BA5730D4271A}" type="pres">
      <dgm:prSet presAssocID="{B6A485A3-1165-4FE2-BCF2-FB30C33BE4EC}" presName="Name111" presStyleLbl="parChTrans1D2" presStyleIdx="0" presStyleCnt="1"/>
      <dgm:spPr/>
    </dgm:pt>
    <dgm:pt modelId="{ADE0F113-27E7-4BF6-B7E4-7786F39B48DD}" type="pres">
      <dgm:prSet presAssocID="{7C4AD2E9-C237-4C43-BA6C-A8E08C32D3B3}" presName="hierRoot3" presStyleCnt="0">
        <dgm:presLayoutVars>
          <dgm:hierBranch val="init"/>
        </dgm:presLayoutVars>
      </dgm:prSet>
      <dgm:spPr/>
    </dgm:pt>
    <dgm:pt modelId="{F81B3E67-DD13-46A0-9710-1DA7237CFE40}" type="pres">
      <dgm:prSet presAssocID="{7C4AD2E9-C237-4C43-BA6C-A8E08C32D3B3}" presName="rootComposite3" presStyleCnt="0"/>
      <dgm:spPr/>
    </dgm:pt>
    <dgm:pt modelId="{1987C1D4-D6A2-4577-9090-4E87624FD3BB}" type="pres">
      <dgm:prSet presAssocID="{7C4AD2E9-C237-4C43-BA6C-A8E08C32D3B3}" presName="rootText3" presStyleLbl="asst1" presStyleIdx="0" presStyleCnt="1" custScaleX="362030" custScaleY="118151">
        <dgm:presLayoutVars>
          <dgm:chPref val="3"/>
        </dgm:presLayoutVars>
      </dgm:prSet>
      <dgm:spPr/>
    </dgm:pt>
    <dgm:pt modelId="{B44A32E8-7A18-433A-BA99-E24087CA56FD}" type="pres">
      <dgm:prSet presAssocID="{7C4AD2E9-C237-4C43-BA6C-A8E08C32D3B3}" presName="rootConnector3" presStyleLbl="asst1" presStyleIdx="0" presStyleCnt="1"/>
      <dgm:spPr/>
    </dgm:pt>
    <dgm:pt modelId="{5DAB6045-4A62-480F-AB3C-C9F59D5EBF79}" type="pres">
      <dgm:prSet presAssocID="{7C4AD2E9-C237-4C43-BA6C-A8E08C32D3B3}" presName="hierChild6" presStyleCnt="0"/>
      <dgm:spPr/>
    </dgm:pt>
    <dgm:pt modelId="{8A3FECEB-4A03-4D35-B6AD-38A061C5E3E8}" type="pres">
      <dgm:prSet presAssocID="{CB323C51-BC78-4D27-80CF-1E2754722799}" presName="Name37" presStyleLbl="parChTrans1D3" presStyleIdx="0" presStyleCnt="1"/>
      <dgm:spPr/>
    </dgm:pt>
    <dgm:pt modelId="{0F32753A-007E-4EEA-BF21-1949829898AF}" type="pres">
      <dgm:prSet presAssocID="{D0A7EDBB-4D32-4463-A6C2-A596FD1854CF}" presName="hierRoot2" presStyleCnt="0">
        <dgm:presLayoutVars>
          <dgm:hierBranch val="init"/>
        </dgm:presLayoutVars>
      </dgm:prSet>
      <dgm:spPr/>
    </dgm:pt>
    <dgm:pt modelId="{4A008DA6-C6B7-4BE5-9271-503DDE3C8B18}" type="pres">
      <dgm:prSet presAssocID="{D0A7EDBB-4D32-4463-A6C2-A596FD1854CF}" presName="rootComposite" presStyleCnt="0"/>
      <dgm:spPr/>
    </dgm:pt>
    <dgm:pt modelId="{C0CFD025-83FC-44C6-96A2-719E8AF26250}" type="pres">
      <dgm:prSet presAssocID="{D0A7EDBB-4D32-4463-A6C2-A596FD1854CF}" presName="rootText" presStyleLbl="node3" presStyleIdx="0" presStyleCnt="1" custScaleX="324453" custScaleY="136621">
        <dgm:presLayoutVars>
          <dgm:chPref val="3"/>
        </dgm:presLayoutVars>
      </dgm:prSet>
      <dgm:spPr/>
    </dgm:pt>
    <dgm:pt modelId="{17DE840F-DAE9-4C92-9260-68B6643C0A74}" type="pres">
      <dgm:prSet presAssocID="{D0A7EDBB-4D32-4463-A6C2-A596FD1854CF}" presName="rootConnector" presStyleLbl="node3" presStyleIdx="0" presStyleCnt="1"/>
      <dgm:spPr/>
    </dgm:pt>
    <dgm:pt modelId="{392C73E1-3FAF-473D-A1C3-1817F28A4E63}" type="pres">
      <dgm:prSet presAssocID="{D0A7EDBB-4D32-4463-A6C2-A596FD1854CF}" presName="hierChild4" presStyleCnt="0"/>
      <dgm:spPr/>
    </dgm:pt>
    <dgm:pt modelId="{316F3D3D-F385-4FE3-A8C3-B66C276A193E}" type="pres">
      <dgm:prSet presAssocID="{34AFC63C-6004-475E-ABE6-496B7DCD04BD}" presName="Name37" presStyleLbl="parChTrans1D4" presStyleIdx="0" presStyleCnt="4"/>
      <dgm:spPr/>
    </dgm:pt>
    <dgm:pt modelId="{4D9635FA-49B9-4FFD-B2FB-69E47C715D9E}" type="pres">
      <dgm:prSet presAssocID="{EE7393CC-C15A-4AC7-B348-66A3F4FA0EF1}" presName="hierRoot2" presStyleCnt="0">
        <dgm:presLayoutVars>
          <dgm:hierBranch val="init"/>
        </dgm:presLayoutVars>
      </dgm:prSet>
      <dgm:spPr/>
    </dgm:pt>
    <dgm:pt modelId="{9881CA29-F2E6-4FAD-847D-3BA3DA55A841}" type="pres">
      <dgm:prSet presAssocID="{EE7393CC-C15A-4AC7-B348-66A3F4FA0EF1}" presName="rootComposite" presStyleCnt="0"/>
      <dgm:spPr/>
    </dgm:pt>
    <dgm:pt modelId="{15B030E5-5280-444E-B90E-73D97312C9E8}" type="pres">
      <dgm:prSet presAssocID="{EE7393CC-C15A-4AC7-B348-66A3F4FA0EF1}" presName="rootText" presStyleLbl="node4" presStyleIdx="0" presStyleCnt="4" custScaleX="323409" custScaleY="122323">
        <dgm:presLayoutVars>
          <dgm:chPref val="3"/>
        </dgm:presLayoutVars>
      </dgm:prSet>
      <dgm:spPr/>
    </dgm:pt>
    <dgm:pt modelId="{901201B5-79BD-449E-9107-67314C83035E}" type="pres">
      <dgm:prSet presAssocID="{EE7393CC-C15A-4AC7-B348-66A3F4FA0EF1}" presName="rootConnector" presStyleLbl="node4" presStyleIdx="0" presStyleCnt="4"/>
      <dgm:spPr/>
    </dgm:pt>
    <dgm:pt modelId="{7E7243C8-CFC9-4207-875E-48BDB597CB68}" type="pres">
      <dgm:prSet presAssocID="{EE7393CC-C15A-4AC7-B348-66A3F4FA0EF1}" presName="hierChild4" presStyleCnt="0"/>
      <dgm:spPr/>
    </dgm:pt>
    <dgm:pt modelId="{1FD1601D-97AE-4CB5-B3B7-DB6125D6B3DB}" type="pres">
      <dgm:prSet presAssocID="{28F15165-16BC-420B-998A-57FBCC42B28D}" presName="Name37" presStyleLbl="parChTrans1D4" presStyleIdx="1" presStyleCnt="4"/>
      <dgm:spPr/>
    </dgm:pt>
    <dgm:pt modelId="{539CAC22-BB7C-439F-8436-2ABA2670B524}" type="pres">
      <dgm:prSet presAssocID="{AA4DF80C-E8CD-45A5-B751-FE2E2ACB8E7C}" presName="hierRoot2" presStyleCnt="0">
        <dgm:presLayoutVars>
          <dgm:hierBranch val="init"/>
        </dgm:presLayoutVars>
      </dgm:prSet>
      <dgm:spPr/>
    </dgm:pt>
    <dgm:pt modelId="{2DF31E23-6F54-4C9B-8494-8DA22E45383C}" type="pres">
      <dgm:prSet presAssocID="{AA4DF80C-E8CD-45A5-B751-FE2E2ACB8E7C}" presName="rootComposite" presStyleCnt="0"/>
      <dgm:spPr/>
    </dgm:pt>
    <dgm:pt modelId="{59191905-D7E4-4C54-97DB-A3CE48EB4610}" type="pres">
      <dgm:prSet presAssocID="{AA4DF80C-E8CD-45A5-B751-FE2E2ACB8E7C}" presName="rootText" presStyleLbl="node4" presStyleIdx="1" presStyleCnt="4" custScaleX="429991" custScaleY="93431">
        <dgm:presLayoutVars>
          <dgm:chPref val="3"/>
        </dgm:presLayoutVars>
      </dgm:prSet>
      <dgm:spPr/>
    </dgm:pt>
    <dgm:pt modelId="{BF689056-B4C8-4688-974B-51C33FEFDCE0}" type="pres">
      <dgm:prSet presAssocID="{AA4DF80C-E8CD-45A5-B751-FE2E2ACB8E7C}" presName="rootConnector" presStyleLbl="node4" presStyleIdx="1" presStyleCnt="4"/>
      <dgm:spPr/>
    </dgm:pt>
    <dgm:pt modelId="{A7FC8A94-AEE8-43FB-A0FC-7B041541D4B2}" type="pres">
      <dgm:prSet presAssocID="{AA4DF80C-E8CD-45A5-B751-FE2E2ACB8E7C}" presName="hierChild4" presStyleCnt="0"/>
      <dgm:spPr/>
    </dgm:pt>
    <dgm:pt modelId="{20B392D7-F4B9-488C-97E9-E4E8BDE84649}" type="pres">
      <dgm:prSet presAssocID="{FEBB689F-2297-4C32-BB7D-6840D6D8BC4F}" presName="Name37" presStyleLbl="parChTrans1D4" presStyleIdx="2" presStyleCnt="4"/>
      <dgm:spPr/>
    </dgm:pt>
    <dgm:pt modelId="{751ED9DD-4B69-4F15-BA11-1BE89544EF8A}" type="pres">
      <dgm:prSet presAssocID="{3CD32041-9124-4DB5-A955-4523DFE8A78A}" presName="hierRoot2" presStyleCnt="0">
        <dgm:presLayoutVars>
          <dgm:hierBranch val="init"/>
        </dgm:presLayoutVars>
      </dgm:prSet>
      <dgm:spPr/>
    </dgm:pt>
    <dgm:pt modelId="{760471AC-BA1A-42F3-A8DD-351B56370FC4}" type="pres">
      <dgm:prSet presAssocID="{3CD32041-9124-4DB5-A955-4523DFE8A78A}" presName="rootComposite" presStyleCnt="0"/>
      <dgm:spPr/>
    </dgm:pt>
    <dgm:pt modelId="{8BD8F6E5-38ED-474F-8116-F2B5C1F6EA4B}" type="pres">
      <dgm:prSet presAssocID="{3CD32041-9124-4DB5-A955-4523DFE8A78A}" presName="rootText" presStyleLbl="node4" presStyleIdx="2" presStyleCnt="4" custScaleX="335700" custScaleY="74103" custLinFactNeighborX="-15389" custLinFactNeighborY="1738">
        <dgm:presLayoutVars>
          <dgm:chPref val="3"/>
        </dgm:presLayoutVars>
      </dgm:prSet>
      <dgm:spPr/>
    </dgm:pt>
    <dgm:pt modelId="{1C4257E0-A7DA-4AA3-8869-BFAE8B001AE9}" type="pres">
      <dgm:prSet presAssocID="{3CD32041-9124-4DB5-A955-4523DFE8A78A}" presName="rootConnector" presStyleLbl="node4" presStyleIdx="2" presStyleCnt="4"/>
      <dgm:spPr/>
    </dgm:pt>
    <dgm:pt modelId="{0CEFBEE2-1AB3-473D-BEE0-0510D5887F6E}" type="pres">
      <dgm:prSet presAssocID="{3CD32041-9124-4DB5-A955-4523DFE8A78A}" presName="hierChild4" presStyleCnt="0"/>
      <dgm:spPr/>
    </dgm:pt>
    <dgm:pt modelId="{4E0A913B-8194-453D-BA68-6397572505EB}" type="pres">
      <dgm:prSet presAssocID="{07C574E7-B5C6-4320-839D-BCDE20F94BC6}" presName="Name37" presStyleLbl="parChTrans1D4" presStyleIdx="3" presStyleCnt="4"/>
      <dgm:spPr/>
    </dgm:pt>
    <dgm:pt modelId="{FB10CEF0-0ACD-42EB-8E53-2C90B3AEFE3F}" type="pres">
      <dgm:prSet presAssocID="{88C4569F-B1A6-4FA8-9A58-8F3A1C542765}" presName="hierRoot2" presStyleCnt="0">
        <dgm:presLayoutVars>
          <dgm:hierBranch val="init"/>
        </dgm:presLayoutVars>
      </dgm:prSet>
      <dgm:spPr/>
    </dgm:pt>
    <dgm:pt modelId="{E332B7C0-C00A-48AB-AE83-52C3F1F0EE10}" type="pres">
      <dgm:prSet presAssocID="{88C4569F-B1A6-4FA8-9A58-8F3A1C542765}" presName="rootComposite" presStyleCnt="0"/>
      <dgm:spPr/>
    </dgm:pt>
    <dgm:pt modelId="{E372BE6C-5BCA-45DB-852D-F7E47115A4E8}" type="pres">
      <dgm:prSet presAssocID="{88C4569F-B1A6-4FA8-9A58-8F3A1C542765}" presName="rootText" presStyleLbl="node4" presStyleIdx="3" presStyleCnt="4" custScaleX="265673" custScaleY="100452">
        <dgm:presLayoutVars>
          <dgm:chPref val="3"/>
        </dgm:presLayoutVars>
      </dgm:prSet>
      <dgm:spPr/>
    </dgm:pt>
    <dgm:pt modelId="{2576651F-DC19-4B23-B6B7-A858BE294666}" type="pres">
      <dgm:prSet presAssocID="{88C4569F-B1A6-4FA8-9A58-8F3A1C542765}" presName="rootConnector" presStyleLbl="node4" presStyleIdx="3" presStyleCnt="4"/>
      <dgm:spPr/>
    </dgm:pt>
    <dgm:pt modelId="{A6783574-5D14-4236-996E-76AFADB76766}" type="pres">
      <dgm:prSet presAssocID="{88C4569F-B1A6-4FA8-9A58-8F3A1C542765}" presName="hierChild4" presStyleCnt="0"/>
      <dgm:spPr/>
    </dgm:pt>
    <dgm:pt modelId="{5373F278-BBF3-4B72-A25B-9E0C2508C0EB}" type="pres">
      <dgm:prSet presAssocID="{88C4569F-B1A6-4FA8-9A58-8F3A1C542765}" presName="hierChild5" presStyleCnt="0"/>
      <dgm:spPr/>
    </dgm:pt>
    <dgm:pt modelId="{3AE7EDEE-2492-46EA-BAD6-4EE260A173B1}" type="pres">
      <dgm:prSet presAssocID="{3CD32041-9124-4DB5-A955-4523DFE8A78A}" presName="hierChild5" presStyleCnt="0"/>
      <dgm:spPr/>
    </dgm:pt>
    <dgm:pt modelId="{7F20A53B-C4A8-4A95-9118-1E23152AD3E9}" type="pres">
      <dgm:prSet presAssocID="{AA4DF80C-E8CD-45A5-B751-FE2E2ACB8E7C}" presName="hierChild5" presStyleCnt="0"/>
      <dgm:spPr/>
    </dgm:pt>
    <dgm:pt modelId="{F0272DA5-918F-498A-BE36-B6A845D1959B}" type="pres">
      <dgm:prSet presAssocID="{EE7393CC-C15A-4AC7-B348-66A3F4FA0EF1}" presName="hierChild5" presStyleCnt="0"/>
      <dgm:spPr/>
    </dgm:pt>
    <dgm:pt modelId="{A6AA2D88-9AF9-41F1-B660-A2319B5E498A}" type="pres">
      <dgm:prSet presAssocID="{D0A7EDBB-4D32-4463-A6C2-A596FD1854CF}" presName="hierChild5" presStyleCnt="0"/>
      <dgm:spPr/>
    </dgm:pt>
    <dgm:pt modelId="{F1D0A8BF-C436-4003-B787-B1243CA16FE6}" type="pres">
      <dgm:prSet presAssocID="{7C4AD2E9-C237-4C43-BA6C-A8E08C32D3B3}" presName="hierChild7" presStyleCnt="0"/>
      <dgm:spPr/>
    </dgm:pt>
  </dgm:ptLst>
  <dgm:cxnLst>
    <dgm:cxn modelId="{4DF9AA06-75FE-45EC-A95B-7FDE6F017FA5}" srcId="{3CD32041-9124-4DB5-A955-4523DFE8A78A}" destId="{88C4569F-B1A6-4FA8-9A58-8F3A1C542765}" srcOrd="0" destOrd="0" parTransId="{07C574E7-B5C6-4320-839D-BCDE20F94BC6}" sibTransId="{36C9671F-1F3C-43A8-B052-4B1B6EACCCFC}"/>
    <dgm:cxn modelId="{9696930F-9551-4C14-8F56-02E0C9712F93}" srcId="{D0A1821F-7668-4742-8C88-D2C184222B20}" destId="{871F639A-AC2A-497C-B26F-F9DCE90B0CB8}" srcOrd="0" destOrd="0" parTransId="{97F9EB73-45CA-4D46-A6B9-9F6078D5D525}" sibTransId="{461FEF8C-B569-4C24-B7E4-A4AB9D7738DD}"/>
    <dgm:cxn modelId="{A5EFD019-295B-4FA5-B8BD-F362049B9614}" type="presOf" srcId="{CB323C51-BC78-4D27-80CF-1E2754722799}" destId="{8A3FECEB-4A03-4D35-B6AD-38A061C5E3E8}" srcOrd="0" destOrd="0" presId="urn:microsoft.com/office/officeart/2005/8/layout/orgChart1"/>
    <dgm:cxn modelId="{0960DB22-E2DE-4595-BA2C-4A6EFDE59735}" type="presOf" srcId="{871F639A-AC2A-497C-B26F-F9DCE90B0CB8}" destId="{2607127D-B425-4946-8C66-2F9D8825428F}" srcOrd="0" destOrd="0" presId="urn:microsoft.com/office/officeart/2005/8/layout/orgChart1"/>
    <dgm:cxn modelId="{887E4A3D-DB99-4A41-8EF7-5B1A8A61A859}" type="presOf" srcId="{34AFC63C-6004-475E-ABE6-496B7DCD04BD}" destId="{316F3D3D-F385-4FE3-A8C3-B66C276A193E}" srcOrd="0" destOrd="0" presId="urn:microsoft.com/office/officeart/2005/8/layout/orgChart1"/>
    <dgm:cxn modelId="{79D6AE60-331C-492B-ADC0-6DE51FD40AB6}" type="presOf" srcId="{3CD32041-9124-4DB5-A955-4523DFE8A78A}" destId="{8BD8F6E5-38ED-474F-8116-F2B5C1F6EA4B}" srcOrd="0" destOrd="0" presId="urn:microsoft.com/office/officeart/2005/8/layout/orgChart1"/>
    <dgm:cxn modelId="{620E5B68-AEFC-493D-8FD3-8BCDEB11893B}" type="presOf" srcId="{EE7393CC-C15A-4AC7-B348-66A3F4FA0EF1}" destId="{15B030E5-5280-444E-B90E-73D97312C9E8}" srcOrd="0" destOrd="0" presId="urn:microsoft.com/office/officeart/2005/8/layout/orgChart1"/>
    <dgm:cxn modelId="{39469F68-0F42-45E7-8D3A-412B547241B8}" type="presOf" srcId="{871F639A-AC2A-497C-B26F-F9DCE90B0CB8}" destId="{B8777055-DB53-4C40-9787-C908AD3B86AB}" srcOrd="1" destOrd="0" presId="urn:microsoft.com/office/officeart/2005/8/layout/orgChart1"/>
    <dgm:cxn modelId="{61764D52-7B43-4EBD-AC41-CC7B715C00E8}" type="presOf" srcId="{7C4AD2E9-C237-4C43-BA6C-A8E08C32D3B3}" destId="{1987C1D4-D6A2-4577-9090-4E87624FD3BB}" srcOrd="0" destOrd="0" presId="urn:microsoft.com/office/officeart/2005/8/layout/orgChart1"/>
    <dgm:cxn modelId="{FB254053-40FB-4DF9-90C1-9649332B017F}" type="presOf" srcId="{D0A7EDBB-4D32-4463-A6C2-A596FD1854CF}" destId="{17DE840F-DAE9-4C92-9260-68B6643C0A74}" srcOrd="1" destOrd="0" presId="urn:microsoft.com/office/officeart/2005/8/layout/orgChart1"/>
    <dgm:cxn modelId="{A84FBC56-DA6F-4413-B9B2-7B1546567AA4}" srcId="{EE7393CC-C15A-4AC7-B348-66A3F4FA0EF1}" destId="{AA4DF80C-E8CD-45A5-B751-FE2E2ACB8E7C}" srcOrd="0" destOrd="0" parTransId="{28F15165-16BC-420B-998A-57FBCC42B28D}" sibTransId="{67C85C31-40FE-4595-A180-3A921A82DB24}"/>
    <dgm:cxn modelId="{59AFA779-DC00-49D6-BE7D-8ADDD7ADAB9D}" type="presOf" srcId="{AA4DF80C-E8CD-45A5-B751-FE2E2ACB8E7C}" destId="{59191905-D7E4-4C54-97DB-A3CE48EB4610}" srcOrd="0" destOrd="0" presId="urn:microsoft.com/office/officeart/2005/8/layout/orgChart1"/>
    <dgm:cxn modelId="{BB99B45A-5250-41E0-BA54-AC8CD53345DF}" srcId="{871F639A-AC2A-497C-B26F-F9DCE90B0CB8}" destId="{7C4AD2E9-C237-4C43-BA6C-A8E08C32D3B3}" srcOrd="0" destOrd="0" parTransId="{B6A485A3-1165-4FE2-BCF2-FB30C33BE4EC}" sibTransId="{C596C049-9295-46C9-A1A3-F785C8CC5069}"/>
    <dgm:cxn modelId="{2D21487D-DE4A-43DC-9501-A530D36D1314}" type="presOf" srcId="{B6A485A3-1165-4FE2-BCF2-FB30C33BE4EC}" destId="{41D78398-A2DF-4248-9A15-BA5730D4271A}" srcOrd="0" destOrd="0" presId="urn:microsoft.com/office/officeart/2005/8/layout/orgChart1"/>
    <dgm:cxn modelId="{C7FB098D-54A9-4DFF-9121-77EBD0B308D8}" srcId="{D0A7EDBB-4D32-4463-A6C2-A596FD1854CF}" destId="{EE7393CC-C15A-4AC7-B348-66A3F4FA0EF1}" srcOrd="0" destOrd="0" parTransId="{34AFC63C-6004-475E-ABE6-496B7DCD04BD}" sibTransId="{D3F527E6-473B-4AEF-940D-D87717B2D1DF}"/>
    <dgm:cxn modelId="{84436997-939B-4B91-BDD7-9D307DFB35C4}" type="presOf" srcId="{7C4AD2E9-C237-4C43-BA6C-A8E08C32D3B3}" destId="{B44A32E8-7A18-433A-BA99-E24087CA56FD}" srcOrd="1" destOrd="0" presId="urn:microsoft.com/office/officeart/2005/8/layout/orgChart1"/>
    <dgm:cxn modelId="{6DE2B99A-B8BB-45ED-9752-C3F555902CA3}" type="presOf" srcId="{AA4DF80C-E8CD-45A5-B751-FE2E2ACB8E7C}" destId="{BF689056-B4C8-4688-974B-51C33FEFDCE0}" srcOrd="1" destOrd="0" presId="urn:microsoft.com/office/officeart/2005/8/layout/orgChart1"/>
    <dgm:cxn modelId="{5DA5999B-5FE1-4067-BDD7-4A5817295170}" type="presOf" srcId="{88C4569F-B1A6-4FA8-9A58-8F3A1C542765}" destId="{E372BE6C-5BCA-45DB-852D-F7E47115A4E8}" srcOrd="0" destOrd="0" presId="urn:microsoft.com/office/officeart/2005/8/layout/orgChart1"/>
    <dgm:cxn modelId="{3D79A4A5-A5EE-49EE-AE1F-45530F986D9B}" type="presOf" srcId="{D0A1821F-7668-4742-8C88-D2C184222B20}" destId="{B0142C77-9FD6-49F8-8B59-AD6381DE5A6A}" srcOrd="0" destOrd="0" presId="urn:microsoft.com/office/officeart/2005/8/layout/orgChart1"/>
    <dgm:cxn modelId="{953859AC-B6BE-412C-85E4-E61CE5CC7437}" type="presOf" srcId="{28F15165-16BC-420B-998A-57FBCC42B28D}" destId="{1FD1601D-97AE-4CB5-B3B7-DB6125D6B3DB}" srcOrd="0" destOrd="0" presId="urn:microsoft.com/office/officeart/2005/8/layout/orgChart1"/>
    <dgm:cxn modelId="{51F10ABB-B065-40D6-BF6D-E096302CD8F3}" type="presOf" srcId="{3CD32041-9124-4DB5-A955-4523DFE8A78A}" destId="{1C4257E0-A7DA-4AA3-8869-BFAE8B001AE9}" srcOrd="1" destOrd="0" presId="urn:microsoft.com/office/officeart/2005/8/layout/orgChart1"/>
    <dgm:cxn modelId="{B65169D0-573A-468C-87E9-1B68672FBBE5}" type="presOf" srcId="{FEBB689F-2297-4C32-BB7D-6840D6D8BC4F}" destId="{20B392D7-F4B9-488C-97E9-E4E8BDE84649}" srcOrd="0" destOrd="0" presId="urn:microsoft.com/office/officeart/2005/8/layout/orgChart1"/>
    <dgm:cxn modelId="{69A95AE3-31AE-4801-B24D-64F50F7A290A}" srcId="{AA4DF80C-E8CD-45A5-B751-FE2E2ACB8E7C}" destId="{3CD32041-9124-4DB5-A955-4523DFE8A78A}" srcOrd="0" destOrd="0" parTransId="{FEBB689F-2297-4C32-BB7D-6840D6D8BC4F}" sibTransId="{42D5DC67-B248-48DF-B331-FEB51738DFF9}"/>
    <dgm:cxn modelId="{52FE8EE6-8ABB-4973-B19E-0CA10CA09B3D}" srcId="{7C4AD2E9-C237-4C43-BA6C-A8E08C32D3B3}" destId="{D0A7EDBB-4D32-4463-A6C2-A596FD1854CF}" srcOrd="0" destOrd="0" parTransId="{CB323C51-BC78-4D27-80CF-1E2754722799}" sibTransId="{57CC4AB5-B809-4A7F-85E5-9252B2BB5BDE}"/>
    <dgm:cxn modelId="{309886EB-3FD3-47D4-AA08-E0445E5A08E2}" type="presOf" srcId="{07C574E7-B5C6-4320-839D-BCDE20F94BC6}" destId="{4E0A913B-8194-453D-BA68-6397572505EB}" srcOrd="0" destOrd="0" presId="urn:microsoft.com/office/officeart/2005/8/layout/orgChart1"/>
    <dgm:cxn modelId="{D72A2FF6-418C-4C34-8141-F1A7653D7CE2}" type="presOf" srcId="{88C4569F-B1A6-4FA8-9A58-8F3A1C542765}" destId="{2576651F-DC19-4B23-B6B7-A858BE294666}" srcOrd="1" destOrd="0" presId="urn:microsoft.com/office/officeart/2005/8/layout/orgChart1"/>
    <dgm:cxn modelId="{3E7033FB-FBBC-441A-8974-8E2063E41E10}" type="presOf" srcId="{EE7393CC-C15A-4AC7-B348-66A3F4FA0EF1}" destId="{901201B5-79BD-449E-9107-67314C83035E}" srcOrd="1" destOrd="0" presId="urn:microsoft.com/office/officeart/2005/8/layout/orgChart1"/>
    <dgm:cxn modelId="{2B0CA5FD-C976-4A00-8A62-2F6075F90464}" type="presOf" srcId="{D0A7EDBB-4D32-4463-A6C2-A596FD1854CF}" destId="{C0CFD025-83FC-44C6-96A2-719E8AF26250}" srcOrd="0" destOrd="0" presId="urn:microsoft.com/office/officeart/2005/8/layout/orgChart1"/>
    <dgm:cxn modelId="{263235B3-220E-454D-9F17-65BD265DBC59}" type="presParOf" srcId="{B0142C77-9FD6-49F8-8B59-AD6381DE5A6A}" destId="{B42134F3-1E60-416C-8615-0D4D6A3E36BB}" srcOrd="0" destOrd="0" presId="urn:microsoft.com/office/officeart/2005/8/layout/orgChart1"/>
    <dgm:cxn modelId="{9E23C349-8F28-4A90-94A0-4C9436DE15F1}" type="presParOf" srcId="{B42134F3-1E60-416C-8615-0D4D6A3E36BB}" destId="{2127DBA4-77A4-4C6B-92F2-5A5E56486B66}" srcOrd="0" destOrd="0" presId="urn:microsoft.com/office/officeart/2005/8/layout/orgChart1"/>
    <dgm:cxn modelId="{B3282D8F-2F68-4250-9490-F64851F4DA1B}" type="presParOf" srcId="{2127DBA4-77A4-4C6B-92F2-5A5E56486B66}" destId="{2607127D-B425-4946-8C66-2F9D8825428F}" srcOrd="0" destOrd="0" presId="urn:microsoft.com/office/officeart/2005/8/layout/orgChart1"/>
    <dgm:cxn modelId="{FF8B0FC4-A063-438F-B12B-526E181EA66C}" type="presParOf" srcId="{2127DBA4-77A4-4C6B-92F2-5A5E56486B66}" destId="{B8777055-DB53-4C40-9787-C908AD3B86AB}" srcOrd="1" destOrd="0" presId="urn:microsoft.com/office/officeart/2005/8/layout/orgChart1"/>
    <dgm:cxn modelId="{436E3996-A43E-4CC0-8F72-9D7C3CC5D0BF}" type="presParOf" srcId="{B42134F3-1E60-416C-8615-0D4D6A3E36BB}" destId="{488B3515-C585-4044-B2EB-6998407572B5}" srcOrd="1" destOrd="0" presId="urn:microsoft.com/office/officeart/2005/8/layout/orgChart1"/>
    <dgm:cxn modelId="{C8A5B853-D34B-44BE-8BDD-C7D955D9CFB4}" type="presParOf" srcId="{B42134F3-1E60-416C-8615-0D4D6A3E36BB}" destId="{700B065A-166D-46C2-9524-0D73DFA6C9FA}" srcOrd="2" destOrd="0" presId="urn:microsoft.com/office/officeart/2005/8/layout/orgChart1"/>
    <dgm:cxn modelId="{7B96FC36-7C70-4A73-8214-1BFCB072409C}" type="presParOf" srcId="{700B065A-166D-46C2-9524-0D73DFA6C9FA}" destId="{41D78398-A2DF-4248-9A15-BA5730D4271A}" srcOrd="0" destOrd="0" presId="urn:microsoft.com/office/officeart/2005/8/layout/orgChart1"/>
    <dgm:cxn modelId="{8FACA878-210E-4F96-B423-8459C60C06D5}" type="presParOf" srcId="{700B065A-166D-46C2-9524-0D73DFA6C9FA}" destId="{ADE0F113-27E7-4BF6-B7E4-7786F39B48DD}" srcOrd="1" destOrd="0" presId="urn:microsoft.com/office/officeart/2005/8/layout/orgChart1"/>
    <dgm:cxn modelId="{E57D4498-E506-4CB4-988D-F70614DB3AF6}" type="presParOf" srcId="{ADE0F113-27E7-4BF6-B7E4-7786F39B48DD}" destId="{F81B3E67-DD13-46A0-9710-1DA7237CFE40}" srcOrd="0" destOrd="0" presId="urn:microsoft.com/office/officeart/2005/8/layout/orgChart1"/>
    <dgm:cxn modelId="{49ED059F-A73E-417F-94B7-D679F0727A5E}" type="presParOf" srcId="{F81B3E67-DD13-46A0-9710-1DA7237CFE40}" destId="{1987C1D4-D6A2-4577-9090-4E87624FD3BB}" srcOrd="0" destOrd="0" presId="urn:microsoft.com/office/officeart/2005/8/layout/orgChart1"/>
    <dgm:cxn modelId="{14467465-BF97-45B2-96F1-E2D6F97F2AFD}" type="presParOf" srcId="{F81B3E67-DD13-46A0-9710-1DA7237CFE40}" destId="{B44A32E8-7A18-433A-BA99-E24087CA56FD}" srcOrd="1" destOrd="0" presId="urn:microsoft.com/office/officeart/2005/8/layout/orgChart1"/>
    <dgm:cxn modelId="{F6EABA17-283F-4BB6-B1EF-E673D0CE6F8A}" type="presParOf" srcId="{ADE0F113-27E7-4BF6-B7E4-7786F39B48DD}" destId="{5DAB6045-4A62-480F-AB3C-C9F59D5EBF79}" srcOrd="1" destOrd="0" presId="urn:microsoft.com/office/officeart/2005/8/layout/orgChart1"/>
    <dgm:cxn modelId="{60D0C3DC-4FEB-458F-A95F-88DD5AF3D2C2}" type="presParOf" srcId="{5DAB6045-4A62-480F-AB3C-C9F59D5EBF79}" destId="{8A3FECEB-4A03-4D35-B6AD-38A061C5E3E8}" srcOrd="0" destOrd="0" presId="urn:microsoft.com/office/officeart/2005/8/layout/orgChart1"/>
    <dgm:cxn modelId="{B0AC8440-FDF3-4928-A8C4-226C165290E0}" type="presParOf" srcId="{5DAB6045-4A62-480F-AB3C-C9F59D5EBF79}" destId="{0F32753A-007E-4EEA-BF21-1949829898AF}" srcOrd="1" destOrd="0" presId="urn:microsoft.com/office/officeart/2005/8/layout/orgChart1"/>
    <dgm:cxn modelId="{5009DFA4-07B9-489D-ADE3-D790061FA135}" type="presParOf" srcId="{0F32753A-007E-4EEA-BF21-1949829898AF}" destId="{4A008DA6-C6B7-4BE5-9271-503DDE3C8B18}" srcOrd="0" destOrd="0" presId="urn:microsoft.com/office/officeart/2005/8/layout/orgChart1"/>
    <dgm:cxn modelId="{49710A87-CF46-4242-B0CE-1C1885CC46AD}" type="presParOf" srcId="{4A008DA6-C6B7-4BE5-9271-503DDE3C8B18}" destId="{C0CFD025-83FC-44C6-96A2-719E8AF26250}" srcOrd="0" destOrd="0" presId="urn:microsoft.com/office/officeart/2005/8/layout/orgChart1"/>
    <dgm:cxn modelId="{05A4946B-40E4-48C0-A1BF-541652E991BB}" type="presParOf" srcId="{4A008DA6-C6B7-4BE5-9271-503DDE3C8B18}" destId="{17DE840F-DAE9-4C92-9260-68B6643C0A74}" srcOrd="1" destOrd="0" presId="urn:microsoft.com/office/officeart/2005/8/layout/orgChart1"/>
    <dgm:cxn modelId="{8EDFA3A6-BACC-484A-BBC4-328EFA753B37}" type="presParOf" srcId="{0F32753A-007E-4EEA-BF21-1949829898AF}" destId="{392C73E1-3FAF-473D-A1C3-1817F28A4E63}" srcOrd="1" destOrd="0" presId="urn:microsoft.com/office/officeart/2005/8/layout/orgChart1"/>
    <dgm:cxn modelId="{BB3585C9-9A1E-406E-8534-9A6A0D52B8D9}" type="presParOf" srcId="{392C73E1-3FAF-473D-A1C3-1817F28A4E63}" destId="{316F3D3D-F385-4FE3-A8C3-B66C276A193E}" srcOrd="0" destOrd="0" presId="urn:microsoft.com/office/officeart/2005/8/layout/orgChart1"/>
    <dgm:cxn modelId="{A897B6F6-50A2-4FD9-873E-5B8371A4F158}" type="presParOf" srcId="{392C73E1-3FAF-473D-A1C3-1817F28A4E63}" destId="{4D9635FA-49B9-4FFD-B2FB-69E47C715D9E}" srcOrd="1" destOrd="0" presId="urn:microsoft.com/office/officeart/2005/8/layout/orgChart1"/>
    <dgm:cxn modelId="{CF2955A4-6008-4462-AAA3-295548770820}" type="presParOf" srcId="{4D9635FA-49B9-4FFD-B2FB-69E47C715D9E}" destId="{9881CA29-F2E6-4FAD-847D-3BA3DA55A841}" srcOrd="0" destOrd="0" presId="urn:microsoft.com/office/officeart/2005/8/layout/orgChart1"/>
    <dgm:cxn modelId="{590DC83A-509A-4E28-8B5F-E20E7C8FFE5F}" type="presParOf" srcId="{9881CA29-F2E6-4FAD-847D-3BA3DA55A841}" destId="{15B030E5-5280-444E-B90E-73D97312C9E8}" srcOrd="0" destOrd="0" presId="urn:microsoft.com/office/officeart/2005/8/layout/orgChart1"/>
    <dgm:cxn modelId="{378840DB-B787-4CE5-A9C6-12A6AE60B293}" type="presParOf" srcId="{9881CA29-F2E6-4FAD-847D-3BA3DA55A841}" destId="{901201B5-79BD-449E-9107-67314C83035E}" srcOrd="1" destOrd="0" presId="urn:microsoft.com/office/officeart/2005/8/layout/orgChart1"/>
    <dgm:cxn modelId="{3A552035-F212-4DD4-884E-BB0EAADFD3F5}" type="presParOf" srcId="{4D9635FA-49B9-4FFD-B2FB-69E47C715D9E}" destId="{7E7243C8-CFC9-4207-875E-48BDB597CB68}" srcOrd="1" destOrd="0" presId="urn:microsoft.com/office/officeart/2005/8/layout/orgChart1"/>
    <dgm:cxn modelId="{5957A3DE-BD53-4557-A1B0-939D81771607}" type="presParOf" srcId="{7E7243C8-CFC9-4207-875E-48BDB597CB68}" destId="{1FD1601D-97AE-4CB5-B3B7-DB6125D6B3DB}" srcOrd="0" destOrd="0" presId="urn:microsoft.com/office/officeart/2005/8/layout/orgChart1"/>
    <dgm:cxn modelId="{F755BBB5-367C-4C4D-9EFA-DBDC0C7177D4}" type="presParOf" srcId="{7E7243C8-CFC9-4207-875E-48BDB597CB68}" destId="{539CAC22-BB7C-439F-8436-2ABA2670B524}" srcOrd="1" destOrd="0" presId="urn:microsoft.com/office/officeart/2005/8/layout/orgChart1"/>
    <dgm:cxn modelId="{AFC0FB9F-B576-4DF8-8A5F-A4573262311E}" type="presParOf" srcId="{539CAC22-BB7C-439F-8436-2ABA2670B524}" destId="{2DF31E23-6F54-4C9B-8494-8DA22E45383C}" srcOrd="0" destOrd="0" presId="urn:microsoft.com/office/officeart/2005/8/layout/orgChart1"/>
    <dgm:cxn modelId="{7546BE7A-A4FA-436F-98BD-9C1B4FBED726}" type="presParOf" srcId="{2DF31E23-6F54-4C9B-8494-8DA22E45383C}" destId="{59191905-D7E4-4C54-97DB-A3CE48EB4610}" srcOrd="0" destOrd="0" presId="urn:microsoft.com/office/officeart/2005/8/layout/orgChart1"/>
    <dgm:cxn modelId="{A6E95464-545B-4795-8EBE-3BCC98597487}" type="presParOf" srcId="{2DF31E23-6F54-4C9B-8494-8DA22E45383C}" destId="{BF689056-B4C8-4688-974B-51C33FEFDCE0}" srcOrd="1" destOrd="0" presId="urn:microsoft.com/office/officeart/2005/8/layout/orgChart1"/>
    <dgm:cxn modelId="{EF3D97EE-FA5B-4DA6-A182-47F0D4177F59}" type="presParOf" srcId="{539CAC22-BB7C-439F-8436-2ABA2670B524}" destId="{A7FC8A94-AEE8-43FB-A0FC-7B041541D4B2}" srcOrd="1" destOrd="0" presId="urn:microsoft.com/office/officeart/2005/8/layout/orgChart1"/>
    <dgm:cxn modelId="{EE7B7501-54E9-497F-BDFD-BF7337AE2C01}" type="presParOf" srcId="{A7FC8A94-AEE8-43FB-A0FC-7B041541D4B2}" destId="{20B392D7-F4B9-488C-97E9-E4E8BDE84649}" srcOrd="0" destOrd="0" presId="urn:microsoft.com/office/officeart/2005/8/layout/orgChart1"/>
    <dgm:cxn modelId="{47E4D22A-7C2A-43FE-8A84-4EA65E231C47}" type="presParOf" srcId="{A7FC8A94-AEE8-43FB-A0FC-7B041541D4B2}" destId="{751ED9DD-4B69-4F15-BA11-1BE89544EF8A}" srcOrd="1" destOrd="0" presId="urn:microsoft.com/office/officeart/2005/8/layout/orgChart1"/>
    <dgm:cxn modelId="{51DD8565-658F-4BA7-9857-AE9692D909D3}" type="presParOf" srcId="{751ED9DD-4B69-4F15-BA11-1BE89544EF8A}" destId="{760471AC-BA1A-42F3-A8DD-351B56370FC4}" srcOrd="0" destOrd="0" presId="urn:microsoft.com/office/officeart/2005/8/layout/orgChart1"/>
    <dgm:cxn modelId="{4B2ED934-C7D3-4C9F-91D8-B8B4646E534A}" type="presParOf" srcId="{760471AC-BA1A-42F3-A8DD-351B56370FC4}" destId="{8BD8F6E5-38ED-474F-8116-F2B5C1F6EA4B}" srcOrd="0" destOrd="0" presId="urn:microsoft.com/office/officeart/2005/8/layout/orgChart1"/>
    <dgm:cxn modelId="{F8CC313F-FF25-41DB-BD4F-207D2EB43232}" type="presParOf" srcId="{760471AC-BA1A-42F3-A8DD-351B56370FC4}" destId="{1C4257E0-A7DA-4AA3-8869-BFAE8B001AE9}" srcOrd="1" destOrd="0" presId="urn:microsoft.com/office/officeart/2005/8/layout/orgChart1"/>
    <dgm:cxn modelId="{9386565D-5A58-4CEB-B807-4C3B9C42D037}" type="presParOf" srcId="{751ED9DD-4B69-4F15-BA11-1BE89544EF8A}" destId="{0CEFBEE2-1AB3-473D-BEE0-0510D5887F6E}" srcOrd="1" destOrd="0" presId="urn:microsoft.com/office/officeart/2005/8/layout/orgChart1"/>
    <dgm:cxn modelId="{C4DAFF89-2A54-4060-ADCD-D9CDC42A3734}" type="presParOf" srcId="{0CEFBEE2-1AB3-473D-BEE0-0510D5887F6E}" destId="{4E0A913B-8194-453D-BA68-6397572505EB}" srcOrd="0" destOrd="0" presId="urn:microsoft.com/office/officeart/2005/8/layout/orgChart1"/>
    <dgm:cxn modelId="{1C7B1E9A-C692-4E2E-9D66-5827EABEB012}" type="presParOf" srcId="{0CEFBEE2-1AB3-473D-BEE0-0510D5887F6E}" destId="{FB10CEF0-0ACD-42EB-8E53-2C90B3AEFE3F}" srcOrd="1" destOrd="0" presId="urn:microsoft.com/office/officeart/2005/8/layout/orgChart1"/>
    <dgm:cxn modelId="{C6D19DFA-8C76-4812-B8D0-BDEF58062ADA}" type="presParOf" srcId="{FB10CEF0-0ACD-42EB-8E53-2C90B3AEFE3F}" destId="{E332B7C0-C00A-48AB-AE83-52C3F1F0EE10}" srcOrd="0" destOrd="0" presId="urn:microsoft.com/office/officeart/2005/8/layout/orgChart1"/>
    <dgm:cxn modelId="{4478B28A-3931-4A9F-9F1A-F05574CAB99C}" type="presParOf" srcId="{E332B7C0-C00A-48AB-AE83-52C3F1F0EE10}" destId="{E372BE6C-5BCA-45DB-852D-F7E47115A4E8}" srcOrd="0" destOrd="0" presId="urn:microsoft.com/office/officeart/2005/8/layout/orgChart1"/>
    <dgm:cxn modelId="{C7647B07-C4C1-4A13-B90C-7A67C72A439C}" type="presParOf" srcId="{E332B7C0-C00A-48AB-AE83-52C3F1F0EE10}" destId="{2576651F-DC19-4B23-B6B7-A858BE294666}" srcOrd="1" destOrd="0" presId="urn:microsoft.com/office/officeart/2005/8/layout/orgChart1"/>
    <dgm:cxn modelId="{57EDD128-142F-440F-9942-37D0130E268E}" type="presParOf" srcId="{FB10CEF0-0ACD-42EB-8E53-2C90B3AEFE3F}" destId="{A6783574-5D14-4236-996E-76AFADB76766}" srcOrd="1" destOrd="0" presId="urn:microsoft.com/office/officeart/2005/8/layout/orgChart1"/>
    <dgm:cxn modelId="{07202347-E477-41D4-A52F-69EDA9EDD4A4}" type="presParOf" srcId="{FB10CEF0-0ACD-42EB-8E53-2C90B3AEFE3F}" destId="{5373F278-BBF3-4B72-A25B-9E0C2508C0EB}" srcOrd="2" destOrd="0" presId="urn:microsoft.com/office/officeart/2005/8/layout/orgChart1"/>
    <dgm:cxn modelId="{ABFBB45D-9E79-4E8B-B3DF-5200E77F89A0}" type="presParOf" srcId="{751ED9DD-4B69-4F15-BA11-1BE89544EF8A}" destId="{3AE7EDEE-2492-46EA-BAD6-4EE260A173B1}" srcOrd="2" destOrd="0" presId="urn:microsoft.com/office/officeart/2005/8/layout/orgChart1"/>
    <dgm:cxn modelId="{2287E002-344C-4A41-A51B-36AD0BEC56B0}" type="presParOf" srcId="{539CAC22-BB7C-439F-8436-2ABA2670B524}" destId="{7F20A53B-C4A8-4A95-9118-1E23152AD3E9}" srcOrd="2" destOrd="0" presId="urn:microsoft.com/office/officeart/2005/8/layout/orgChart1"/>
    <dgm:cxn modelId="{6E4BEC98-C2CD-4A88-B229-088B75B54065}" type="presParOf" srcId="{4D9635FA-49B9-4FFD-B2FB-69E47C715D9E}" destId="{F0272DA5-918F-498A-BE36-B6A845D1959B}" srcOrd="2" destOrd="0" presId="urn:microsoft.com/office/officeart/2005/8/layout/orgChart1"/>
    <dgm:cxn modelId="{271C6479-D049-4029-AE4E-0D6F2B068254}" type="presParOf" srcId="{0F32753A-007E-4EEA-BF21-1949829898AF}" destId="{A6AA2D88-9AF9-41F1-B660-A2319B5E498A}" srcOrd="2" destOrd="0" presId="urn:microsoft.com/office/officeart/2005/8/layout/orgChart1"/>
    <dgm:cxn modelId="{3CE642A0-06D2-4781-AAB7-5D18CBB432DD}" type="presParOf" srcId="{ADE0F113-27E7-4BF6-B7E4-7786F39B48DD}" destId="{F1D0A8BF-C436-4003-B787-B1243CA16FE6}" srcOrd="2" destOrd="0" presId="urn:microsoft.com/office/officeart/2005/8/layout/orgChart1"/>
  </dgm:cxnLst>
  <dgm:bg/>
  <dgm:whole/>
  <dgm:extLst>
    <a:ext uri="http://schemas.microsoft.com/office/drawing/2008/diagram">
      <dsp:dataModelExt xmlns:dsp="http://schemas.microsoft.com/office/drawing/2008/diagram" relId="rId6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A913B-8194-453D-BA68-6397572505EB}">
      <dsp:nvSpPr>
        <dsp:cNvPr id="0" name=""/>
        <dsp:cNvSpPr/>
      </dsp:nvSpPr>
      <dsp:spPr>
        <a:xfrm>
          <a:off x="114058" y="724418"/>
          <a:ext cx="114062" cy="91440"/>
        </a:xfrm>
        <a:custGeom>
          <a:avLst/>
          <a:gdLst/>
          <a:ahLst/>
          <a:cxnLst/>
          <a:rect l="0" t="0" r="0" b="0"/>
          <a:pathLst>
            <a:path>
              <a:moveTo>
                <a:pt x="0" y="45720"/>
              </a:moveTo>
              <a:lnTo>
                <a:pt x="0" y="124216"/>
              </a:lnTo>
              <a:lnTo>
                <a:pt x="114062" y="12421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B392D7-F4B9-488C-97E9-E4E8BDE84649}">
      <dsp:nvSpPr>
        <dsp:cNvPr id="0" name=""/>
        <dsp:cNvSpPr/>
      </dsp:nvSpPr>
      <dsp:spPr>
        <a:xfrm>
          <a:off x="301308" y="622194"/>
          <a:ext cx="91440" cy="91440"/>
        </a:xfrm>
        <a:custGeom>
          <a:avLst/>
          <a:gdLst/>
          <a:ahLst/>
          <a:cxnLst/>
          <a:rect l="0" t="0" r="0" b="0"/>
          <a:pathLst>
            <a:path>
              <a:moveTo>
                <a:pt x="72419" y="45720"/>
              </a:moveTo>
              <a:lnTo>
                <a:pt x="72419" y="65444"/>
              </a:lnTo>
              <a:lnTo>
                <a:pt x="45720" y="65444"/>
              </a:lnTo>
              <a:lnTo>
                <a:pt x="45720" y="8366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D1601D-97AE-4CB5-B3B7-DB6125D6B3DB}">
      <dsp:nvSpPr>
        <dsp:cNvPr id="0" name=""/>
        <dsp:cNvSpPr/>
      </dsp:nvSpPr>
      <dsp:spPr>
        <a:xfrm>
          <a:off x="328007" y="504711"/>
          <a:ext cx="91440" cy="91440"/>
        </a:xfrm>
        <a:custGeom>
          <a:avLst/>
          <a:gdLst/>
          <a:ahLst/>
          <a:cxnLst/>
          <a:rect l="0" t="0" r="0" b="0"/>
          <a:pathLst>
            <a:path>
              <a:moveTo>
                <a:pt x="45720" y="45720"/>
              </a:moveTo>
              <a:lnTo>
                <a:pt x="45720" y="821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6F3D3D-F385-4FE3-A8C3-B66C276A193E}">
      <dsp:nvSpPr>
        <dsp:cNvPr id="0" name=""/>
        <dsp:cNvSpPr/>
      </dsp:nvSpPr>
      <dsp:spPr>
        <a:xfrm>
          <a:off x="328007" y="362164"/>
          <a:ext cx="91440" cy="91440"/>
        </a:xfrm>
        <a:custGeom>
          <a:avLst/>
          <a:gdLst/>
          <a:ahLst/>
          <a:cxnLst/>
          <a:rect l="0" t="0" r="0" b="0"/>
          <a:pathLst>
            <a:path>
              <a:moveTo>
                <a:pt x="45720" y="45720"/>
              </a:moveTo>
              <a:lnTo>
                <a:pt x="45720" y="821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3FECEB-4A03-4D35-B6AD-38A061C5E3E8}">
      <dsp:nvSpPr>
        <dsp:cNvPr id="0" name=""/>
        <dsp:cNvSpPr/>
      </dsp:nvSpPr>
      <dsp:spPr>
        <a:xfrm>
          <a:off x="328007" y="207215"/>
          <a:ext cx="91440" cy="91440"/>
        </a:xfrm>
        <a:custGeom>
          <a:avLst/>
          <a:gdLst/>
          <a:ahLst/>
          <a:cxnLst/>
          <a:rect l="0" t="0" r="0" b="0"/>
          <a:pathLst>
            <a:path>
              <a:moveTo>
                <a:pt x="45720" y="45720"/>
              </a:moveTo>
              <a:lnTo>
                <a:pt x="45720" y="821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D78398-A2DF-4248-9A15-BA5730D4271A}">
      <dsp:nvSpPr>
        <dsp:cNvPr id="0" name=""/>
        <dsp:cNvSpPr/>
      </dsp:nvSpPr>
      <dsp:spPr>
        <a:xfrm>
          <a:off x="626768" y="67754"/>
          <a:ext cx="91440" cy="91440"/>
        </a:xfrm>
        <a:custGeom>
          <a:avLst/>
          <a:gdLst/>
          <a:ahLst/>
          <a:cxnLst/>
          <a:rect l="0" t="0" r="0" b="0"/>
          <a:pathLst>
            <a:path>
              <a:moveTo>
                <a:pt x="45720" y="45720"/>
              </a:moveTo>
              <a:lnTo>
                <a:pt x="61011" y="1339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07127D-B425-4946-8C66-2F9D8825428F}">
      <dsp:nvSpPr>
        <dsp:cNvPr id="0" name=""/>
        <dsp:cNvSpPr/>
      </dsp:nvSpPr>
      <dsp:spPr>
        <a:xfrm>
          <a:off x="78089" y="0"/>
          <a:ext cx="1188799" cy="11347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latin typeface="Times New Roman" pitchFamily="18" charset="0"/>
              <a:cs typeface="Times New Roman" pitchFamily="18" charset="0"/>
            </a:rPr>
            <a:t>Organization Administration</a:t>
          </a:r>
          <a:endParaRPr lang="en-US" sz="500" kern="1200" dirty="0"/>
        </a:p>
      </dsp:txBody>
      <dsp:txXfrm>
        <a:off x="78089" y="0"/>
        <a:ext cx="1188799" cy="113474"/>
      </dsp:txXfrm>
    </dsp:sp>
    <dsp:sp modelId="{1987C1D4-D6A2-4577-9090-4E87624FD3BB}">
      <dsp:nvSpPr>
        <dsp:cNvPr id="0" name=""/>
        <dsp:cNvSpPr/>
      </dsp:nvSpPr>
      <dsp:spPr>
        <a:xfrm>
          <a:off x="59674" y="150441"/>
          <a:ext cx="628105" cy="10249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latin typeface="Times New Roman" pitchFamily="18" charset="0"/>
              <a:cs typeface="Times New Roman" pitchFamily="18" charset="0"/>
            </a:rPr>
            <a:t>Program incharge </a:t>
          </a:r>
        </a:p>
      </dsp:txBody>
      <dsp:txXfrm>
        <a:off x="59674" y="150441"/>
        <a:ext cx="628105" cy="102493"/>
      </dsp:txXfrm>
    </dsp:sp>
    <dsp:sp modelId="{C0CFD025-83FC-44C6-96A2-719E8AF26250}">
      <dsp:nvSpPr>
        <dsp:cNvPr id="0" name=""/>
        <dsp:cNvSpPr/>
      </dsp:nvSpPr>
      <dsp:spPr>
        <a:xfrm>
          <a:off x="92271" y="289369"/>
          <a:ext cx="562910" cy="1185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latin typeface="Times New Roman" pitchFamily="18" charset="0"/>
              <a:cs typeface="Times New Roman" pitchFamily="18" charset="0"/>
            </a:rPr>
            <a:t>Location Incharge </a:t>
          </a:r>
        </a:p>
      </dsp:txBody>
      <dsp:txXfrm>
        <a:off x="92271" y="289369"/>
        <a:ext cx="562910" cy="118515"/>
      </dsp:txXfrm>
    </dsp:sp>
    <dsp:sp modelId="{15B030E5-5280-444E-B90E-73D97312C9E8}">
      <dsp:nvSpPr>
        <dsp:cNvPr id="0" name=""/>
        <dsp:cNvSpPr/>
      </dsp:nvSpPr>
      <dsp:spPr>
        <a:xfrm>
          <a:off x="93177" y="444318"/>
          <a:ext cx="561099" cy="10611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latin typeface="Times New Roman" pitchFamily="18" charset="0"/>
              <a:cs typeface="Times New Roman" pitchFamily="18" charset="0"/>
            </a:rPr>
            <a:t>Professional</a:t>
          </a:r>
        </a:p>
      </dsp:txBody>
      <dsp:txXfrm>
        <a:off x="93177" y="444318"/>
        <a:ext cx="561099" cy="106112"/>
      </dsp:txXfrm>
    </dsp:sp>
    <dsp:sp modelId="{59191905-D7E4-4C54-97DB-A3CE48EB4610}">
      <dsp:nvSpPr>
        <dsp:cNvPr id="0" name=""/>
        <dsp:cNvSpPr/>
      </dsp:nvSpPr>
      <dsp:spPr>
        <a:xfrm>
          <a:off x="719" y="586865"/>
          <a:ext cx="746014" cy="8104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latin typeface="Times New Roman" pitchFamily="18" charset="0"/>
              <a:cs typeface="Times New Roman" pitchFamily="18" charset="0"/>
            </a:rPr>
            <a:t>Field supervisor</a:t>
          </a:r>
        </a:p>
      </dsp:txBody>
      <dsp:txXfrm>
        <a:off x="719" y="586865"/>
        <a:ext cx="746014" cy="81049"/>
      </dsp:txXfrm>
    </dsp:sp>
    <dsp:sp modelId="{8BD8F6E5-38ED-474F-8116-F2B5C1F6EA4B}">
      <dsp:nvSpPr>
        <dsp:cNvPr id="0" name=""/>
        <dsp:cNvSpPr/>
      </dsp:nvSpPr>
      <dsp:spPr>
        <a:xfrm>
          <a:off x="55816" y="705856"/>
          <a:ext cx="582424" cy="6428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latin typeface="Times New Roman" pitchFamily="18" charset="0"/>
              <a:cs typeface="Times New Roman" pitchFamily="18" charset="0"/>
            </a:rPr>
            <a:t>Senior Mitaans</a:t>
          </a:r>
        </a:p>
      </dsp:txBody>
      <dsp:txXfrm>
        <a:off x="55816" y="705856"/>
        <a:ext cx="582424" cy="64282"/>
      </dsp:txXfrm>
    </dsp:sp>
    <dsp:sp modelId="{E372BE6C-5BCA-45DB-852D-F7E47115A4E8}">
      <dsp:nvSpPr>
        <dsp:cNvPr id="0" name=""/>
        <dsp:cNvSpPr/>
      </dsp:nvSpPr>
      <dsp:spPr>
        <a:xfrm>
          <a:off x="228121" y="805065"/>
          <a:ext cx="460930" cy="8713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latin typeface="Times New Roman" pitchFamily="18" charset="0"/>
              <a:cs typeface="Times New Roman" pitchFamily="18" charset="0"/>
            </a:rPr>
            <a:t>Mitaans</a:t>
          </a:r>
          <a:endParaRPr lang="en-US" sz="500" kern="1200" dirty="0"/>
        </a:p>
      </dsp:txBody>
      <dsp:txXfrm>
        <a:off x="228121" y="805065"/>
        <a:ext cx="460930" cy="8713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4.08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163 0,'0'4,"0"0,0 0,0 0,-1 0,1-1,0 1,-2 0,1 0,0-1,0 1,-3 4,3-7,-1 1,1-1,-1 1,0-1,1 1,-1-2,0 2,0-1,0-1,0 2,0-1,-1-1,2 0,-1 1,-1 0,1-1,0 0,0 1,-1-1,1-1,-2 1,-94-2,89 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28.548"/>
    </inkml:context>
    <inkml:brush xml:id="br0">
      <inkml:brushProperty name="width" value="0.4" units="cm"/>
      <inkml:brushProperty name="height" value="0.8" units="cm"/>
      <inkml:brushProperty name="color" value="#FFFFFF"/>
      <inkml:brushProperty name="tip" value="rectangle"/>
      <inkml:brushProperty name="rasterOp" value="maskPen"/>
      <inkml:brushProperty name="ignorePressure" value="1"/>
    </inkml:brush>
  </inkml:definitions>
  <inkml:trace contextRef="#ctx0" brushRef="#br0">476 30,'-17'-1,"0"-1,-28-7,-25-1,-17 9,51 2,28-1,11 0,44 0,-2 2,2 2,87 20,-272-35,23 6,55 4,-93-16,148 16,6 0,14 0,26 2,46 11,0 4,-1 4,103 38,-132-37,-52-18,-7-3,-29-8,-47-9,-104-11,-57-11,219 32,20 6,0 1,0 0,0 0,0-1,-1 1,1 0,0 0,0-1,1 1,-1 0,0 0,0 0,0 0,0 0,0 0,0-1,0 1,0 0,0 0,0-1,1 1,-1 0,0 0,0 0,0-1,0 1,0 0,0 0,0 0,0 0,1 0,-1 0,0 0,0 0,0 0,1 0,-1 0,0 0,0 0,1 0,-1 0,0 0,0 0,0 0,0 0,1 0,40-6,41 2,-1 3,120 16,-159-8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34.475"/>
    </inkml:context>
    <inkml:brush xml:id="br0">
      <inkml:brushProperty name="width" value="0.4" units="cm"/>
      <inkml:brushProperty name="height" value="0.8" units="cm"/>
      <inkml:brushProperty name="color" value="#FFFFFF"/>
      <inkml:brushProperty name="tip" value="rectangle"/>
      <inkml:brushProperty name="rasterOp" value="maskPen"/>
      <inkml:brushProperty name="ignorePressure" value="1"/>
    </inkml:brush>
  </inkml:definitions>
  <inkml:trace contextRef="#ctx0" brushRef="#br0">319 29,'-152'11,"-15"-11,277-1,121 3,-201 2,-30-4,0 0,0 0,0 0,0 0,0 0,0 0,0 0,0 0,0 0,-1 0,1 0,0 0,0 0,0 0,0 1,0-1,0 0,0 0,0 0,0 0,0 0,0 0,0 0,0 0,0 0,0 1,0-1,0 0,0 0,0 0,0 0,0 0,0 0,0 0,0 0,0 0,0 0,0 0,0 0,0 0,1 0,-1 0,0 0,0 0,0 0,0 0,0 0,0 0,0 0,0 0,0 0,0 0,0 0,0 0,0 1,0-1,0 0,0 0,0 0,0 0,0 0,0 0,0 0,-16 2,-12-1,0-1,1-1,0-2,0 0,0-2,0-1,-40-14,47 12,4 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35.725"/>
    </inkml:context>
    <inkml:brush xml:id="br0">
      <inkml:brushProperty name="width" value="0.4" units="cm"/>
      <inkml:brushProperty name="height" value="0.8" units="cm"/>
      <inkml:brushProperty name="color" value="#FFFFFF"/>
      <inkml:brushProperty name="tip" value="rectangle"/>
      <inkml:brushProperty name="rasterOp" value="maskPen"/>
      <inkml:brushProperty name="ignorePressure" value="1"/>
    </inkml:brush>
  </inkml:definitions>
  <inkml:trace contextRef="#ctx0" brushRef="#br0">210 45,'21'0,"112"5,-117-4,-1 1,1 1,-1 1,0 1,0-1,19 11,-7 0,-20-10,-21-9,-32-13,0 3,-73-14,-100-3,178 26,19 2,6 1,34 2,169 2,-159-2</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36.757"/>
    </inkml:context>
    <inkml:brush xml:id="br0">
      <inkml:brushProperty name="width" value="0.4" units="cm"/>
      <inkml:brushProperty name="height" value="0.8" units="cm"/>
      <inkml:brushProperty name="color" value="#FFFFFF"/>
      <inkml:brushProperty name="tip" value="rectangle"/>
      <inkml:brushProperty name="rasterOp" value="maskPen"/>
      <inkml:brushProperty name="ignorePressure" value="1"/>
    </inkml:brush>
  </inkml:definitions>
  <inkml:trace contextRef="#ctx0" brushRef="#br0">131 92,'0'0,"-1"0,-1 0,2 0,-1-1,0 1,0 0,1-1,-2 1,1-1,1 1,-1 0,0-1,0 0,1 1,0-1,-1 1,0-1,0 0,1 0,0 1,-1-1,0 0,1 0,-1 1,1-1,0 0,0 0,0 0,-1 0,1 0,0 1,0-2,0 1,0 1,0-1,0-1,0-1,0 1,0 1,0-2,1 1,-1 0,0 0,1 0,-1 0,1 0,0-1,0 2,0-1,0 0,2-2,2 0,0 0,0 0,1 1,0 0,0 0,0 1,0 0,0 0,0-1,1 3,-1-2,1 1,10 0,0 0,-1 1,0 1,0 0,23 6,-32-5,0-1,-1 1,1 1,-1-1,0 1,0 0,0 0,0 1,0-1,9 9,-15-11,0-1,0 0,1 0,-1 1,0-1,1 0,-1 1,0-1,0 0,1 0,-1 0,0 1,0-1,0 1,0-1,0 1,0-1,0 0,0 0,0 1,0-1,0 1,0-1,0 1,0-1,0 0,0 0,0 0,0 1,0-1,0 1,0-1,0 1,0-1,0 0,0 0,-1 1,1-1,0 0,-1 1,1-1,0 0,-1 1,1-1,-21 6,-81-6,75 0,-92-4,-10-1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01.605"/>
    </inkml:context>
    <inkml:brush xml:id="br0">
      <inkml:brushProperty name="width" value="0.05" units="cm"/>
      <inkml:brushProperty name="height" value="0.05" units="cm"/>
      <inkml:brushProperty name="color" value="#FFFFFF"/>
    </inkml:brush>
  </inkml:definitions>
  <inkml:trace contextRef="#ctx0" brushRef="#br0">470 3 24575,'-54'-1'0,"-55"2"0,70 3 0,-41 2 0,50-7 0,-39 2 0,63-1 0,0 1 0,1 0 0,-1 0 0,1 1 0,0 0 0,-1-1 0,0 2 0,1-1 0,-7 5 0,47 4 0,-11-6 0,1 0 0,0-2 0,0 0 0,0-3 0,44-2 0,-5 1 0,3-6 0,-28 2 0,-25 1 0,-19-3 0,-21-2 0,7 6 0,34 5 0,-9-2 0,1 0 0,-1 2 0,1-1 0,0 1 0,5 2 0,-11-4 0,0 1 0,0-1 0,-1 1 0,1 0 0,0-1 0,-1 0 0,1 1 0,-1 0 0,1 0 0,-1-1 0,1 0 0,0 1 0,-1 0 0,0 0 0,0-1 0,0 1 0,1 0 0,-1 0 0,0 0 0,1 0 0,-1 0 0,0-1 0,0 3 0,0-3 0,-1 1 0,1 0 0,-1 0 0,1-1 0,0 1 0,-1-1 0,0 1 0,1 0 0,-1-1 0,1 0 0,-1 1 0,0 0 0,0-1 0,1 1 0,-1-1 0,0 0 0,0 0 0,-1 1 0,-3 1 0,0 0 0,-1-1 0,1 0 0,0 0 0,-9 0 0,-335-3 0,347 2 0,-1 0 0,2 0 0,-1-1 0,0 1 0,0 0 0,0-1 0,0 0 0,1 0 0,-2 1 0,2-1 0,-1 0 0,0 0 0,1 0 0,-1-1 0,1 2 0,-1-2 0,1 1 0,-2-2 0,-18-32 0,21 35 0,-1-1 0,1 1 0,0 0 0,0 0 0,0 0 0,0 0 0,-1-1 0,1 1 0,0-1 0,0 1 0,0 0 0,0-1 0,0 1 0,0 0 0,0 0 0,0-1 0,0 1 0,0 0 0,0-1 0,0 1 0,1-1 0,-1 1 0,0 0 0,0 0 0,0 0 0,0 0 0,1-1 0,-1 1 0,0 0 0,0-1 0,0 1 0,0 0 0,0-1 0,1 1 0,13-4 0,22 3 0,-32 2 0,271 0 0,-279-1 0,-1 0 0,2 1 0,-2 0 0,1 0 0,0 0 0,0 1 0,-7 3 0,9-4 0,1-1 0,-1 0 0,1 1 0,-1 0 0,2 0 0,-2 0 0,1 0 0,0 0 0,-1 0 0,1 1 0,0-2 0,0 2 0,0-1 0,0 1 0,0-1 0,1 0 0,-1 1 0,0-1 0,0 1 0,1-1 0,0 1 0,0-1 0,-1 4 0,1-5 0,0 1 0,1 0 0,-1 0 0,0-1 0,0 1 0,1 0 0,0 0 0,-1-1 0,1 0 0,-1 1 0,1 0 0,0-1 0,-1 1 0,1-1 0,-1 0 0,1 1 0,0-1 0,0 1 0,-1-1 0,1 1 0,0-1 0,0 0 0,-1 0 0,1 0 0,0 0 0,0 0 0,-1 0 0,3 0 0,28 1 0,-25-1 0,14-1 20,1-2 1,-2 0-1,1 0 0,0-2 0,23-8 0,-24 6-268,0 1 1,1 1-1,0 1 0,0 1 1,23-1-1,-31 4-6578</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18.317"/>
    </inkml:context>
    <inkml:brush xml:id="br0">
      <inkml:brushProperty name="width" value="0.05" units="cm"/>
      <inkml:brushProperty name="height" value="0.05" units="cm"/>
      <inkml:brushProperty name="color" value="#FFFFFF"/>
    </inkml:brush>
  </inkml:definitions>
  <inkml:trace contextRef="#ctx0" brushRef="#br0">0 0 24575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23.682"/>
    </inkml:context>
    <inkml:brush xml:id="br0">
      <inkml:brushProperty name="width" value="0.05" units="cm"/>
      <inkml:brushProperty name="height" value="0.05" units="cm"/>
      <inkml:brushProperty name="color" value="#FFFFFF"/>
    </inkml:brush>
  </inkml:definitions>
  <inkml:trace contextRef="#ctx0" brushRef="#br0">0 0 24575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24.852"/>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25.268"/>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26.167"/>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5.76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231 7,'-67'1,"-73"-2,123-4,10 3</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26.531"/>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27.417"/>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29.767"/>
    </inkml:context>
    <inkml:brush xml:id="br0">
      <inkml:brushProperty name="width" value="0.05" units="cm"/>
      <inkml:brushProperty name="height" value="0.05" units="cm"/>
      <inkml:brushProperty name="color" value="#FFFFFF"/>
    </inkml:brush>
  </inkml:definitions>
  <inkml:trace contextRef="#ctx0" brushRef="#br0">0 0 24575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34.948"/>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35.747"/>
    </inkml:context>
    <inkml:brush xml:id="br0">
      <inkml:brushProperty name="width" value="0.05" units="cm"/>
      <inkml:brushProperty name="height" value="0.05" units="cm"/>
      <inkml:brushProperty name="color" value="#FFFFFF"/>
    </inkml:brush>
  </inkml:definitions>
  <inkml:trace contextRef="#ctx0" brushRef="#br0">1 0 24575,'0'20'0,"0"7"-8191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36.130"/>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37.280"/>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37.646"/>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38.048"/>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39.811"/>
    </inkml:context>
    <inkml:brush xml:id="br0">
      <inkml:brushProperty name="width" value="0.05" units="cm"/>
      <inkml:brushProperty name="height" value="0.05" units="cm"/>
      <inkml:brushProperty name="color" value="#FFFFFF"/>
    </inkml:brush>
  </inkml:definitions>
  <inkml:trace contextRef="#ctx0" brushRef="#br0">24 1 24575,'-9'0'0,"-5"0"-8191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6.22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40.246"/>
    </inkml:context>
    <inkml:brush xml:id="br0">
      <inkml:brushProperty name="width" value="0.05" units="cm"/>
      <inkml:brushProperty name="height" value="0.05" units="cm"/>
      <inkml:brushProperty name="color" value="#FFFFFF"/>
    </inkml:brush>
  </inkml:definitions>
  <inkml:trace contextRef="#ctx0" brushRef="#br0">1 1 24575</inkml:trace>
  <inkml:trace contextRef="#ctx0" brushRef="#br0" timeOffset="1">1 1 24575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41.293"/>
    </inkml:context>
    <inkml:brush xml:id="br0">
      <inkml:brushProperty name="width" value="0.05" units="cm"/>
      <inkml:brushProperty name="height" value="0.05" units="cm"/>
      <inkml:brushProperty name="color" value="#FFFFFF"/>
    </inkml:brush>
  </inkml:definitions>
  <inkml:trace contextRef="#ctx0" brushRef="#br0">0 1 24575</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41.647"/>
    </inkml:context>
    <inkml:brush xml:id="br0">
      <inkml:brushProperty name="width" value="0.05" units="cm"/>
      <inkml:brushProperty name="height" value="0.05" units="cm"/>
      <inkml:brushProperty name="color" value="#FFFFFF"/>
    </inkml:brush>
  </inkml:definitions>
  <inkml:trace contextRef="#ctx0" brushRef="#br0">0 1 24575</inkml:trace>
  <inkml:trace contextRef="#ctx0" brushRef="#br0" timeOffset="1">0 1 24575</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54.113"/>
    </inkml:context>
    <inkml:brush xml:id="br0">
      <inkml:brushProperty name="width" value="0.05" units="cm"/>
      <inkml:brushProperty name="height" value="0.05" units="cm"/>
      <inkml:brushProperty name="color" value="#FFFFFF"/>
    </inkml:brush>
  </inkml:definitions>
  <inkml:trace contextRef="#ctx0" brushRef="#br0">31 60 24575,'-15'-10'0,"5"-13"0,4-3-8191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54.512"/>
    </inkml:context>
    <inkml:brush xml:id="br0">
      <inkml:brushProperty name="width" value="0.05" units="cm"/>
      <inkml:brushProperty name="height" value="0.05" units="cm"/>
      <inkml:brushProperty name="color" value="#FFFFFF"/>
    </inkml:brush>
  </inkml:definitions>
  <inkml:trace contextRef="#ctx0" brushRef="#br0">23 206 24575,'-9'-10'0,"-5"-3"-8191</inkml:trace>
  <inkml:trace contextRef="#ctx0" brushRef="#br0" timeOffset="1">53 1 24575,'-6'0'0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3T17:13:54.913"/>
    </inkml:context>
    <inkml:brush xml:id="br0">
      <inkml:brushProperty name="width" value="0.05" units="cm"/>
      <inkml:brushProperty name="height" value="0.05" units="cm"/>
      <inkml:brushProperty name="color" value="#FFFFFF"/>
    </inkml:brush>
  </inkml:definitions>
  <inkml:trace contextRef="#ctx0" brushRef="#br0">0 1 24575</inkml:trace>
  <inkml:trace contextRef="#ctx0" brushRef="#br0" timeOffset="1">0 1 24575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6.62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7.02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8.77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196 11,'-43'-5,"31"1,31 2,10 4,-1 1,41 8,-46-7,9-1,43-3,-74 0,-3 0,-173 21,122-12,0-2,-76 0,125-8,6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9.36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5,'6'-2,"1"-1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19.79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3T17:12:21.04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221 97,'0'-1,"0"1,0-1,1 0,-1 0,1 1,-1 0,1-1,-1 0,0 0,0 1,1 0,0-1,-1 1,1-1,-1 0,0 1,1 0,0 0,0-1,-1 1,1 0,0-1,0 1,21-7,-17 6,30-7,-1 2,2 0,-1 3,66 2,-251-22,25 17,80 6,0-3,0-2,-46-10,207 68,-79-38,1-3,0 0,63 10,-88-20,-3-1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FB1A2BC-0E20-46A8-9F22-8CF2F1749651}" type="datetimeFigureOut">
              <a:rPr lang="en-US" smtClean="0"/>
              <a:t>6/14/2022</a:t>
            </a:fld>
            <a:endParaRPr lang="en-US"/>
          </a:p>
        </p:txBody>
      </p:sp>
      <p:sp>
        <p:nvSpPr>
          <p:cNvPr id="4" name="Slide Image Placeholder 3"/>
          <p:cNvSpPr>
            <a:spLocks noGrp="1" noRot="1" noChangeAspect="1"/>
          </p:cNvSpPr>
          <p:nvPr>
            <p:ph type="sldImg" idx="2"/>
          </p:nvPr>
        </p:nvSpPr>
        <p:spPr>
          <a:xfrm>
            <a:off x="1143000" y="1243013"/>
            <a:ext cx="4475163"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6456786E-5DDD-41A3-8A7A-A5F148CA8B5A}" type="slidenum">
              <a:rPr lang="en-US" smtClean="0"/>
              <a:t>‹#›</a:t>
            </a:fld>
            <a:endParaRPr lang="en-US"/>
          </a:p>
        </p:txBody>
      </p:sp>
    </p:spTree>
    <p:extLst>
      <p:ext uri="{BB962C8B-B14F-4D97-AF65-F5344CB8AC3E}">
        <p14:creationId xmlns:p14="http://schemas.microsoft.com/office/powerpoint/2010/main" val="91819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56786E-5DDD-41A3-8A7A-A5F148CA8B5A}" type="slidenum">
              <a:rPr lang="en-US" smtClean="0"/>
              <a:t>1</a:t>
            </a:fld>
            <a:endParaRPr lang="en-US"/>
          </a:p>
        </p:txBody>
      </p:sp>
    </p:spTree>
    <p:extLst>
      <p:ext uri="{BB962C8B-B14F-4D97-AF65-F5344CB8AC3E}">
        <p14:creationId xmlns:p14="http://schemas.microsoft.com/office/powerpoint/2010/main" val="741253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3333385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1293116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964106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2451243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2567407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3060903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771392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2391630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2889238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3500414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FB53B9-99F4-44BB-BB4F-4A284CA241F3}" type="datetimeFigureOut">
              <a:rPr lang="en-IN" smtClean="0"/>
              <a:t>14-06-2022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66E96E8-2153-4A66-A2D7-A9DA9F09BCF7}" type="slidenum">
              <a:rPr lang="en-IN" smtClean="0"/>
              <a:t>‹#›</a:t>
            </a:fld>
            <a:endParaRPr lang="en-IN" dirty="0"/>
          </a:p>
        </p:txBody>
      </p:sp>
    </p:spTree>
    <p:extLst>
      <p:ext uri="{BB962C8B-B14F-4D97-AF65-F5344CB8AC3E}">
        <p14:creationId xmlns:p14="http://schemas.microsoft.com/office/powerpoint/2010/main" val="3199482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B53B9-99F4-44BB-BB4F-4A284CA241F3}" type="datetimeFigureOut">
              <a:rPr lang="en-IN" smtClean="0"/>
              <a:t>14-06-2022</a:t>
            </a:fld>
            <a:endParaRPr lang="en-IN"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E96E8-2153-4A66-A2D7-A9DA9F09BCF7}" type="slidenum">
              <a:rPr lang="en-IN" smtClean="0"/>
              <a:t>‹#›</a:t>
            </a:fld>
            <a:endParaRPr lang="en-IN" dirty="0"/>
          </a:p>
        </p:txBody>
      </p:sp>
    </p:spTree>
    <p:extLst>
      <p:ext uri="{BB962C8B-B14F-4D97-AF65-F5344CB8AC3E}">
        <p14:creationId xmlns:p14="http://schemas.microsoft.com/office/powerpoint/2010/main" val="3478144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customXml" Target="../ink/ink4.xml"/><Relationship Id="rId18" Type="http://schemas.openxmlformats.org/officeDocument/2006/relationships/image" Target="../media/image9.png"/><Relationship Id="rId26" Type="http://schemas.openxmlformats.org/officeDocument/2006/relationships/customXml" Target="../ink/ink12.xml"/><Relationship Id="rId39" Type="http://schemas.openxmlformats.org/officeDocument/2006/relationships/customXml" Target="../ink/ink19.xml"/><Relationship Id="rId21" Type="http://schemas.openxmlformats.org/officeDocument/2006/relationships/image" Target="../media/image10.png"/><Relationship Id="rId34" Type="http://schemas.openxmlformats.org/officeDocument/2006/relationships/image" Target="../media/image17.png"/><Relationship Id="rId42" Type="http://schemas.openxmlformats.org/officeDocument/2006/relationships/customXml" Target="../ink/ink22.xml"/><Relationship Id="rId47" Type="http://schemas.openxmlformats.org/officeDocument/2006/relationships/customXml" Target="../ink/ink26.xml"/><Relationship Id="rId50" Type="http://schemas.openxmlformats.org/officeDocument/2006/relationships/customXml" Target="../ink/ink29.xml"/><Relationship Id="rId55" Type="http://schemas.openxmlformats.org/officeDocument/2006/relationships/customXml" Target="../ink/ink33.xml"/><Relationship Id="rId63" Type="http://schemas.openxmlformats.org/officeDocument/2006/relationships/diagramColors" Target="../diagrams/colors1.xml"/><Relationship Id="rId68" Type="http://schemas.openxmlformats.org/officeDocument/2006/relationships/image" Target="../media/image19.jpeg"/><Relationship Id="rId7" Type="http://schemas.openxmlformats.org/officeDocument/2006/relationships/customXml" Target="../ink/ink1.xml"/><Relationship Id="rId2" Type="http://schemas.openxmlformats.org/officeDocument/2006/relationships/notesSlide" Target="../notesSlides/notesSlide1.xml"/><Relationship Id="rId16" Type="http://schemas.openxmlformats.org/officeDocument/2006/relationships/image" Target="../media/image8.png"/><Relationship Id="rId29"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customXml" Target="../ink/ink3.xml"/><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18.png"/><Relationship Id="rId40" Type="http://schemas.openxmlformats.org/officeDocument/2006/relationships/customXml" Target="../ink/ink20.xml"/><Relationship Id="rId45" Type="http://schemas.openxmlformats.org/officeDocument/2006/relationships/image" Target="../media/image19.png"/><Relationship Id="rId53" Type="http://schemas.openxmlformats.org/officeDocument/2006/relationships/customXml" Target="../ink/ink31.xml"/><Relationship Id="rId58" Type="http://schemas.openxmlformats.org/officeDocument/2006/relationships/image" Target="../media/image22.png"/><Relationship Id="rId66" Type="http://schemas.openxmlformats.org/officeDocument/2006/relationships/image" Target="../media/image17.jpeg"/><Relationship Id="rId5" Type="http://schemas.openxmlformats.org/officeDocument/2006/relationships/image" Target="../media/image3.png"/><Relationship Id="rId15" Type="http://schemas.openxmlformats.org/officeDocument/2006/relationships/customXml" Target="../ink/ink6.xml"/><Relationship Id="rId23" Type="http://schemas.openxmlformats.org/officeDocument/2006/relationships/image" Target="../media/image11.png"/><Relationship Id="rId28" Type="http://schemas.openxmlformats.org/officeDocument/2006/relationships/customXml" Target="../ink/ink13.xml"/><Relationship Id="rId36" Type="http://schemas.openxmlformats.org/officeDocument/2006/relationships/customXml" Target="../ink/ink17.xml"/><Relationship Id="rId49" Type="http://schemas.openxmlformats.org/officeDocument/2006/relationships/customXml" Target="../ink/ink28.xml"/><Relationship Id="rId57" Type="http://schemas.openxmlformats.org/officeDocument/2006/relationships/customXml" Target="../ink/ink34.xml"/><Relationship Id="rId61" Type="http://schemas.openxmlformats.org/officeDocument/2006/relationships/diagramLayout" Target="../diagrams/layout1.xml"/><Relationship Id="rId10" Type="http://schemas.openxmlformats.org/officeDocument/2006/relationships/image" Target="../media/image6.png"/><Relationship Id="rId19" Type="http://schemas.openxmlformats.org/officeDocument/2006/relationships/customXml" Target="../ink/ink8.xml"/><Relationship Id="rId31" Type="http://schemas.openxmlformats.org/officeDocument/2006/relationships/image" Target="../media/image15.png"/><Relationship Id="rId44" Type="http://schemas.openxmlformats.org/officeDocument/2006/relationships/customXml" Target="../ink/ink24.xml"/><Relationship Id="rId52" Type="http://schemas.openxmlformats.org/officeDocument/2006/relationships/customXml" Target="../ink/ink30.xml"/><Relationship Id="rId60" Type="http://schemas.openxmlformats.org/officeDocument/2006/relationships/diagramData" Target="../diagrams/data1.xml"/><Relationship Id="rId65"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customXml" Target="../ink/ink2.xml"/><Relationship Id="rId14" Type="http://schemas.openxmlformats.org/officeDocument/2006/relationships/customXml" Target="../ink/ink5.xml"/><Relationship Id="rId22" Type="http://schemas.openxmlformats.org/officeDocument/2006/relationships/customXml" Target="../ink/ink10.xml"/><Relationship Id="rId27" Type="http://schemas.openxmlformats.org/officeDocument/2006/relationships/image" Target="../media/image13.png"/><Relationship Id="rId30" Type="http://schemas.openxmlformats.org/officeDocument/2006/relationships/customXml" Target="../ink/ink14.xml"/><Relationship Id="rId35" Type="http://schemas.openxmlformats.org/officeDocument/2006/relationships/customXml" Target="../ink/ink16.xml"/><Relationship Id="rId43" Type="http://schemas.openxmlformats.org/officeDocument/2006/relationships/customXml" Target="../ink/ink23.xml"/><Relationship Id="rId48" Type="http://schemas.openxmlformats.org/officeDocument/2006/relationships/customXml" Target="../ink/ink27.xml"/><Relationship Id="rId56" Type="http://schemas.openxmlformats.org/officeDocument/2006/relationships/image" Target="../media/image21.png"/><Relationship Id="rId64" Type="http://schemas.microsoft.com/office/2007/relationships/diagramDrawing" Target="../diagrams/drawing1.xml"/><Relationship Id="rId8" Type="http://schemas.openxmlformats.org/officeDocument/2006/relationships/image" Target="../media/image5.png"/><Relationship Id="rId51" Type="http://schemas.openxmlformats.org/officeDocument/2006/relationships/image" Target="../media/image20.png"/><Relationship Id="rId3" Type="http://schemas.openxmlformats.org/officeDocument/2006/relationships/image" Target="../media/image1.png"/><Relationship Id="rId12" Type="http://schemas.openxmlformats.org/officeDocument/2006/relationships/image" Target="../media/image7.png"/><Relationship Id="rId17" Type="http://schemas.openxmlformats.org/officeDocument/2006/relationships/customXml" Target="../ink/ink7.xml"/><Relationship Id="rId25" Type="http://schemas.openxmlformats.org/officeDocument/2006/relationships/image" Target="../media/image12.png"/><Relationship Id="rId38" Type="http://schemas.openxmlformats.org/officeDocument/2006/relationships/customXml" Target="../ink/ink18.xml"/><Relationship Id="rId46" Type="http://schemas.openxmlformats.org/officeDocument/2006/relationships/customXml" Target="../ink/ink25.xml"/><Relationship Id="rId59" Type="http://schemas.openxmlformats.org/officeDocument/2006/relationships/customXml" Target="../ink/ink35.xml"/><Relationship Id="rId67" Type="http://schemas.openxmlformats.org/officeDocument/2006/relationships/image" Target="../media/image18.jpeg"/><Relationship Id="rId20" Type="http://schemas.openxmlformats.org/officeDocument/2006/relationships/customXml" Target="../ink/ink9.xml"/><Relationship Id="rId41" Type="http://schemas.openxmlformats.org/officeDocument/2006/relationships/customXml" Target="../ink/ink21.xml"/><Relationship Id="rId54" Type="http://schemas.openxmlformats.org/officeDocument/2006/relationships/customXml" Target="../ink/ink32.xml"/><Relationship Id="rId62"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6A7D7C8B-F9F4-0C10-C164-FD9440E0E10D}"/>
              </a:ext>
            </a:extLst>
          </p:cNvPr>
          <p:cNvPicPr>
            <a:picLocks noChangeAspect="1"/>
          </p:cNvPicPr>
          <p:nvPr/>
        </p:nvPicPr>
        <p:blipFill rotWithShape="1">
          <a:blip r:embed="rId3"/>
          <a:srcRect l="48030" t="31326" r="28843" b="8200"/>
          <a:stretch/>
        </p:blipFill>
        <p:spPr>
          <a:xfrm>
            <a:off x="5072582" y="167881"/>
            <a:ext cx="3046179" cy="2298739"/>
          </a:xfrm>
          <a:prstGeom prst="rect">
            <a:avLst/>
          </a:prstGeom>
        </p:spPr>
      </p:pic>
      <p:sp>
        <p:nvSpPr>
          <p:cNvPr id="8" name="Content Placeholder 2">
            <a:extLst>
              <a:ext uri="{FF2B5EF4-FFF2-40B4-BE49-F238E27FC236}">
                <a16:creationId xmlns:a16="http://schemas.microsoft.com/office/drawing/2014/main" id="{E394D9DE-E0ED-083D-1EC8-D2375C7BAA04}"/>
              </a:ext>
            </a:extLst>
          </p:cNvPr>
          <p:cNvSpPr txBox="1">
            <a:spLocks/>
          </p:cNvSpPr>
          <p:nvPr/>
        </p:nvSpPr>
        <p:spPr>
          <a:xfrm>
            <a:off x="6863" y="5134066"/>
            <a:ext cx="3849904" cy="123162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900" dirty="0">
                <a:solidFill>
                  <a:schemeClr val="accent2">
                    <a:lumMod val="75000"/>
                  </a:schemeClr>
                </a:solidFill>
                <a:latin typeface="Times New Roman" panose="02020603050405020304" pitchFamily="18" charset="0"/>
                <a:cs typeface="Times New Roman" panose="02020603050405020304" pitchFamily="18" charset="0"/>
              </a:rPr>
              <a:t>Suggestion</a:t>
            </a:r>
            <a:endParaRPr lang="en-US" sz="900" dirty="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en-US" sz="900" dirty="0">
                <a:latin typeface="Times New Roman" panose="02020603050405020304" pitchFamily="18" charset="0"/>
                <a:cs typeface="Times New Roman" panose="02020603050405020304" pitchFamily="18" charset="0"/>
              </a:rPr>
              <a:t>NGOs, play a significant role in empowering women entrepreneurs by providing basic education, motivation training, and financial help and so on.</a:t>
            </a:r>
          </a:p>
          <a:p>
            <a:pPr algn="just">
              <a:spcBef>
                <a:spcPts val="0"/>
              </a:spcBef>
              <a:buFont typeface="Wingdings" panose="05000000000000000000" pitchFamily="2" charset="2"/>
              <a:buChar char="Ø"/>
            </a:pPr>
            <a:r>
              <a:rPr lang="en-US" sz="900" dirty="0">
                <a:latin typeface="Times New Roman" panose="02020603050405020304" pitchFamily="18" charset="0"/>
                <a:cs typeface="Times New Roman" panose="02020603050405020304" pitchFamily="18" charset="0"/>
              </a:rPr>
              <a:t>Frequent awareness camps can be organized to create awareness about the different schemes of assistance available to the participants in the SHGs.</a:t>
            </a:r>
          </a:p>
          <a:p>
            <a:pPr algn="just">
              <a:spcBef>
                <a:spcPts val="0"/>
              </a:spcBef>
              <a:buFont typeface="Wingdings" panose="05000000000000000000" pitchFamily="2" charset="2"/>
              <a:buChar char="Ø"/>
            </a:pPr>
            <a:r>
              <a:rPr lang="en-US" sz="900" dirty="0">
                <a:latin typeface="Times New Roman" panose="02020603050405020304" pitchFamily="18" charset="0"/>
                <a:cs typeface="Times New Roman" panose="02020603050405020304" pitchFamily="18" charset="0"/>
              </a:rPr>
              <a:t>Arrangements may be made by the financial institutions for providing adequate financial assistance to the SHGs strictly on the basis of their actual performance without any discrimination of caste, politics etc.</a:t>
            </a:r>
          </a:p>
          <a:p>
            <a:pPr marL="0" indent="0">
              <a:buNone/>
            </a:pPr>
            <a:endParaRPr lang="en-IN" sz="1100"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16B9E414-A6D5-9D3D-0FB3-FDFA1AF47935}"/>
              </a:ext>
            </a:extLst>
          </p:cNvPr>
          <p:cNvSpPr/>
          <p:nvPr/>
        </p:nvSpPr>
        <p:spPr>
          <a:xfrm>
            <a:off x="1045633" y="6673"/>
            <a:ext cx="7096528" cy="1563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latin typeface="Times New Roman" panose="02020603050405020304" pitchFamily="18" charset="0"/>
                <a:cs typeface="Times New Roman" panose="02020603050405020304" pitchFamily="18" charset="0"/>
              </a:rPr>
              <a:t>Understanding of SHGs-Livelihood Program at Samaj Pragati Sahayog, MP  </a:t>
            </a:r>
            <a:endParaRPr lang="en-IN" sz="1100" dirty="0">
              <a:solidFill>
                <a:schemeClr val="bg1"/>
              </a:solidFill>
              <a:latin typeface="Times New Roman" panose="02020603050405020304" pitchFamily="18" charset="0"/>
              <a:cs typeface="Times New Roman" panose="02020603050405020304" pitchFamily="18" charset="0"/>
            </a:endParaRPr>
          </a:p>
        </p:txBody>
      </p:sp>
      <p:pic>
        <p:nvPicPr>
          <p:cNvPr id="23" name="Content Placeholder 4">
            <a:extLst>
              <a:ext uri="{FF2B5EF4-FFF2-40B4-BE49-F238E27FC236}">
                <a16:creationId xmlns:a16="http://schemas.microsoft.com/office/drawing/2014/main" id="{BE6A255F-1ACF-1DEE-E948-770486E27E06}"/>
              </a:ext>
            </a:extLst>
          </p:cNvPr>
          <p:cNvPicPr>
            <a:picLocks noChangeAspect="1"/>
          </p:cNvPicPr>
          <p:nvPr/>
        </p:nvPicPr>
        <p:blipFill rotWithShape="1">
          <a:blip r:embed="rId4"/>
          <a:srcRect l="18232" t="34895" r="17475" b="19399"/>
          <a:stretch/>
        </p:blipFill>
        <p:spPr>
          <a:xfrm>
            <a:off x="4351504" y="605408"/>
            <a:ext cx="765550" cy="899914"/>
          </a:xfrm>
          <a:prstGeom prst="rect">
            <a:avLst/>
          </a:prstGeom>
        </p:spPr>
      </p:pic>
      <p:pic>
        <p:nvPicPr>
          <p:cNvPr id="3" name="Picture 2" descr="A picture containing diagram&#10;&#10;Description automatically generated">
            <a:extLst>
              <a:ext uri="{FF2B5EF4-FFF2-40B4-BE49-F238E27FC236}">
                <a16:creationId xmlns:a16="http://schemas.microsoft.com/office/drawing/2014/main" id="{DC31C149-30CA-F4FC-CBDB-AC91BE5AAB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1" y="8892"/>
            <a:ext cx="520590" cy="444755"/>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0DEE814B-2B58-0B83-091A-E0554A5CEB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42161" y="24321"/>
            <a:ext cx="985214" cy="176006"/>
          </a:xfrm>
          <a:prstGeom prst="rect">
            <a:avLst/>
          </a:prstGeom>
        </p:spPr>
      </p:pic>
      <p:sp>
        <p:nvSpPr>
          <p:cNvPr id="31" name="TextBox 30">
            <a:extLst>
              <a:ext uri="{FF2B5EF4-FFF2-40B4-BE49-F238E27FC236}">
                <a16:creationId xmlns:a16="http://schemas.microsoft.com/office/drawing/2014/main" id="{307FB45E-A79C-C0A2-15C5-EFBB95CE1034}"/>
              </a:ext>
            </a:extLst>
          </p:cNvPr>
          <p:cNvSpPr txBox="1"/>
          <p:nvPr/>
        </p:nvSpPr>
        <p:spPr>
          <a:xfrm>
            <a:off x="453514" y="27134"/>
            <a:ext cx="4656041" cy="646331"/>
          </a:xfrm>
          <a:prstGeom prst="rect">
            <a:avLst/>
          </a:prstGeom>
          <a:noFill/>
        </p:spPr>
        <p:txBody>
          <a:bodyPr wrap="square" rtlCol="0">
            <a:spAutoFit/>
          </a:bodyPr>
          <a:lstStyle/>
          <a:p>
            <a:r>
              <a:rPr lang="en-US" sz="700" dirty="0">
                <a:latin typeface="Times New Roman" panose="02020603050405020304" pitchFamily="18" charset="0"/>
                <a:cs typeface="Times New Roman" panose="02020603050405020304" pitchFamily="18" charset="0"/>
              </a:rPr>
              <a:t>Brief History</a:t>
            </a:r>
          </a:p>
          <a:p>
            <a:r>
              <a:rPr lang="en-US" sz="700" dirty="0">
                <a:solidFill>
                  <a:srgbClr val="666666"/>
                </a:solidFill>
                <a:latin typeface="Times New Roman" panose="02020603050405020304" pitchFamily="18" charset="0"/>
                <a:cs typeface="Times New Roman" panose="02020603050405020304" pitchFamily="18" charset="0"/>
              </a:rPr>
              <a:t>SPS is an organization registered under the Societies Registration Act, 1860. </a:t>
            </a:r>
            <a:r>
              <a:rPr lang="en-US" sz="700" dirty="0">
                <a:latin typeface="Times New Roman" panose="02020603050405020304" pitchFamily="18" charset="0"/>
                <a:cs typeface="Times New Roman" panose="02020603050405020304" pitchFamily="18" charset="0"/>
              </a:rPr>
              <a:t>Working on water and livelihood security since 1990 </a:t>
            </a:r>
            <a:r>
              <a:rPr lang="en-US" sz="700" dirty="0">
                <a:solidFill>
                  <a:srgbClr val="383737"/>
                </a:solidFill>
                <a:latin typeface="Times New Roman" panose="02020603050405020304" pitchFamily="18" charset="0"/>
                <a:cs typeface="Times New Roman" panose="02020603050405020304" pitchFamily="18" charset="0"/>
              </a:rPr>
              <a:t>Over the last three decades, Samaj Pragati Sahayog (SPS) has grown to be one of India’s largest grass-roots initiatives for water and livelihood security, working with its partners on a million acres of land across 72 of India’s most backward districts, mainly in the central Indian Adivasi belt</a:t>
            </a:r>
            <a:r>
              <a:rPr lang="en-US" sz="800" dirty="0">
                <a:solidFill>
                  <a:srgbClr val="383737"/>
                </a:solidFill>
                <a:latin typeface="Times New Roman" panose="02020603050405020304" pitchFamily="18" charset="0"/>
                <a:cs typeface="Times New Roman" panose="02020603050405020304" pitchFamily="18" charset="0"/>
              </a:rPr>
              <a:t>.</a:t>
            </a:r>
            <a:endParaRPr lang="en-US" sz="800" dirty="0">
              <a:latin typeface="Times New Roman" panose="02020603050405020304" pitchFamily="18" charset="0"/>
              <a:cs typeface="Times New Roman" panose="02020603050405020304" pitchFamily="18" charset="0"/>
            </a:endParaRPr>
          </a:p>
        </p:txBody>
      </p:sp>
      <p:graphicFrame>
        <p:nvGraphicFramePr>
          <p:cNvPr id="32" name="Table 31">
            <a:extLst>
              <a:ext uri="{FF2B5EF4-FFF2-40B4-BE49-F238E27FC236}">
                <a16:creationId xmlns:a16="http://schemas.microsoft.com/office/drawing/2014/main" id="{B4EE95ED-D405-C0C8-536B-DFBB76CFCB8B}"/>
              </a:ext>
            </a:extLst>
          </p:cNvPr>
          <p:cNvGraphicFramePr>
            <a:graphicFrameLocks noGrp="1"/>
          </p:cNvGraphicFramePr>
          <p:nvPr>
            <p:extLst>
              <p:ext uri="{D42A27DB-BD31-4B8C-83A1-F6EECF244321}">
                <p14:modId xmlns:p14="http://schemas.microsoft.com/office/powerpoint/2010/main" val="814730879"/>
              </p:ext>
            </p:extLst>
          </p:nvPr>
        </p:nvGraphicFramePr>
        <p:xfrm>
          <a:off x="0" y="846499"/>
          <a:ext cx="2435772" cy="739140"/>
        </p:xfrm>
        <a:graphic>
          <a:graphicData uri="http://schemas.openxmlformats.org/drawingml/2006/table">
            <a:tbl>
              <a:tblPr/>
              <a:tblGrid>
                <a:gridCol w="2435772">
                  <a:extLst>
                    <a:ext uri="{9D8B030D-6E8A-4147-A177-3AD203B41FA5}">
                      <a16:colId xmlns:a16="http://schemas.microsoft.com/office/drawing/2014/main" val="1845494161"/>
                    </a:ext>
                  </a:extLst>
                </a:gridCol>
              </a:tblGrid>
              <a:tr h="7035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900" dirty="0">
                          <a:solidFill>
                            <a:srgbClr val="0070C0"/>
                          </a:solidFill>
                          <a:latin typeface="Times New Roman" panose="02020603050405020304" pitchFamily="18" charset="0"/>
                          <a:cs typeface="Times New Roman" panose="02020603050405020304" pitchFamily="18" charset="0"/>
                        </a:rPr>
                        <a:t>Mission</a:t>
                      </a:r>
                    </a:p>
                    <a:p>
                      <a:pPr marL="0" marR="0" lvl="0" indent="0" algn="just" defTabSz="914400" rtl="0" eaLnBrk="1" fontAlgn="auto" latinLnBrk="0" hangingPunct="1">
                        <a:lnSpc>
                          <a:spcPct val="100000"/>
                        </a:lnSpc>
                        <a:spcBef>
                          <a:spcPts val="0"/>
                        </a:spcBef>
                        <a:spcAft>
                          <a:spcPts val="0"/>
                        </a:spcAft>
                        <a:buClrTx/>
                        <a:buSzTx/>
                        <a:buFontTx/>
                        <a:buNone/>
                        <a:tabLst/>
                        <a:defRPr/>
                      </a:pPr>
                      <a:r>
                        <a:rPr lang="en-IN" sz="700" dirty="0">
                          <a:latin typeface="Times New Roman" panose="02020603050405020304" pitchFamily="18" charset="0"/>
                          <a:cs typeface="Times New Roman" panose="02020603050405020304" pitchFamily="18" charset="0"/>
                        </a:rPr>
                        <a:t>Enhancing the availability of water , increase the productivity of land and agriculture , diversify livelihoods, empower women and strengthen the health and well- being of vulnerable rural communities. And corporations are crucial in providing favourable market opportunities to farmers.</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861254090"/>
                  </a:ext>
                </a:extLst>
              </a:tr>
            </a:tbl>
          </a:graphicData>
        </a:graphic>
      </p:graphicFrame>
      <p:sp>
        <p:nvSpPr>
          <p:cNvPr id="33" name="TextBox 32">
            <a:extLst>
              <a:ext uri="{FF2B5EF4-FFF2-40B4-BE49-F238E27FC236}">
                <a16:creationId xmlns:a16="http://schemas.microsoft.com/office/drawing/2014/main" id="{775DC9BB-3260-87EB-4EB8-0CFF71E47835}"/>
              </a:ext>
            </a:extLst>
          </p:cNvPr>
          <p:cNvSpPr txBox="1"/>
          <p:nvPr/>
        </p:nvSpPr>
        <p:spPr>
          <a:xfrm>
            <a:off x="8908" y="1555481"/>
            <a:ext cx="2362994" cy="1000274"/>
          </a:xfrm>
          <a:prstGeom prst="rect">
            <a:avLst/>
          </a:prstGeom>
          <a:noFill/>
        </p:spPr>
        <p:txBody>
          <a:bodyPr wrap="square" rtlCol="0">
            <a:spAutoFit/>
          </a:bodyPr>
          <a:lstStyle/>
          <a:p>
            <a:r>
              <a:rPr lang="en-US" sz="900" dirty="0">
                <a:solidFill>
                  <a:schemeClr val="accent2">
                    <a:lumMod val="75000"/>
                  </a:schemeClr>
                </a:solidFill>
                <a:latin typeface="Times New Roman" panose="02020603050405020304" pitchFamily="18" charset="0"/>
                <a:cs typeface="Times New Roman" panose="02020603050405020304" pitchFamily="18" charset="0"/>
              </a:rPr>
              <a:t>Brief Description</a:t>
            </a:r>
          </a:p>
          <a:p>
            <a:r>
              <a:rPr kumimoji="0" lang="en-US" sz="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Samaj  Pragati  Sahayog has been majorly working for tribal community. 574 Villages and towns in 8 blocks of 3 districts ( Dewas, Khargone and Amravati ) in the States of Madhya Pradesh and Maharashtra. </a:t>
            </a:r>
            <a:r>
              <a:rPr kumimoji="0" lang="en-IN" sz="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They are working in project eight which is </a:t>
            </a:r>
            <a:r>
              <a:rPr lang="en-US" sz="700" dirty="0">
                <a:latin typeface="Times New Roman" panose="02020603050405020304" pitchFamily="18" charset="0"/>
                <a:cs typeface="Times New Roman" panose="02020603050405020304" pitchFamily="18" charset="0"/>
              </a:rPr>
              <a:t>Watershed, Self-Help Group, agriculture, livestock, kumbaya, health and nutrition, Ram Rahim Pragati Producer Company Limited, Media</a:t>
            </a:r>
            <a:r>
              <a:rPr lang="en-US" sz="800" dirty="0">
                <a:latin typeface="Times New Roman" panose="02020603050405020304" pitchFamily="18" charset="0"/>
                <a:cs typeface="Times New Roman" panose="02020603050405020304" pitchFamily="18" charset="0"/>
              </a:rPr>
              <a:t>.</a:t>
            </a:r>
          </a:p>
        </p:txBody>
      </p:sp>
      <mc:AlternateContent xmlns:mc="http://schemas.openxmlformats.org/markup-compatibility/2006" xmlns:p14="http://schemas.microsoft.com/office/powerpoint/2010/main">
        <mc:Choice Requires="p14">
          <p:contentPart p14:bwMode="auto" r:id="rId7">
            <p14:nvContentPartPr>
              <p14:cNvPr id="39" name="Ink 38">
                <a:extLst>
                  <a:ext uri="{FF2B5EF4-FFF2-40B4-BE49-F238E27FC236}">
                    <a16:creationId xmlns:a16="http://schemas.microsoft.com/office/drawing/2014/main" id="{B698D1CC-06B2-CB7E-DC69-B3F32AD4E855}"/>
                  </a:ext>
                </a:extLst>
              </p14:cNvPr>
              <p14:cNvContentPartPr/>
              <p14:nvPr/>
            </p14:nvContentPartPr>
            <p14:xfrm>
              <a:off x="2727559" y="4290110"/>
              <a:ext cx="58590" cy="24570"/>
            </p14:xfrm>
          </p:contentPart>
        </mc:Choice>
        <mc:Fallback xmlns="">
          <p:pic>
            <p:nvPicPr>
              <p:cNvPr id="39" name="Ink 38">
                <a:extLst>
                  <a:ext uri="{FF2B5EF4-FFF2-40B4-BE49-F238E27FC236}">
                    <a16:creationId xmlns:a16="http://schemas.microsoft.com/office/drawing/2014/main" id="{B698D1CC-06B2-CB7E-DC69-B3F32AD4E855}"/>
                  </a:ext>
                </a:extLst>
              </p:cNvPr>
              <p:cNvPicPr/>
              <p:nvPr/>
            </p:nvPicPr>
            <p:blipFill>
              <a:blip r:embed="rId8"/>
              <a:stretch>
                <a:fillRect/>
              </a:stretch>
            </p:blipFill>
            <p:spPr>
              <a:xfrm>
                <a:off x="2673642" y="4183284"/>
                <a:ext cx="166065" cy="237866"/>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0" name="Ink 39">
                <a:extLst>
                  <a:ext uri="{FF2B5EF4-FFF2-40B4-BE49-F238E27FC236}">
                    <a16:creationId xmlns:a16="http://schemas.microsoft.com/office/drawing/2014/main" id="{4191B21B-19C0-EC8C-0693-2142E8D0029F}"/>
                  </a:ext>
                </a:extLst>
              </p14:cNvPr>
              <p14:cNvContentPartPr/>
              <p14:nvPr/>
            </p14:nvContentPartPr>
            <p14:xfrm>
              <a:off x="2683279" y="4307120"/>
              <a:ext cx="83430" cy="2970"/>
            </p14:xfrm>
          </p:contentPart>
        </mc:Choice>
        <mc:Fallback xmlns="">
          <p:pic>
            <p:nvPicPr>
              <p:cNvPr id="40" name="Ink 39">
                <a:extLst>
                  <a:ext uri="{FF2B5EF4-FFF2-40B4-BE49-F238E27FC236}">
                    <a16:creationId xmlns:a16="http://schemas.microsoft.com/office/drawing/2014/main" id="{4191B21B-19C0-EC8C-0693-2142E8D0029F}"/>
                  </a:ext>
                </a:extLst>
              </p:cNvPr>
              <p:cNvPicPr/>
              <p:nvPr/>
            </p:nvPicPr>
            <p:blipFill>
              <a:blip r:embed="rId10"/>
              <a:stretch>
                <a:fillRect/>
              </a:stretch>
            </p:blipFill>
            <p:spPr>
              <a:xfrm>
                <a:off x="2629337" y="4208120"/>
                <a:ext cx="190954" cy="2006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1" name="Ink 40">
                <a:extLst>
                  <a:ext uri="{FF2B5EF4-FFF2-40B4-BE49-F238E27FC236}">
                    <a16:creationId xmlns:a16="http://schemas.microsoft.com/office/drawing/2014/main" id="{1FE84BBB-EC87-1908-4E4F-5765ECE5CE57}"/>
                  </a:ext>
                </a:extLst>
              </p14:cNvPr>
              <p14:cNvContentPartPr/>
              <p14:nvPr/>
            </p14:nvContentPartPr>
            <p14:xfrm>
              <a:off x="2676799" y="4305500"/>
              <a:ext cx="270" cy="270"/>
            </p14:xfrm>
          </p:contentPart>
        </mc:Choice>
        <mc:Fallback xmlns="">
          <p:pic>
            <p:nvPicPr>
              <p:cNvPr id="41" name="Ink 40">
                <a:extLst>
                  <a:ext uri="{FF2B5EF4-FFF2-40B4-BE49-F238E27FC236}">
                    <a16:creationId xmlns:a16="http://schemas.microsoft.com/office/drawing/2014/main" id="{1FE84BBB-EC87-1908-4E4F-5765ECE5CE57}"/>
                  </a:ext>
                </a:extLst>
              </p:cNvPr>
              <p:cNvPicPr/>
              <p:nvPr/>
            </p:nvPicPr>
            <p:blipFill>
              <a:blip r:embed="rId12"/>
              <a:stretch>
                <a:fillRect/>
              </a:stretch>
            </p:blipFill>
            <p:spPr>
              <a:xfrm>
                <a:off x="2636299" y="4224500"/>
                <a:ext cx="8100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2" name="Ink 41">
                <a:extLst>
                  <a:ext uri="{FF2B5EF4-FFF2-40B4-BE49-F238E27FC236}">
                    <a16:creationId xmlns:a16="http://schemas.microsoft.com/office/drawing/2014/main" id="{18FE0DE5-26BE-F024-9B1F-69321B31D346}"/>
                  </a:ext>
                </a:extLst>
              </p14:cNvPr>
              <p14:cNvContentPartPr/>
              <p14:nvPr/>
            </p14:nvContentPartPr>
            <p14:xfrm>
              <a:off x="2668969" y="4305500"/>
              <a:ext cx="270" cy="270"/>
            </p14:xfrm>
          </p:contentPart>
        </mc:Choice>
        <mc:Fallback xmlns="">
          <p:pic>
            <p:nvPicPr>
              <p:cNvPr id="42" name="Ink 41">
                <a:extLst>
                  <a:ext uri="{FF2B5EF4-FFF2-40B4-BE49-F238E27FC236}">
                    <a16:creationId xmlns:a16="http://schemas.microsoft.com/office/drawing/2014/main" id="{18FE0DE5-26BE-F024-9B1F-69321B31D346}"/>
                  </a:ext>
                </a:extLst>
              </p:cNvPr>
              <p:cNvPicPr/>
              <p:nvPr/>
            </p:nvPicPr>
            <p:blipFill>
              <a:blip r:embed="rId12"/>
              <a:stretch>
                <a:fillRect/>
              </a:stretch>
            </p:blipFill>
            <p:spPr>
              <a:xfrm>
                <a:off x="2628469" y="4224500"/>
                <a:ext cx="8100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43" name="Ink 42">
                <a:extLst>
                  <a:ext uri="{FF2B5EF4-FFF2-40B4-BE49-F238E27FC236}">
                    <a16:creationId xmlns:a16="http://schemas.microsoft.com/office/drawing/2014/main" id="{EE659C7A-2CF1-86D8-7B15-A0B4263A2143}"/>
                  </a:ext>
                </a:extLst>
              </p14:cNvPr>
              <p14:cNvContentPartPr/>
              <p14:nvPr/>
            </p14:nvContentPartPr>
            <p14:xfrm>
              <a:off x="2668969" y="4305500"/>
              <a:ext cx="270" cy="270"/>
            </p14:xfrm>
          </p:contentPart>
        </mc:Choice>
        <mc:Fallback xmlns="">
          <p:pic>
            <p:nvPicPr>
              <p:cNvPr id="43" name="Ink 42">
                <a:extLst>
                  <a:ext uri="{FF2B5EF4-FFF2-40B4-BE49-F238E27FC236}">
                    <a16:creationId xmlns:a16="http://schemas.microsoft.com/office/drawing/2014/main" id="{EE659C7A-2CF1-86D8-7B15-A0B4263A2143}"/>
                  </a:ext>
                </a:extLst>
              </p:cNvPr>
              <p:cNvPicPr/>
              <p:nvPr/>
            </p:nvPicPr>
            <p:blipFill>
              <a:blip r:embed="rId12"/>
              <a:stretch>
                <a:fillRect/>
              </a:stretch>
            </p:blipFill>
            <p:spPr>
              <a:xfrm>
                <a:off x="2628469" y="4224500"/>
                <a:ext cx="8100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4" name="Ink 43">
                <a:extLst>
                  <a:ext uri="{FF2B5EF4-FFF2-40B4-BE49-F238E27FC236}">
                    <a16:creationId xmlns:a16="http://schemas.microsoft.com/office/drawing/2014/main" id="{261C98D4-90E2-2E9B-0AB1-14FAC28862BF}"/>
                  </a:ext>
                </a:extLst>
              </p14:cNvPr>
              <p14:cNvContentPartPr/>
              <p14:nvPr/>
            </p14:nvContentPartPr>
            <p14:xfrm>
              <a:off x="2594719" y="4297670"/>
              <a:ext cx="150120" cy="24030"/>
            </p14:xfrm>
          </p:contentPart>
        </mc:Choice>
        <mc:Fallback xmlns="">
          <p:pic>
            <p:nvPicPr>
              <p:cNvPr id="44" name="Ink 43">
                <a:extLst>
                  <a:ext uri="{FF2B5EF4-FFF2-40B4-BE49-F238E27FC236}">
                    <a16:creationId xmlns:a16="http://schemas.microsoft.com/office/drawing/2014/main" id="{261C98D4-90E2-2E9B-0AB1-14FAC28862BF}"/>
                  </a:ext>
                </a:extLst>
              </p:cNvPr>
              <p:cNvPicPr/>
              <p:nvPr/>
            </p:nvPicPr>
            <p:blipFill>
              <a:blip r:embed="rId16"/>
              <a:stretch>
                <a:fillRect/>
              </a:stretch>
            </p:blipFill>
            <p:spPr>
              <a:xfrm>
                <a:off x="2540719" y="4191655"/>
                <a:ext cx="257760" cy="235706"/>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5" name="Ink 44">
                <a:extLst>
                  <a:ext uri="{FF2B5EF4-FFF2-40B4-BE49-F238E27FC236}">
                    <a16:creationId xmlns:a16="http://schemas.microsoft.com/office/drawing/2014/main" id="{9E9258B9-F98B-0E73-3CCB-4D0780565CD0}"/>
                  </a:ext>
                </a:extLst>
              </p14:cNvPr>
              <p14:cNvContentPartPr/>
              <p14:nvPr/>
            </p14:nvContentPartPr>
            <p14:xfrm>
              <a:off x="2676799" y="4319540"/>
              <a:ext cx="4860" cy="1890"/>
            </p14:xfrm>
          </p:contentPart>
        </mc:Choice>
        <mc:Fallback xmlns="">
          <p:pic>
            <p:nvPicPr>
              <p:cNvPr id="45" name="Ink 44">
                <a:extLst>
                  <a:ext uri="{FF2B5EF4-FFF2-40B4-BE49-F238E27FC236}">
                    <a16:creationId xmlns:a16="http://schemas.microsoft.com/office/drawing/2014/main" id="{9E9258B9-F98B-0E73-3CCB-4D0780565CD0}"/>
                  </a:ext>
                </a:extLst>
              </p:cNvPr>
              <p:cNvPicPr/>
              <p:nvPr/>
            </p:nvPicPr>
            <p:blipFill>
              <a:blip r:embed="rId18"/>
              <a:stretch>
                <a:fillRect/>
              </a:stretch>
            </p:blipFill>
            <p:spPr>
              <a:xfrm>
                <a:off x="2624728" y="4225040"/>
                <a:ext cx="108656" cy="190575"/>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6" name="Ink 45">
                <a:extLst>
                  <a:ext uri="{FF2B5EF4-FFF2-40B4-BE49-F238E27FC236}">
                    <a16:creationId xmlns:a16="http://schemas.microsoft.com/office/drawing/2014/main" id="{072CA197-BB97-81D9-544D-55B61DBC1CBC}"/>
                  </a:ext>
                </a:extLst>
              </p14:cNvPr>
              <p14:cNvContentPartPr/>
              <p14:nvPr/>
            </p14:nvContentPartPr>
            <p14:xfrm>
              <a:off x="2688409" y="4317110"/>
              <a:ext cx="270" cy="270"/>
            </p14:xfrm>
          </p:contentPart>
        </mc:Choice>
        <mc:Fallback xmlns="">
          <p:pic>
            <p:nvPicPr>
              <p:cNvPr id="46" name="Ink 45">
                <a:extLst>
                  <a:ext uri="{FF2B5EF4-FFF2-40B4-BE49-F238E27FC236}">
                    <a16:creationId xmlns:a16="http://schemas.microsoft.com/office/drawing/2014/main" id="{072CA197-BB97-81D9-544D-55B61DBC1CBC}"/>
                  </a:ext>
                </a:extLst>
              </p:cNvPr>
              <p:cNvPicPr/>
              <p:nvPr/>
            </p:nvPicPr>
            <p:blipFill>
              <a:blip r:embed="rId12"/>
              <a:stretch>
                <a:fillRect/>
              </a:stretch>
            </p:blipFill>
            <p:spPr>
              <a:xfrm>
                <a:off x="2647909" y="4236110"/>
                <a:ext cx="8100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47" name="Ink 46">
                <a:extLst>
                  <a:ext uri="{FF2B5EF4-FFF2-40B4-BE49-F238E27FC236}">
                    <a16:creationId xmlns:a16="http://schemas.microsoft.com/office/drawing/2014/main" id="{07AFB116-FA41-089B-DF97-A3B6DB283C23}"/>
                  </a:ext>
                </a:extLst>
              </p14:cNvPr>
              <p14:cNvContentPartPr/>
              <p14:nvPr/>
            </p14:nvContentPartPr>
            <p14:xfrm>
              <a:off x="2609029" y="4282550"/>
              <a:ext cx="180630" cy="42390"/>
            </p14:xfrm>
          </p:contentPart>
        </mc:Choice>
        <mc:Fallback xmlns="">
          <p:pic>
            <p:nvPicPr>
              <p:cNvPr id="47" name="Ink 46">
                <a:extLst>
                  <a:ext uri="{FF2B5EF4-FFF2-40B4-BE49-F238E27FC236}">
                    <a16:creationId xmlns:a16="http://schemas.microsoft.com/office/drawing/2014/main" id="{07AFB116-FA41-089B-DF97-A3B6DB283C23}"/>
                  </a:ext>
                </a:extLst>
              </p:cNvPr>
              <p:cNvPicPr/>
              <p:nvPr/>
            </p:nvPicPr>
            <p:blipFill>
              <a:blip r:embed="rId21"/>
              <a:stretch>
                <a:fillRect/>
              </a:stretch>
            </p:blipFill>
            <p:spPr>
              <a:xfrm>
                <a:off x="2555056" y="4174779"/>
                <a:ext cx="288216" cy="257573"/>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48" name="Ink 47">
                <a:extLst>
                  <a:ext uri="{FF2B5EF4-FFF2-40B4-BE49-F238E27FC236}">
                    <a16:creationId xmlns:a16="http://schemas.microsoft.com/office/drawing/2014/main" id="{97A3DE60-DE76-90AE-63B7-FCCAADED1C1B}"/>
                  </a:ext>
                </a:extLst>
              </p14:cNvPr>
              <p14:cNvContentPartPr/>
              <p14:nvPr/>
            </p14:nvContentPartPr>
            <p14:xfrm>
              <a:off x="2618749" y="4299020"/>
              <a:ext cx="204660" cy="47250"/>
            </p14:xfrm>
          </p:contentPart>
        </mc:Choice>
        <mc:Fallback xmlns="">
          <p:pic>
            <p:nvPicPr>
              <p:cNvPr id="48" name="Ink 47">
                <a:extLst>
                  <a:ext uri="{FF2B5EF4-FFF2-40B4-BE49-F238E27FC236}">
                    <a16:creationId xmlns:a16="http://schemas.microsoft.com/office/drawing/2014/main" id="{97A3DE60-DE76-90AE-63B7-FCCAADED1C1B}"/>
                  </a:ext>
                </a:extLst>
              </p:cNvPr>
              <p:cNvPicPr/>
              <p:nvPr/>
            </p:nvPicPr>
            <p:blipFill>
              <a:blip r:embed="rId23"/>
              <a:stretch>
                <a:fillRect/>
              </a:stretch>
            </p:blipFill>
            <p:spPr>
              <a:xfrm>
                <a:off x="2546812" y="4155838"/>
                <a:ext cx="348174" cy="333256"/>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49" name="Ink 48">
                <a:extLst>
                  <a:ext uri="{FF2B5EF4-FFF2-40B4-BE49-F238E27FC236}">
                    <a16:creationId xmlns:a16="http://schemas.microsoft.com/office/drawing/2014/main" id="{A2763E96-18E6-6BF8-9BE9-90E823BAEB38}"/>
                  </a:ext>
                </a:extLst>
              </p14:cNvPr>
              <p14:cNvContentPartPr/>
              <p14:nvPr/>
            </p14:nvContentPartPr>
            <p14:xfrm>
              <a:off x="2647909" y="4299020"/>
              <a:ext cx="133920" cy="18630"/>
            </p14:xfrm>
          </p:contentPart>
        </mc:Choice>
        <mc:Fallback xmlns="">
          <p:pic>
            <p:nvPicPr>
              <p:cNvPr id="49" name="Ink 48">
                <a:extLst>
                  <a:ext uri="{FF2B5EF4-FFF2-40B4-BE49-F238E27FC236}">
                    <a16:creationId xmlns:a16="http://schemas.microsoft.com/office/drawing/2014/main" id="{A2763E96-18E6-6BF8-9BE9-90E823BAEB38}"/>
                  </a:ext>
                </a:extLst>
              </p:cNvPr>
              <p:cNvPicPr/>
              <p:nvPr/>
            </p:nvPicPr>
            <p:blipFill>
              <a:blip r:embed="rId25"/>
              <a:stretch>
                <a:fillRect/>
              </a:stretch>
            </p:blipFill>
            <p:spPr>
              <a:xfrm>
                <a:off x="2575909" y="4155712"/>
                <a:ext cx="277560" cy="304887"/>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50" name="Ink 49">
                <a:extLst>
                  <a:ext uri="{FF2B5EF4-FFF2-40B4-BE49-F238E27FC236}">
                    <a16:creationId xmlns:a16="http://schemas.microsoft.com/office/drawing/2014/main" id="{AF262A6B-57F5-8A79-7D69-F5CFF10209B0}"/>
                  </a:ext>
                </a:extLst>
              </p14:cNvPr>
              <p14:cNvContentPartPr/>
              <p14:nvPr/>
            </p14:nvContentPartPr>
            <p14:xfrm>
              <a:off x="2589859" y="4281740"/>
              <a:ext cx="188730" cy="37800"/>
            </p14:xfrm>
          </p:contentPart>
        </mc:Choice>
        <mc:Fallback xmlns="">
          <p:pic>
            <p:nvPicPr>
              <p:cNvPr id="50" name="Ink 49">
                <a:extLst>
                  <a:ext uri="{FF2B5EF4-FFF2-40B4-BE49-F238E27FC236}">
                    <a16:creationId xmlns:a16="http://schemas.microsoft.com/office/drawing/2014/main" id="{AF262A6B-57F5-8A79-7D69-F5CFF10209B0}"/>
                  </a:ext>
                </a:extLst>
              </p:cNvPr>
              <p:cNvPicPr/>
              <p:nvPr/>
            </p:nvPicPr>
            <p:blipFill>
              <a:blip r:embed="rId27"/>
              <a:stretch>
                <a:fillRect/>
              </a:stretch>
            </p:blipFill>
            <p:spPr>
              <a:xfrm>
                <a:off x="2517825" y="4137740"/>
                <a:ext cx="332439"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51" name="Ink 50">
                <a:extLst>
                  <a:ext uri="{FF2B5EF4-FFF2-40B4-BE49-F238E27FC236}">
                    <a16:creationId xmlns:a16="http://schemas.microsoft.com/office/drawing/2014/main" id="{0E5BFE1C-3B67-BDE6-E33C-BF90BE222C8A}"/>
                  </a:ext>
                </a:extLst>
              </p14:cNvPr>
              <p14:cNvContentPartPr/>
              <p14:nvPr/>
            </p14:nvContentPartPr>
            <p14:xfrm>
              <a:off x="2680309" y="4245290"/>
              <a:ext cx="144720" cy="33210"/>
            </p14:xfrm>
          </p:contentPart>
        </mc:Choice>
        <mc:Fallback xmlns="">
          <p:pic>
            <p:nvPicPr>
              <p:cNvPr id="51" name="Ink 50">
                <a:extLst>
                  <a:ext uri="{FF2B5EF4-FFF2-40B4-BE49-F238E27FC236}">
                    <a16:creationId xmlns:a16="http://schemas.microsoft.com/office/drawing/2014/main" id="{0E5BFE1C-3B67-BDE6-E33C-BF90BE222C8A}"/>
                  </a:ext>
                </a:extLst>
              </p:cNvPr>
              <p:cNvPicPr/>
              <p:nvPr/>
            </p:nvPicPr>
            <p:blipFill>
              <a:blip r:embed="rId29"/>
              <a:stretch>
                <a:fillRect/>
              </a:stretch>
            </p:blipFill>
            <p:spPr>
              <a:xfrm>
                <a:off x="2608309" y="4102451"/>
                <a:ext cx="288360" cy="31853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2" name="Ink 51">
                <a:extLst>
                  <a:ext uri="{FF2B5EF4-FFF2-40B4-BE49-F238E27FC236}">
                    <a16:creationId xmlns:a16="http://schemas.microsoft.com/office/drawing/2014/main" id="{893A3BE7-2DAE-9844-A813-3D0013AF0BEE}"/>
                  </a:ext>
                </a:extLst>
              </p14:cNvPr>
              <p14:cNvContentPartPr/>
              <p14:nvPr/>
            </p14:nvContentPartPr>
            <p14:xfrm>
              <a:off x="2613079" y="4297130"/>
              <a:ext cx="223290" cy="24840"/>
            </p14:xfrm>
          </p:contentPart>
        </mc:Choice>
        <mc:Fallback xmlns="">
          <p:pic>
            <p:nvPicPr>
              <p:cNvPr id="52" name="Ink 51">
                <a:extLst>
                  <a:ext uri="{FF2B5EF4-FFF2-40B4-BE49-F238E27FC236}">
                    <a16:creationId xmlns:a16="http://schemas.microsoft.com/office/drawing/2014/main" id="{893A3BE7-2DAE-9844-A813-3D0013AF0BEE}"/>
                  </a:ext>
                </a:extLst>
              </p:cNvPr>
              <p:cNvPicPr/>
              <p:nvPr/>
            </p:nvPicPr>
            <p:blipFill>
              <a:blip r:embed="rId31"/>
              <a:stretch>
                <a:fillRect/>
              </a:stretch>
            </p:blipFill>
            <p:spPr>
              <a:xfrm>
                <a:off x="2604090" y="4288130"/>
                <a:ext cx="240909"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4" name="Ink 53">
                <a:extLst>
                  <a:ext uri="{FF2B5EF4-FFF2-40B4-BE49-F238E27FC236}">
                    <a16:creationId xmlns:a16="http://schemas.microsoft.com/office/drawing/2014/main" id="{97F01F54-58CE-5E12-7502-3640E5872CD6}"/>
                  </a:ext>
                </a:extLst>
              </p14:cNvPr>
              <p14:cNvContentPartPr/>
              <p14:nvPr/>
            </p14:nvContentPartPr>
            <p14:xfrm>
              <a:off x="3315889" y="5123870"/>
              <a:ext cx="270" cy="270"/>
            </p14:xfrm>
          </p:contentPart>
        </mc:Choice>
        <mc:Fallback xmlns="">
          <p:pic>
            <p:nvPicPr>
              <p:cNvPr id="54" name="Ink 53">
                <a:extLst>
                  <a:ext uri="{FF2B5EF4-FFF2-40B4-BE49-F238E27FC236}">
                    <a16:creationId xmlns:a16="http://schemas.microsoft.com/office/drawing/2014/main" id="{97F01F54-58CE-5E12-7502-3640E5872CD6}"/>
                  </a:ext>
                </a:extLst>
              </p:cNvPr>
              <p:cNvPicPr/>
              <p:nvPr/>
            </p:nvPicPr>
            <p:blipFill>
              <a:blip r:embed="rId34"/>
              <a:stretch>
                <a:fillRect/>
              </a:stretch>
            </p:blipFill>
            <p:spPr>
              <a:xfrm>
                <a:off x="3309139" y="5117120"/>
                <a:ext cx="13500" cy="135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5" name="Ink 54">
                <a:extLst>
                  <a:ext uri="{FF2B5EF4-FFF2-40B4-BE49-F238E27FC236}">
                    <a16:creationId xmlns:a16="http://schemas.microsoft.com/office/drawing/2014/main" id="{DB8571E6-0006-39FF-E309-63D14DF9E29E}"/>
                  </a:ext>
                </a:extLst>
              </p14:cNvPr>
              <p14:cNvContentPartPr/>
              <p14:nvPr/>
            </p14:nvContentPartPr>
            <p14:xfrm>
              <a:off x="4445003" y="5261051"/>
              <a:ext cx="270" cy="270"/>
            </p14:xfrm>
          </p:contentPart>
        </mc:Choice>
        <mc:Fallback xmlns="">
          <p:pic>
            <p:nvPicPr>
              <p:cNvPr id="55" name="Ink 54">
                <a:extLst>
                  <a:ext uri="{FF2B5EF4-FFF2-40B4-BE49-F238E27FC236}">
                    <a16:creationId xmlns:a16="http://schemas.microsoft.com/office/drawing/2014/main" id="{DB8571E6-0006-39FF-E309-63D14DF9E29E}"/>
                  </a:ext>
                </a:extLst>
              </p:cNvPr>
              <p:cNvPicPr/>
              <p:nvPr/>
            </p:nvPicPr>
            <p:blipFill>
              <a:blip r:embed="rId34"/>
              <a:stretch>
                <a:fillRect/>
              </a:stretch>
            </p:blipFill>
            <p:spPr>
              <a:xfrm>
                <a:off x="4438253" y="5254301"/>
                <a:ext cx="13500" cy="13500"/>
              </a:xfrm>
              <a:prstGeom prst="rect">
                <a:avLst/>
              </a:prstGeom>
            </p:spPr>
          </p:pic>
        </mc:Fallback>
      </mc:AlternateContent>
      <p:grpSp>
        <p:nvGrpSpPr>
          <p:cNvPr id="61" name="Group 60">
            <a:extLst>
              <a:ext uri="{FF2B5EF4-FFF2-40B4-BE49-F238E27FC236}">
                <a16:creationId xmlns:a16="http://schemas.microsoft.com/office/drawing/2014/main" id="{58EE2BE7-9542-62FE-EC51-FFB13D3F40FE}"/>
              </a:ext>
            </a:extLst>
          </p:cNvPr>
          <p:cNvGrpSpPr/>
          <p:nvPr/>
        </p:nvGrpSpPr>
        <p:grpSpPr>
          <a:xfrm>
            <a:off x="3445193" y="4724021"/>
            <a:ext cx="270" cy="270"/>
            <a:chOff x="4593591" y="5155694"/>
            <a:chExt cx="360" cy="360"/>
          </a:xfrm>
        </p:grpSpPr>
        <mc:AlternateContent xmlns:mc="http://schemas.openxmlformats.org/markup-compatibility/2006" xmlns:p14="http://schemas.microsoft.com/office/powerpoint/2010/main">
          <mc:Choice Requires="p14">
            <p:contentPart p14:bwMode="auto" r:id="rId36">
              <p14:nvContentPartPr>
                <p14:cNvPr id="56" name="Ink 55">
                  <a:extLst>
                    <a:ext uri="{FF2B5EF4-FFF2-40B4-BE49-F238E27FC236}">
                      <a16:creationId xmlns:a16="http://schemas.microsoft.com/office/drawing/2014/main" id="{9E1ED286-21BE-EB52-BE5E-EC11178B1C6C}"/>
                    </a:ext>
                  </a:extLst>
                </p14:cNvPr>
                <p14:cNvContentPartPr/>
                <p14:nvPr/>
              </p14:nvContentPartPr>
              <p14:xfrm>
                <a:off x="4593591" y="5155694"/>
                <a:ext cx="360" cy="360"/>
              </p14:xfrm>
            </p:contentPart>
          </mc:Choice>
          <mc:Fallback xmlns="">
            <p:pic>
              <p:nvPicPr>
                <p:cNvPr id="56" name="Ink 55">
                  <a:extLst>
                    <a:ext uri="{FF2B5EF4-FFF2-40B4-BE49-F238E27FC236}">
                      <a16:creationId xmlns:a16="http://schemas.microsoft.com/office/drawing/2014/main" id="{9E1ED286-21BE-EB52-BE5E-EC11178B1C6C}"/>
                    </a:ext>
                  </a:extLst>
                </p:cNvPr>
                <p:cNvPicPr/>
                <p:nvPr/>
              </p:nvPicPr>
              <p:blipFill>
                <a:blip r:embed="rId37"/>
                <a:stretch>
                  <a:fillRect/>
                </a:stretch>
              </p:blipFill>
              <p:spPr>
                <a:xfrm>
                  <a:off x="4584951" y="514669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57" name="Ink 56">
                  <a:extLst>
                    <a:ext uri="{FF2B5EF4-FFF2-40B4-BE49-F238E27FC236}">
                      <a16:creationId xmlns:a16="http://schemas.microsoft.com/office/drawing/2014/main" id="{7823CB4E-85F4-508C-A243-01B8D6E9C6E9}"/>
                    </a:ext>
                  </a:extLst>
                </p14:cNvPr>
                <p14:cNvContentPartPr/>
                <p14:nvPr/>
              </p14:nvContentPartPr>
              <p14:xfrm>
                <a:off x="4593591" y="5155694"/>
                <a:ext cx="360" cy="360"/>
              </p14:xfrm>
            </p:contentPart>
          </mc:Choice>
          <mc:Fallback xmlns="">
            <p:pic>
              <p:nvPicPr>
                <p:cNvPr id="57" name="Ink 56">
                  <a:extLst>
                    <a:ext uri="{FF2B5EF4-FFF2-40B4-BE49-F238E27FC236}">
                      <a16:creationId xmlns:a16="http://schemas.microsoft.com/office/drawing/2014/main" id="{7823CB4E-85F4-508C-A243-01B8D6E9C6E9}"/>
                    </a:ext>
                  </a:extLst>
                </p:cNvPr>
                <p:cNvPicPr/>
                <p:nvPr/>
              </p:nvPicPr>
              <p:blipFill>
                <a:blip r:embed="rId37"/>
                <a:stretch>
                  <a:fillRect/>
                </a:stretch>
              </p:blipFill>
              <p:spPr>
                <a:xfrm>
                  <a:off x="4584951" y="5146694"/>
                  <a:ext cx="18000" cy="18000"/>
                </a:xfrm>
                <a:prstGeom prst="rect">
                  <a:avLst/>
                </a:prstGeom>
              </p:spPr>
            </p:pic>
          </mc:Fallback>
        </mc:AlternateContent>
      </p:grpSp>
      <p:grpSp>
        <p:nvGrpSpPr>
          <p:cNvPr id="60" name="Group 59">
            <a:extLst>
              <a:ext uri="{FF2B5EF4-FFF2-40B4-BE49-F238E27FC236}">
                <a16:creationId xmlns:a16="http://schemas.microsoft.com/office/drawing/2014/main" id="{C42FD904-CF27-9C39-A45E-66E2BA6099AF}"/>
              </a:ext>
            </a:extLst>
          </p:cNvPr>
          <p:cNvGrpSpPr/>
          <p:nvPr/>
        </p:nvGrpSpPr>
        <p:grpSpPr>
          <a:xfrm>
            <a:off x="3147653" y="4029581"/>
            <a:ext cx="270" cy="270"/>
            <a:chOff x="4196871" y="4229774"/>
            <a:chExt cx="360" cy="360"/>
          </a:xfrm>
        </p:grpSpPr>
        <mc:AlternateContent xmlns:mc="http://schemas.openxmlformats.org/markup-compatibility/2006" xmlns:p14="http://schemas.microsoft.com/office/powerpoint/2010/main">
          <mc:Choice Requires="p14">
            <p:contentPart p14:bwMode="auto" r:id="rId39">
              <p14:nvContentPartPr>
                <p14:cNvPr id="58" name="Ink 57">
                  <a:extLst>
                    <a:ext uri="{FF2B5EF4-FFF2-40B4-BE49-F238E27FC236}">
                      <a16:creationId xmlns:a16="http://schemas.microsoft.com/office/drawing/2014/main" id="{91762315-9D93-96F8-0194-BE55B262FE50}"/>
                    </a:ext>
                  </a:extLst>
                </p14:cNvPr>
                <p14:cNvContentPartPr/>
                <p14:nvPr/>
              </p14:nvContentPartPr>
              <p14:xfrm>
                <a:off x="4196871" y="4229774"/>
                <a:ext cx="360" cy="360"/>
              </p14:xfrm>
            </p:contentPart>
          </mc:Choice>
          <mc:Fallback xmlns="">
            <p:pic>
              <p:nvPicPr>
                <p:cNvPr id="58" name="Ink 57">
                  <a:extLst>
                    <a:ext uri="{FF2B5EF4-FFF2-40B4-BE49-F238E27FC236}">
                      <a16:creationId xmlns:a16="http://schemas.microsoft.com/office/drawing/2014/main" id="{91762315-9D93-96F8-0194-BE55B262FE50}"/>
                    </a:ext>
                  </a:extLst>
                </p:cNvPr>
                <p:cNvPicPr/>
                <p:nvPr/>
              </p:nvPicPr>
              <p:blipFill>
                <a:blip r:embed="rId37"/>
                <a:stretch>
                  <a:fillRect/>
                </a:stretch>
              </p:blipFill>
              <p:spPr>
                <a:xfrm>
                  <a:off x="4188231" y="422113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9" name="Ink 58">
                  <a:extLst>
                    <a:ext uri="{FF2B5EF4-FFF2-40B4-BE49-F238E27FC236}">
                      <a16:creationId xmlns:a16="http://schemas.microsoft.com/office/drawing/2014/main" id="{4E4970AA-16D2-C9CA-871A-59BA7F0C1C26}"/>
                    </a:ext>
                  </a:extLst>
                </p14:cNvPr>
                <p14:cNvContentPartPr/>
                <p14:nvPr/>
              </p14:nvContentPartPr>
              <p14:xfrm>
                <a:off x="4196871" y="4229774"/>
                <a:ext cx="360" cy="360"/>
              </p14:xfrm>
            </p:contentPart>
          </mc:Choice>
          <mc:Fallback xmlns="">
            <p:pic>
              <p:nvPicPr>
                <p:cNvPr id="59" name="Ink 58">
                  <a:extLst>
                    <a:ext uri="{FF2B5EF4-FFF2-40B4-BE49-F238E27FC236}">
                      <a16:creationId xmlns:a16="http://schemas.microsoft.com/office/drawing/2014/main" id="{4E4970AA-16D2-C9CA-871A-59BA7F0C1C26}"/>
                    </a:ext>
                  </a:extLst>
                </p:cNvPr>
                <p:cNvPicPr/>
                <p:nvPr/>
              </p:nvPicPr>
              <p:blipFill>
                <a:blip r:embed="rId37"/>
                <a:stretch>
                  <a:fillRect/>
                </a:stretch>
              </p:blipFill>
              <p:spPr>
                <a:xfrm>
                  <a:off x="4188231" y="4221134"/>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1">
            <p14:nvContentPartPr>
              <p14:cNvPr id="62" name="Ink 61">
                <a:extLst>
                  <a:ext uri="{FF2B5EF4-FFF2-40B4-BE49-F238E27FC236}">
                    <a16:creationId xmlns:a16="http://schemas.microsoft.com/office/drawing/2014/main" id="{C75FE45D-C9D9-6D48-D3C0-A670086E8AA3}"/>
                  </a:ext>
                </a:extLst>
              </p14:cNvPr>
              <p14:cNvContentPartPr/>
              <p14:nvPr/>
            </p14:nvContentPartPr>
            <p14:xfrm>
              <a:off x="4288133" y="5227841"/>
              <a:ext cx="270" cy="270"/>
            </p14:xfrm>
          </p:contentPart>
        </mc:Choice>
        <mc:Fallback xmlns="">
          <p:pic>
            <p:nvPicPr>
              <p:cNvPr id="62" name="Ink 61">
                <a:extLst>
                  <a:ext uri="{FF2B5EF4-FFF2-40B4-BE49-F238E27FC236}">
                    <a16:creationId xmlns:a16="http://schemas.microsoft.com/office/drawing/2014/main" id="{C75FE45D-C9D9-6D48-D3C0-A670086E8AA3}"/>
                  </a:ext>
                </a:extLst>
              </p:cNvPr>
              <p:cNvPicPr/>
              <p:nvPr/>
            </p:nvPicPr>
            <p:blipFill>
              <a:blip r:embed="rId34"/>
              <a:stretch>
                <a:fillRect/>
              </a:stretch>
            </p:blipFill>
            <p:spPr>
              <a:xfrm>
                <a:off x="4281383" y="5221091"/>
                <a:ext cx="13500" cy="135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63" name="Ink 62">
                <a:extLst>
                  <a:ext uri="{FF2B5EF4-FFF2-40B4-BE49-F238E27FC236}">
                    <a16:creationId xmlns:a16="http://schemas.microsoft.com/office/drawing/2014/main" id="{44EEC055-57DE-0F5D-7E25-0CFF014EFD89}"/>
                  </a:ext>
                </a:extLst>
              </p14:cNvPr>
              <p14:cNvContentPartPr/>
              <p14:nvPr/>
            </p14:nvContentPartPr>
            <p14:xfrm>
              <a:off x="3908243" y="4971881"/>
              <a:ext cx="270" cy="270"/>
            </p14:xfrm>
          </p:contentPart>
        </mc:Choice>
        <mc:Fallback xmlns="">
          <p:pic>
            <p:nvPicPr>
              <p:cNvPr id="63" name="Ink 62">
                <a:extLst>
                  <a:ext uri="{FF2B5EF4-FFF2-40B4-BE49-F238E27FC236}">
                    <a16:creationId xmlns:a16="http://schemas.microsoft.com/office/drawing/2014/main" id="{44EEC055-57DE-0F5D-7E25-0CFF014EFD89}"/>
                  </a:ext>
                </a:extLst>
              </p:cNvPr>
              <p:cNvPicPr/>
              <p:nvPr/>
            </p:nvPicPr>
            <p:blipFill>
              <a:blip r:embed="rId34"/>
              <a:stretch>
                <a:fillRect/>
              </a:stretch>
            </p:blipFill>
            <p:spPr>
              <a:xfrm>
                <a:off x="3901493" y="4965131"/>
                <a:ext cx="13500" cy="135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64" name="Ink 63">
                <a:extLst>
                  <a:ext uri="{FF2B5EF4-FFF2-40B4-BE49-F238E27FC236}">
                    <a16:creationId xmlns:a16="http://schemas.microsoft.com/office/drawing/2014/main" id="{E078724D-C8CC-3EBF-D9A6-B784A364A8A4}"/>
                  </a:ext>
                </a:extLst>
              </p14:cNvPr>
              <p14:cNvContentPartPr/>
              <p14:nvPr/>
            </p14:nvContentPartPr>
            <p14:xfrm>
              <a:off x="2721746" y="4771191"/>
              <a:ext cx="270" cy="270"/>
            </p14:xfrm>
          </p:contentPart>
        </mc:Choice>
        <mc:Fallback xmlns="">
          <p:pic>
            <p:nvPicPr>
              <p:cNvPr id="64" name="Ink 63">
                <a:extLst>
                  <a:ext uri="{FF2B5EF4-FFF2-40B4-BE49-F238E27FC236}">
                    <a16:creationId xmlns:a16="http://schemas.microsoft.com/office/drawing/2014/main" id="{E078724D-C8CC-3EBF-D9A6-B784A364A8A4}"/>
                  </a:ext>
                </a:extLst>
              </p:cNvPr>
              <p:cNvPicPr/>
              <p:nvPr/>
            </p:nvPicPr>
            <p:blipFill>
              <a:blip r:embed="rId34"/>
              <a:stretch>
                <a:fillRect/>
              </a:stretch>
            </p:blipFill>
            <p:spPr>
              <a:xfrm>
                <a:off x="2714996" y="4764441"/>
                <a:ext cx="13500" cy="135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65" name="Ink 64">
                <a:extLst>
                  <a:ext uri="{FF2B5EF4-FFF2-40B4-BE49-F238E27FC236}">
                    <a16:creationId xmlns:a16="http://schemas.microsoft.com/office/drawing/2014/main" id="{09A9D2F3-5507-1EF2-815A-69E57A40722C}"/>
                  </a:ext>
                </a:extLst>
              </p14:cNvPr>
              <p14:cNvContentPartPr/>
              <p14:nvPr/>
            </p14:nvContentPartPr>
            <p14:xfrm>
              <a:off x="3027656" y="5256651"/>
              <a:ext cx="270" cy="17010"/>
            </p14:xfrm>
          </p:contentPart>
        </mc:Choice>
        <mc:Fallback xmlns="">
          <p:pic>
            <p:nvPicPr>
              <p:cNvPr id="65" name="Ink 64">
                <a:extLst>
                  <a:ext uri="{FF2B5EF4-FFF2-40B4-BE49-F238E27FC236}">
                    <a16:creationId xmlns:a16="http://schemas.microsoft.com/office/drawing/2014/main" id="{09A9D2F3-5507-1EF2-815A-69E57A40722C}"/>
                  </a:ext>
                </a:extLst>
              </p:cNvPr>
              <p:cNvPicPr/>
              <p:nvPr/>
            </p:nvPicPr>
            <p:blipFill>
              <a:blip r:embed="rId45"/>
              <a:stretch>
                <a:fillRect/>
              </a:stretch>
            </p:blipFill>
            <p:spPr>
              <a:xfrm>
                <a:off x="3020906" y="5247792"/>
                <a:ext cx="13500" cy="34374"/>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66" name="Ink 65">
                <a:extLst>
                  <a:ext uri="{FF2B5EF4-FFF2-40B4-BE49-F238E27FC236}">
                    <a16:creationId xmlns:a16="http://schemas.microsoft.com/office/drawing/2014/main" id="{39F4164E-E573-A4FB-F2C6-DF16440ECDDB}"/>
                  </a:ext>
                </a:extLst>
              </p14:cNvPr>
              <p14:cNvContentPartPr/>
              <p14:nvPr/>
            </p14:nvContentPartPr>
            <p14:xfrm>
              <a:off x="3027656" y="5298771"/>
              <a:ext cx="270" cy="270"/>
            </p14:xfrm>
          </p:contentPart>
        </mc:Choice>
        <mc:Fallback xmlns="">
          <p:pic>
            <p:nvPicPr>
              <p:cNvPr id="66" name="Ink 65">
                <a:extLst>
                  <a:ext uri="{FF2B5EF4-FFF2-40B4-BE49-F238E27FC236}">
                    <a16:creationId xmlns:a16="http://schemas.microsoft.com/office/drawing/2014/main" id="{39F4164E-E573-A4FB-F2C6-DF16440ECDDB}"/>
                  </a:ext>
                </a:extLst>
              </p:cNvPr>
              <p:cNvPicPr/>
              <p:nvPr/>
            </p:nvPicPr>
            <p:blipFill>
              <a:blip r:embed="rId34"/>
              <a:stretch>
                <a:fillRect/>
              </a:stretch>
            </p:blipFill>
            <p:spPr>
              <a:xfrm>
                <a:off x="3020906" y="5292021"/>
                <a:ext cx="13500" cy="13500"/>
              </a:xfrm>
              <a:prstGeom prst="rect">
                <a:avLst/>
              </a:prstGeom>
            </p:spPr>
          </p:pic>
        </mc:Fallback>
      </mc:AlternateContent>
      <p:grpSp>
        <p:nvGrpSpPr>
          <p:cNvPr id="70" name="Group 69">
            <a:extLst>
              <a:ext uri="{FF2B5EF4-FFF2-40B4-BE49-F238E27FC236}">
                <a16:creationId xmlns:a16="http://schemas.microsoft.com/office/drawing/2014/main" id="{43C0706B-B067-B37B-A5AA-1725076CC61A}"/>
              </a:ext>
            </a:extLst>
          </p:cNvPr>
          <p:cNvGrpSpPr/>
          <p:nvPr/>
        </p:nvGrpSpPr>
        <p:grpSpPr>
          <a:xfrm>
            <a:off x="3301976" y="3885051"/>
            <a:ext cx="270" cy="270"/>
            <a:chOff x="4402634" y="4037068"/>
            <a:chExt cx="360" cy="360"/>
          </a:xfrm>
        </p:grpSpPr>
        <mc:AlternateContent xmlns:mc="http://schemas.openxmlformats.org/markup-compatibility/2006" xmlns:p14="http://schemas.microsoft.com/office/powerpoint/2010/main">
          <mc:Choice Requires="p14">
            <p:contentPart p14:bwMode="auto" r:id="rId47">
              <p14:nvContentPartPr>
                <p14:cNvPr id="67" name="Ink 66">
                  <a:extLst>
                    <a:ext uri="{FF2B5EF4-FFF2-40B4-BE49-F238E27FC236}">
                      <a16:creationId xmlns:a16="http://schemas.microsoft.com/office/drawing/2014/main" id="{D9B2D057-F731-BFF7-EB5C-BF95062D983E}"/>
                    </a:ext>
                  </a:extLst>
                </p14:cNvPr>
                <p14:cNvContentPartPr/>
                <p14:nvPr/>
              </p14:nvContentPartPr>
              <p14:xfrm>
                <a:off x="4402634" y="4037068"/>
                <a:ext cx="360" cy="360"/>
              </p14:xfrm>
            </p:contentPart>
          </mc:Choice>
          <mc:Fallback xmlns="">
            <p:pic>
              <p:nvPicPr>
                <p:cNvPr id="67" name="Ink 66">
                  <a:extLst>
                    <a:ext uri="{FF2B5EF4-FFF2-40B4-BE49-F238E27FC236}">
                      <a16:creationId xmlns:a16="http://schemas.microsoft.com/office/drawing/2014/main" id="{D9B2D057-F731-BFF7-EB5C-BF95062D983E}"/>
                    </a:ext>
                  </a:extLst>
                </p:cNvPr>
                <p:cNvPicPr/>
                <p:nvPr/>
              </p:nvPicPr>
              <p:blipFill>
                <a:blip r:embed="rId37"/>
                <a:stretch>
                  <a:fillRect/>
                </a:stretch>
              </p:blipFill>
              <p:spPr>
                <a:xfrm>
                  <a:off x="4393994" y="402842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68" name="Ink 67">
                  <a:extLst>
                    <a:ext uri="{FF2B5EF4-FFF2-40B4-BE49-F238E27FC236}">
                      <a16:creationId xmlns:a16="http://schemas.microsoft.com/office/drawing/2014/main" id="{93D1C2D6-5F61-4132-2DA9-2683BCF1ADA3}"/>
                    </a:ext>
                  </a:extLst>
                </p14:cNvPr>
                <p14:cNvContentPartPr/>
                <p14:nvPr/>
              </p14:nvContentPartPr>
              <p14:xfrm>
                <a:off x="4402634" y="4037068"/>
                <a:ext cx="360" cy="360"/>
              </p14:xfrm>
            </p:contentPart>
          </mc:Choice>
          <mc:Fallback xmlns="">
            <p:pic>
              <p:nvPicPr>
                <p:cNvPr id="68" name="Ink 67">
                  <a:extLst>
                    <a:ext uri="{FF2B5EF4-FFF2-40B4-BE49-F238E27FC236}">
                      <a16:creationId xmlns:a16="http://schemas.microsoft.com/office/drawing/2014/main" id="{93D1C2D6-5F61-4132-2DA9-2683BCF1ADA3}"/>
                    </a:ext>
                  </a:extLst>
                </p:cNvPr>
                <p:cNvPicPr/>
                <p:nvPr/>
              </p:nvPicPr>
              <p:blipFill>
                <a:blip r:embed="rId37"/>
                <a:stretch>
                  <a:fillRect/>
                </a:stretch>
              </p:blipFill>
              <p:spPr>
                <a:xfrm>
                  <a:off x="4393994" y="402842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69" name="Ink 68">
                  <a:extLst>
                    <a:ext uri="{FF2B5EF4-FFF2-40B4-BE49-F238E27FC236}">
                      <a16:creationId xmlns:a16="http://schemas.microsoft.com/office/drawing/2014/main" id="{67CA6072-5321-F867-F623-8F5609ADE007}"/>
                    </a:ext>
                  </a:extLst>
                </p14:cNvPr>
                <p14:cNvContentPartPr/>
                <p14:nvPr/>
              </p14:nvContentPartPr>
              <p14:xfrm>
                <a:off x="4402634" y="4037068"/>
                <a:ext cx="360" cy="360"/>
              </p14:xfrm>
            </p:contentPart>
          </mc:Choice>
          <mc:Fallback xmlns="">
            <p:pic>
              <p:nvPicPr>
                <p:cNvPr id="69" name="Ink 68">
                  <a:extLst>
                    <a:ext uri="{FF2B5EF4-FFF2-40B4-BE49-F238E27FC236}">
                      <a16:creationId xmlns:a16="http://schemas.microsoft.com/office/drawing/2014/main" id="{67CA6072-5321-F867-F623-8F5609ADE007}"/>
                    </a:ext>
                  </a:extLst>
                </p:cNvPr>
                <p:cNvPicPr/>
                <p:nvPr/>
              </p:nvPicPr>
              <p:blipFill>
                <a:blip r:embed="rId37"/>
                <a:stretch>
                  <a:fillRect/>
                </a:stretch>
              </p:blipFill>
              <p:spPr>
                <a:xfrm>
                  <a:off x="4393994" y="4028428"/>
                  <a:ext cx="18000" cy="18000"/>
                </a:xfrm>
                <a:prstGeom prst="rect">
                  <a:avLst/>
                </a:prstGeom>
              </p:spPr>
            </p:pic>
          </mc:Fallback>
        </mc:AlternateContent>
      </p:grpSp>
      <p:grpSp>
        <p:nvGrpSpPr>
          <p:cNvPr id="73" name="Group 72">
            <a:extLst>
              <a:ext uri="{FF2B5EF4-FFF2-40B4-BE49-F238E27FC236}">
                <a16:creationId xmlns:a16="http://schemas.microsoft.com/office/drawing/2014/main" id="{BED183EE-A533-B847-BE72-A5B53B914D1F}"/>
              </a:ext>
            </a:extLst>
          </p:cNvPr>
          <p:cNvGrpSpPr/>
          <p:nvPr/>
        </p:nvGrpSpPr>
        <p:grpSpPr>
          <a:xfrm>
            <a:off x="3861146" y="2534511"/>
            <a:ext cx="21330" cy="270"/>
            <a:chOff x="5148194" y="2236348"/>
            <a:chExt cx="28440" cy="360"/>
          </a:xfrm>
        </p:grpSpPr>
        <mc:AlternateContent xmlns:mc="http://schemas.openxmlformats.org/markup-compatibility/2006" xmlns:p14="http://schemas.microsoft.com/office/powerpoint/2010/main">
          <mc:Choice Requires="p14">
            <p:contentPart p14:bwMode="auto" r:id="rId50">
              <p14:nvContentPartPr>
                <p14:cNvPr id="71" name="Ink 70">
                  <a:extLst>
                    <a:ext uri="{FF2B5EF4-FFF2-40B4-BE49-F238E27FC236}">
                      <a16:creationId xmlns:a16="http://schemas.microsoft.com/office/drawing/2014/main" id="{E35BC0AA-85F4-635B-B2E4-0DE540BFAAC3}"/>
                    </a:ext>
                  </a:extLst>
                </p14:cNvPr>
                <p14:cNvContentPartPr/>
                <p14:nvPr/>
              </p14:nvContentPartPr>
              <p14:xfrm>
                <a:off x="5165114" y="2236348"/>
                <a:ext cx="11520" cy="360"/>
              </p14:xfrm>
            </p:contentPart>
          </mc:Choice>
          <mc:Fallback xmlns="">
            <p:pic>
              <p:nvPicPr>
                <p:cNvPr id="71" name="Ink 70">
                  <a:extLst>
                    <a:ext uri="{FF2B5EF4-FFF2-40B4-BE49-F238E27FC236}">
                      <a16:creationId xmlns:a16="http://schemas.microsoft.com/office/drawing/2014/main" id="{E35BC0AA-85F4-635B-B2E4-0DE540BFAAC3}"/>
                    </a:ext>
                  </a:extLst>
                </p:cNvPr>
                <p:cNvPicPr/>
                <p:nvPr/>
              </p:nvPicPr>
              <p:blipFill>
                <a:blip r:embed="rId51"/>
                <a:stretch>
                  <a:fillRect/>
                </a:stretch>
              </p:blipFill>
              <p:spPr>
                <a:xfrm>
                  <a:off x="5156474" y="2227708"/>
                  <a:ext cx="291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72" name="Ink 71">
                  <a:extLst>
                    <a:ext uri="{FF2B5EF4-FFF2-40B4-BE49-F238E27FC236}">
                      <a16:creationId xmlns:a16="http://schemas.microsoft.com/office/drawing/2014/main" id="{F335E9DC-B4C0-F17F-F1EA-9F4D59496DA3}"/>
                    </a:ext>
                  </a:extLst>
                </p14:cNvPr>
                <p14:cNvContentPartPr/>
                <p14:nvPr/>
              </p14:nvContentPartPr>
              <p14:xfrm>
                <a:off x="5148194" y="2236348"/>
                <a:ext cx="360" cy="360"/>
              </p14:xfrm>
            </p:contentPart>
          </mc:Choice>
          <mc:Fallback xmlns="">
            <p:pic>
              <p:nvPicPr>
                <p:cNvPr id="72" name="Ink 71">
                  <a:extLst>
                    <a:ext uri="{FF2B5EF4-FFF2-40B4-BE49-F238E27FC236}">
                      <a16:creationId xmlns:a16="http://schemas.microsoft.com/office/drawing/2014/main" id="{F335E9DC-B4C0-F17F-F1EA-9F4D59496DA3}"/>
                    </a:ext>
                  </a:extLst>
                </p:cNvPr>
                <p:cNvPicPr/>
                <p:nvPr/>
              </p:nvPicPr>
              <p:blipFill>
                <a:blip r:embed="rId37"/>
                <a:stretch>
                  <a:fillRect/>
                </a:stretch>
              </p:blipFill>
              <p:spPr>
                <a:xfrm>
                  <a:off x="5139554" y="2227708"/>
                  <a:ext cx="18000" cy="18000"/>
                </a:xfrm>
                <a:prstGeom prst="rect">
                  <a:avLst/>
                </a:prstGeom>
              </p:spPr>
            </p:pic>
          </mc:Fallback>
        </mc:AlternateContent>
      </p:grpSp>
      <p:grpSp>
        <p:nvGrpSpPr>
          <p:cNvPr id="76" name="Group 75">
            <a:extLst>
              <a:ext uri="{FF2B5EF4-FFF2-40B4-BE49-F238E27FC236}">
                <a16:creationId xmlns:a16="http://schemas.microsoft.com/office/drawing/2014/main" id="{FEEC0C4D-AC0C-AF05-39FC-BDFF16554371}"/>
              </a:ext>
            </a:extLst>
          </p:cNvPr>
          <p:cNvGrpSpPr/>
          <p:nvPr/>
        </p:nvGrpSpPr>
        <p:grpSpPr>
          <a:xfrm>
            <a:off x="3840086" y="4517931"/>
            <a:ext cx="270" cy="270"/>
            <a:chOff x="5120114" y="4880908"/>
            <a:chExt cx="360" cy="360"/>
          </a:xfrm>
        </p:grpSpPr>
        <mc:AlternateContent xmlns:mc="http://schemas.openxmlformats.org/markup-compatibility/2006" xmlns:p14="http://schemas.microsoft.com/office/powerpoint/2010/main">
          <mc:Choice Requires="p14">
            <p:contentPart p14:bwMode="auto" r:id="rId53">
              <p14:nvContentPartPr>
                <p14:cNvPr id="74" name="Ink 73">
                  <a:extLst>
                    <a:ext uri="{FF2B5EF4-FFF2-40B4-BE49-F238E27FC236}">
                      <a16:creationId xmlns:a16="http://schemas.microsoft.com/office/drawing/2014/main" id="{5DD533AF-8BFD-6992-A634-A2C5C9567E22}"/>
                    </a:ext>
                  </a:extLst>
                </p14:cNvPr>
                <p14:cNvContentPartPr/>
                <p14:nvPr/>
              </p14:nvContentPartPr>
              <p14:xfrm>
                <a:off x="5120114" y="4880908"/>
                <a:ext cx="360" cy="360"/>
              </p14:xfrm>
            </p:contentPart>
          </mc:Choice>
          <mc:Fallback xmlns="">
            <p:pic>
              <p:nvPicPr>
                <p:cNvPr id="74" name="Ink 73">
                  <a:extLst>
                    <a:ext uri="{FF2B5EF4-FFF2-40B4-BE49-F238E27FC236}">
                      <a16:creationId xmlns:a16="http://schemas.microsoft.com/office/drawing/2014/main" id="{5DD533AF-8BFD-6992-A634-A2C5C9567E22}"/>
                    </a:ext>
                  </a:extLst>
                </p:cNvPr>
                <p:cNvPicPr/>
                <p:nvPr/>
              </p:nvPicPr>
              <p:blipFill>
                <a:blip r:embed="rId37"/>
                <a:stretch>
                  <a:fillRect/>
                </a:stretch>
              </p:blipFill>
              <p:spPr>
                <a:xfrm>
                  <a:off x="5111114" y="487226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75" name="Ink 74">
                  <a:extLst>
                    <a:ext uri="{FF2B5EF4-FFF2-40B4-BE49-F238E27FC236}">
                      <a16:creationId xmlns:a16="http://schemas.microsoft.com/office/drawing/2014/main" id="{7889F2AD-0DC4-ED47-CEAD-61699D17C64F}"/>
                    </a:ext>
                  </a:extLst>
                </p14:cNvPr>
                <p14:cNvContentPartPr/>
                <p14:nvPr/>
              </p14:nvContentPartPr>
              <p14:xfrm>
                <a:off x="5120114" y="4880908"/>
                <a:ext cx="360" cy="360"/>
              </p14:xfrm>
            </p:contentPart>
          </mc:Choice>
          <mc:Fallback xmlns="">
            <p:pic>
              <p:nvPicPr>
                <p:cNvPr id="75" name="Ink 74">
                  <a:extLst>
                    <a:ext uri="{FF2B5EF4-FFF2-40B4-BE49-F238E27FC236}">
                      <a16:creationId xmlns:a16="http://schemas.microsoft.com/office/drawing/2014/main" id="{7889F2AD-0DC4-ED47-CEAD-61699D17C64F}"/>
                    </a:ext>
                  </a:extLst>
                </p:cNvPr>
                <p:cNvPicPr/>
                <p:nvPr/>
              </p:nvPicPr>
              <p:blipFill>
                <a:blip r:embed="rId37"/>
                <a:stretch>
                  <a:fillRect/>
                </a:stretch>
              </p:blipFill>
              <p:spPr>
                <a:xfrm>
                  <a:off x="5111114" y="4872268"/>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5">
            <p14:nvContentPartPr>
              <p14:cNvPr id="77" name="Ink 76">
                <a:extLst>
                  <a:ext uri="{FF2B5EF4-FFF2-40B4-BE49-F238E27FC236}">
                    <a16:creationId xmlns:a16="http://schemas.microsoft.com/office/drawing/2014/main" id="{47EAE7D0-72B7-1D82-884E-5B218DBB2A9B}"/>
                  </a:ext>
                </a:extLst>
              </p14:cNvPr>
              <p14:cNvContentPartPr/>
              <p14:nvPr/>
            </p14:nvContentPartPr>
            <p14:xfrm>
              <a:off x="4061216" y="4676151"/>
              <a:ext cx="11070" cy="21600"/>
            </p14:xfrm>
          </p:contentPart>
        </mc:Choice>
        <mc:Fallback xmlns="">
          <p:pic>
            <p:nvPicPr>
              <p:cNvPr id="77" name="Ink 76">
                <a:extLst>
                  <a:ext uri="{FF2B5EF4-FFF2-40B4-BE49-F238E27FC236}">
                    <a16:creationId xmlns:a16="http://schemas.microsoft.com/office/drawing/2014/main" id="{47EAE7D0-72B7-1D82-884E-5B218DBB2A9B}"/>
                  </a:ext>
                </a:extLst>
              </p:cNvPr>
              <p:cNvPicPr/>
              <p:nvPr/>
            </p:nvPicPr>
            <p:blipFill>
              <a:blip r:embed="rId56"/>
              <a:stretch>
                <a:fillRect/>
              </a:stretch>
            </p:blipFill>
            <p:spPr>
              <a:xfrm>
                <a:off x="4052568" y="4667151"/>
                <a:ext cx="28021" cy="39240"/>
              </a:xfrm>
              <a:prstGeom prst="rect">
                <a:avLst/>
              </a:prstGeom>
            </p:spPr>
          </p:pic>
        </mc:Fallback>
      </mc:AlternateContent>
      <p:grpSp>
        <p:nvGrpSpPr>
          <p:cNvPr id="80" name="Group 79">
            <a:extLst>
              <a:ext uri="{FF2B5EF4-FFF2-40B4-BE49-F238E27FC236}">
                <a16:creationId xmlns:a16="http://schemas.microsoft.com/office/drawing/2014/main" id="{DF8B60C2-4ACF-3B38-66F2-E9C0AB19DE1D}"/>
              </a:ext>
            </a:extLst>
          </p:cNvPr>
          <p:cNvGrpSpPr/>
          <p:nvPr/>
        </p:nvGrpSpPr>
        <p:grpSpPr>
          <a:xfrm>
            <a:off x="4053386" y="4581381"/>
            <a:ext cx="18900" cy="73980"/>
            <a:chOff x="5404514" y="4965508"/>
            <a:chExt cx="25200" cy="98640"/>
          </a:xfrm>
        </p:grpSpPr>
        <mc:AlternateContent xmlns:mc="http://schemas.openxmlformats.org/markup-compatibility/2006" xmlns:p14="http://schemas.microsoft.com/office/powerpoint/2010/main">
          <mc:Choice Requires="p14">
            <p:contentPart p14:bwMode="auto" r:id="rId57">
              <p14:nvContentPartPr>
                <p14:cNvPr id="78" name="Ink 77">
                  <a:extLst>
                    <a:ext uri="{FF2B5EF4-FFF2-40B4-BE49-F238E27FC236}">
                      <a16:creationId xmlns:a16="http://schemas.microsoft.com/office/drawing/2014/main" id="{A5274DED-FB86-63C5-A50D-789FE5BA036D}"/>
                    </a:ext>
                  </a:extLst>
                </p14:cNvPr>
                <p14:cNvContentPartPr/>
                <p14:nvPr/>
              </p14:nvContentPartPr>
              <p14:xfrm>
                <a:off x="5404514" y="4965508"/>
                <a:ext cx="25200" cy="98640"/>
              </p14:xfrm>
            </p:contentPart>
          </mc:Choice>
          <mc:Fallback xmlns="">
            <p:pic>
              <p:nvPicPr>
                <p:cNvPr id="78" name="Ink 77">
                  <a:extLst>
                    <a:ext uri="{FF2B5EF4-FFF2-40B4-BE49-F238E27FC236}">
                      <a16:creationId xmlns:a16="http://schemas.microsoft.com/office/drawing/2014/main" id="{A5274DED-FB86-63C5-A50D-789FE5BA036D}"/>
                    </a:ext>
                  </a:extLst>
                </p:cNvPr>
                <p:cNvPicPr/>
                <p:nvPr/>
              </p:nvPicPr>
              <p:blipFill>
                <a:blip r:embed="rId58"/>
                <a:stretch>
                  <a:fillRect/>
                </a:stretch>
              </p:blipFill>
              <p:spPr>
                <a:xfrm>
                  <a:off x="5395514" y="4956868"/>
                  <a:ext cx="4284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79" name="Ink 78">
                  <a:extLst>
                    <a:ext uri="{FF2B5EF4-FFF2-40B4-BE49-F238E27FC236}">
                      <a16:creationId xmlns:a16="http://schemas.microsoft.com/office/drawing/2014/main" id="{68C04B51-CC6E-1124-5332-F629EEC9780D}"/>
                    </a:ext>
                  </a:extLst>
                </p14:cNvPr>
                <p14:cNvContentPartPr/>
                <p14:nvPr/>
              </p14:nvContentPartPr>
              <p14:xfrm>
                <a:off x="5415674" y="4965508"/>
                <a:ext cx="360" cy="360"/>
              </p14:xfrm>
            </p:contentPart>
          </mc:Choice>
          <mc:Fallback xmlns="">
            <p:pic>
              <p:nvPicPr>
                <p:cNvPr id="79" name="Ink 78">
                  <a:extLst>
                    <a:ext uri="{FF2B5EF4-FFF2-40B4-BE49-F238E27FC236}">
                      <a16:creationId xmlns:a16="http://schemas.microsoft.com/office/drawing/2014/main" id="{68C04B51-CC6E-1124-5332-F629EEC9780D}"/>
                    </a:ext>
                  </a:extLst>
                </p:cNvPr>
                <p:cNvPicPr/>
                <p:nvPr/>
              </p:nvPicPr>
              <p:blipFill>
                <a:blip r:embed="rId37"/>
                <a:stretch>
                  <a:fillRect/>
                </a:stretch>
              </p:blipFill>
              <p:spPr>
                <a:xfrm>
                  <a:off x="5406674" y="4956868"/>
                  <a:ext cx="18000" cy="18000"/>
                </a:xfrm>
                <a:prstGeom prst="rect">
                  <a:avLst/>
                </a:prstGeom>
              </p:spPr>
            </p:pic>
          </mc:Fallback>
        </mc:AlternateContent>
      </p:grpSp>
      <p:graphicFrame>
        <p:nvGraphicFramePr>
          <p:cNvPr id="91" name="Table 90">
            <a:extLst>
              <a:ext uri="{FF2B5EF4-FFF2-40B4-BE49-F238E27FC236}">
                <a16:creationId xmlns:a16="http://schemas.microsoft.com/office/drawing/2014/main" id="{A09ADBEA-A8B5-CC38-A73C-817D62335532}"/>
              </a:ext>
            </a:extLst>
          </p:cNvPr>
          <p:cNvGraphicFramePr>
            <a:graphicFrameLocks noGrp="1"/>
          </p:cNvGraphicFramePr>
          <p:nvPr>
            <p:extLst>
              <p:ext uri="{D42A27DB-BD31-4B8C-83A1-F6EECF244321}">
                <p14:modId xmlns:p14="http://schemas.microsoft.com/office/powerpoint/2010/main" val="3338614402"/>
              </p:ext>
            </p:extLst>
          </p:nvPr>
        </p:nvGraphicFramePr>
        <p:xfrm>
          <a:off x="1899494" y="2254785"/>
          <a:ext cx="2430694" cy="2125980"/>
        </p:xfrm>
        <a:graphic>
          <a:graphicData uri="http://schemas.openxmlformats.org/drawingml/2006/table">
            <a:tbl>
              <a:tblPr/>
              <a:tblGrid>
                <a:gridCol w="1130328">
                  <a:extLst>
                    <a:ext uri="{9D8B030D-6E8A-4147-A177-3AD203B41FA5}">
                      <a16:colId xmlns:a16="http://schemas.microsoft.com/office/drawing/2014/main" val="50913563"/>
                    </a:ext>
                  </a:extLst>
                </a:gridCol>
                <a:gridCol w="1300366">
                  <a:extLst>
                    <a:ext uri="{9D8B030D-6E8A-4147-A177-3AD203B41FA5}">
                      <a16:colId xmlns:a16="http://schemas.microsoft.com/office/drawing/2014/main" val="4179150507"/>
                    </a:ext>
                  </a:extLst>
                </a:gridCol>
              </a:tblGrid>
              <a:tr h="994589">
                <a:tc>
                  <a:txBody>
                    <a:bodyPr/>
                    <a:lstStyle/>
                    <a:p>
                      <a:pPr algn="ctr"/>
                      <a:r>
                        <a:rPr lang="en-US" sz="900" dirty="0">
                          <a:solidFill>
                            <a:schemeClr val="accent2">
                              <a:lumMod val="75000"/>
                            </a:schemeClr>
                          </a:solidFill>
                          <a:latin typeface="Times New Roman" panose="02020603050405020304" pitchFamily="18" charset="0"/>
                          <a:cs typeface="Times New Roman" panose="02020603050405020304" pitchFamily="18" charset="0"/>
                        </a:rPr>
                        <a:t>Practical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Helped people by providing stationery equipment's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Participated in Self – help group meeting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Digital Moisture Meter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Sample collection of the  agricultural produce</a:t>
                      </a:r>
                    </a:p>
                    <a:p>
                      <a:endParaRPr lang="en-US" sz="900" dirty="0">
                        <a:latin typeface="Times New Roman" panose="02020603050405020304" pitchFamily="18" charset="0"/>
                        <a:cs typeface="Times New Roman" panose="02020603050405020304" pitchFamily="18" charset="0"/>
                      </a:endParaRPr>
                    </a:p>
                  </a:txBody>
                  <a:tcPr marL="68580" marR="68580" marT="34290" marB="34290">
                    <a:lnL w="12700" cmpd="sng">
                      <a:noFill/>
                      <a:prstDash val="solid"/>
                    </a:lnL>
                    <a:lnR w="12700" cap="flat" cmpd="sng" algn="ctr">
                      <a:no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a:r>
                        <a:rPr lang="en-US" sz="900" dirty="0">
                          <a:solidFill>
                            <a:schemeClr val="accent2">
                              <a:lumMod val="75000"/>
                            </a:schemeClr>
                          </a:solidFill>
                          <a:latin typeface="Times New Roman" panose="02020603050405020304" pitchFamily="18" charset="0"/>
                          <a:cs typeface="Times New Roman" panose="02020603050405020304" pitchFamily="18" charset="0"/>
                        </a:rPr>
                        <a:t>Theoretical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Maintaining the record of passbooks given to beneficiaries who associated with any social group.</a:t>
                      </a:r>
                    </a:p>
                  </a:txBody>
                  <a:tcPr marL="68580" marR="68580" marT="34290" marB="34290">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9150512"/>
                  </a:ext>
                </a:extLst>
              </a:tr>
            </a:tbl>
          </a:graphicData>
        </a:graphic>
      </p:graphicFrame>
      <p:graphicFrame>
        <p:nvGraphicFramePr>
          <p:cNvPr id="102" name="Table 101">
            <a:extLst>
              <a:ext uri="{FF2B5EF4-FFF2-40B4-BE49-F238E27FC236}">
                <a16:creationId xmlns:a16="http://schemas.microsoft.com/office/drawing/2014/main" id="{E2824FEF-2A80-187C-955B-C5EE5F9FFB89}"/>
              </a:ext>
            </a:extLst>
          </p:cNvPr>
          <p:cNvGraphicFramePr>
            <a:graphicFrameLocks noGrp="1"/>
          </p:cNvGraphicFramePr>
          <p:nvPr>
            <p:extLst>
              <p:ext uri="{D42A27DB-BD31-4B8C-83A1-F6EECF244321}">
                <p14:modId xmlns:p14="http://schemas.microsoft.com/office/powerpoint/2010/main" val="3382186662"/>
              </p:ext>
            </p:extLst>
          </p:nvPr>
        </p:nvGraphicFramePr>
        <p:xfrm>
          <a:off x="0" y="3330881"/>
          <a:ext cx="1745539" cy="1805940"/>
        </p:xfrm>
        <a:graphic>
          <a:graphicData uri="http://schemas.openxmlformats.org/drawingml/2006/table">
            <a:tbl>
              <a:tblPr>
                <a:tableStyleId>{775DCB02-9BB8-47FD-8907-85C794F793BA}</a:tableStyleId>
              </a:tblPr>
              <a:tblGrid>
                <a:gridCol w="1745539">
                  <a:extLst>
                    <a:ext uri="{9D8B030D-6E8A-4147-A177-3AD203B41FA5}">
                      <a16:colId xmlns:a16="http://schemas.microsoft.com/office/drawing/2014/main" val="4151540823"/>
                    </a:ext>
                  </a:extLst>
                </a:gridCol>
              </a:tblGrid>
              <a:tr h="800100">
                <a:tc>
                  <a:txBody>
                    <a:bodyPr/>
                    <a:lstStyle/>
                    <a:p>
                      <a:pPr marL="0" indent="0">
                        <a:buFont typeface="Wingdings" panose="05000000000000000000" pitchFamily="2" charset="2"/>
                        <a:buNone/>
                      </a:pPr>
                      <a:r>
                        <a:rPr lang="en-US" sz="1000" dirty="0">
                          <a:solidFill>
                            <a:schemeClr val="accent2">
                              <a:lumMod val="75000"/>
                            </a:schemeClr>
                          </a:solidFill>
                          <a:latin typeface="Times New Roman" panose="02020603050405020304" pitchFamily="18" charset="0"/>
                          <a:cs typeface="Times New Roman" panose="02020603050405020304" pitchFamily="18" charset="0"/>
                        </a:rPr>
                        <a:t>Usefulness of Internship</a:t>
                      </a:r>
                    </a:p>
                    <a:p>
                      <a:pPr marL="171450" indent="-171450">
                        <a:buFont typeface="Wingdings" panose="05000000000000000000" pitchFamily="2" charset="2"/>
                        <a:buChar char="Ø"/>
                      </a:pPr>
                      <a:r>
                        <a:rPr lang="en-US" sz="800" dirty="0">
                          <a:latin typeface="Times New Roman" panose="02020603050405020304" pitchFamily="18" charset="0"/>
                          <a:cs typeface="Times New Roman" panose="02020603050405020304" pitchFamily="18" charset="0"/>
                        </a:rPr>
                        <a:t>Problem  in accessing location of SHG meetings.</a:t>
                      </a:r>
                    </a:p>
                    <a:p>
                      <a:pPr marL="171450" indent="-171450">
                        <a:buFont typeface="Wingdings" panose="05000000000000000000" pitchFamily="2" charset="2"/>
                        <a:buChar char="Ø"/>
                      </a:pPr>
                      <a:r>
                        <a:rPr lang="en-US" sz="800" dirty="0">
                          <a:latin typeface="Times New Roman" panose="02020603050405020304" pitchFamily="18" charset="0"/>
                          <a:cs typeface="Times New Roman" panose="02020603050405020304" pitchFamily="18" charset="0"/>
                        </a:rPr>
                        <a:t>Smooth interaction with tribal community.</a:t>
                      </a:r>
                    </a:p>
                    <a:p>
                      <a:pPr marL="171450" indent="-171450">
                        <a:buFont typeface="Wingdings" panose="05000000000000000000" pitchFamily="2" charset="2"/>
                        <a:buChar char="Ø"/>
                      </a:pPr>
                      <a:r>
                        <a:rPr lang="en-US" sz="800" dirty="0">
                          <a:latin typeface="Times New Roman" panose="02020603050405020304" pitchFamily="18" charset="0"/>
                          <a:cs typeface="Times New Roman" panose="02020603050405020304" pitchFamily="18" charset="0"/>
                        </a:rPr>
                        <a:t>Learned about livestock and agricultural aspects of employment.</a:t>
                      </a:r>
                    </a:p>
                    <a:p>
                      <a:pPr marL="171450" indent="-171450">
                        <a:buFont typeface="Wingdings" panose="05000000000000000000" pitchFamily="2" charset="2"/>
                        <a:buChar char="Ø"/>
                      </a:pPr>
                      <a:r>
                        <a:rPr lang="en-US" sz="800" dirty="0">
                          <a:latin typeface="Times New Roman" panose="02020603050405020304" pitchFamily="18" charset="0"/>
                          <a:cs typeface="Times New Roman" panose="02020603050405020304" pitchFamily="18" charset="0"/>
                        </a:rPr>
                        <a:t>Farmers are benefitted with seeds through Ram Rahim Pragati Producer Company  Limited   (RRPPCL)</a:t>
                      </a:r>
                    </a:p>
                    <a:p>
                      <a:pPr marL="171450" indent="-171450">
                        <a:buFont typeface="Wingdings" panose="05000000000000000000" pitchFamily="2" charset="2"/>
                        <a:buChar char="Ø"/>
                      </a:pPr>
                      <a:r>
                        <a:rPr lang="en-US" sz="800" dirty="0">
                          <a:latin typeface="Times New Roman" panose="02020603050405020304" pitchFamily="18" charset="0"/>
                          <a:cs typeface="Times New Roman" panose="02020603050405020304" pitchFamily="18" charset="0"/>
                        </a:rPr>
                        <a:t>Gain practical knowledge of livelihood program </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4023818"/>
                  </a:ext>
                </a:extLst>
              </a:tr>
            </a:tbl>
          </a:graphicData>
        </a:graphic>
      </p:graphicFrame>
      <p:graphicFrame>
        <p:nvGraphicFramePr>
          <p:cNvPr id="2" name="Table 1">
            <a:extLst>
              <a:ext uri="{FF2B5EF4-FFF2-40B4-BE49-F238E27FC236}">
                <a16:creationId xmlns:a16="http://schemas.microsoft.com/office/drawing/2014/main" id="{1961DB83-232F-45F8-85F6-989C151AC788}"/>
              </a:ext>
            </a:extLst>
          </p:cNvPr>
          <p:cNvGraphicFramePr>
            <a:graphicFrameLocks noGrp="1"/>
          </p:cNvGraphicFramePr>
          <p:nvPr>
            <p:extLst>
              <p:ext uri="{D42A27DB-BD31-4B8C-83A1-F6EECF244321}">
                <p14:modId xmlns:p14="http://schemas.microsoft.com/office/powerpoint/2010/main" val="1856426824"/>
              </p:ext>
            </p:extLst>
          </p:nvPr>
        </p:nvGraphicFramePr>
        <p:xfrm>
          <a:off x="1666430" y="3675955"/>
          <a:ext cx="2545196" cy="1457570"/>
        </p:xfrm>
        <a:graphic>
          <a:graphicData uri="http://schemas.openxmlformats.org/drawingml/2006/table">
            <a:tbl>
              <a:tblPr/>
              <a:tblGrid>
                <a:gridCol w="2545196">
                  <a:extLst>
                    <a:ext uri="{9D8B030D-6E8A-4147-A177-3AD203B41FA5}">
                      <a16:colId xmlns:a16="http://schemas.microsoft.com/office/drawing/2014/main" val="167274316"/>
                    </a:ext>
                  </a:extLst>
                </a:gridCol>
              </a:tblGrid>
              <a:tr h="145757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000" dirty="0">
                          <a:solidFill>
                            <a:schemeClr val="accent2">
                              <a:lumMod val="75000"/>
                            </a:schemeClr>
                          </a:solidFill>
                          <a:latin typeface="+mn-lt"/>
                          <a:cs typeface="Times New Roman" panose="02020603050405020304" pitchFamily="18" charset="0"/>
                        </a:rPr>
                        <a:t>Learning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800" dirty="0">
                          <a:solidFill>
                            <a:srgbClr val="202124"/>
                          </a:solidFill>
                          <a:latin typeface="Times New Roman" panose="02020603050405020304" pitchFamily="18" charset="0"/>
                          <a:cs typeface="Times New Roman" panose="02020603050405020304" pitchFamily="18" charset="0"/>
                        </a:rPr>
                        <a:t>The SHGs help the borrower to overcome the  problem of lack of collateral. They can get timely loans for a variety of purposes and at a reasonable interest rate.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800" dirty="0">
                          <a:solidFill>
                            <a:srgbClr val="202124"/>
                          </a:solidFill>
                          <a:latin typeface="Times New Roman" panose="02020603050405020304" pitchFamily="18" charset="0"/>
                          <a:cs typeface="Times New Roman" panose="02020603050405020304" pitchFamily="18" charset="0"/>
                        </a:rPr>
                        <a:t>The advantages of SHGs are Combating social evils: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800" dirty="0">
                          <a:solidFill>
                            <a:srgbClr val="202124"/>
                          </a:solidFill>
                          <a:latin typeface="Times New Roman" panose="02020603050405020304" pitchFamily="18" charset="0"/>
                          <a:cs typeface="Times New Roman" panose="02020603050405020304" pitchFamily="18" charset="0"/>
                        </a:rPr>
                        <a:t>The SHGs play a crucial role in overcoming social evils like alcoholism, drug addiction, gambling, etc. Women empowerment: Women SHGs make their members independent from social constraints  and allow them to make independent decisions</a:t>
                      </a:r>
                      <a:endParaRPr lang="en-US" sz="600" dirty="0">
                        <a:solidFill>
                          <a:srgbClr val="202124"/>
                        </a:solidFill>
                        <a:latin typeface="Times New Roman" panose="02020603050405020304" pitchFamily="18" charset="0"/>
                        <a:cs typeface="Times New Roman" panose="02020603050405020304" pitchFamily="18" charset="0"/>
                      </a:endParaRP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85875210"/>
                  </a:ext>
                </a:extLst>
              </a:tr>
            </a:tbl>
          </a:graphicData>
        </a:graphic>
      </p:graphicFrame>
      <p:sp>
        <p:nvSpPr>
          <p:cNvPr id="106" name="TextBox 105">
            <a:extLst>
              <a:ext uri="{FF2B5EF4-FFF2-40B4-BE49-F238E27FC236}">
                <a16:creationId xmlns:a16="http://schemas.microsoft.com/office/drawing/2014/main" id="{B969F551-6EE9-1B4F-D822-DB65F8C87533}"/>
              </a:ext>
            </a:extLst>
          </p:cNvPr>
          <p:cNvSpPr txBox="1"/>
          <p:nvPr/>
        </p:nvSpPr>
        <p:spPr>
          <a:xfrm>
            <a:off x="794672" y="2676779"/>
            <a:ext cx="1399886" cy="505267"/>
          </a:xfrm>
          <a:prstGeom prst="rect">
            <a:avLst/>
          </a:prstGeom>
          <a:noFill/>
        </p:spPr>
        <p:txBody>
          <a:bodyPr wrap="square">
            <a:spAutoFit/>
          </a:bodyPr>
          <a:lstStyle/>
          <a:p>
            <a:pPr>
              <a:spcAft>
                <a:spcPts val="50"/>
              </a:spcAft>
            </a:pPr>
            <a:r>
              <a:rPr lang="en-US" sz="1000" dirty="0">
                <a:solidFill>
                  <a:schemeClr val="accent2">
                    <a:lumMod val="75000"/>
                  </a:schemeClr>
                </a:solidFill>
                <a:latin typeface="Times New Roman" panose="02020603050405020304" pitchFamily="18" charset="0"/>
                <a:cs typeface="Times New Roman" panose="02020603050405020304" pitchFamily="18" charset="0"/>
              </a:rPr>
              <a:t>Challenges</a:t>
            </a:r>
          </a:p>
          <a:p>
            <a:pPr>
              <a:spcAft>
                <a:spcPts val="50"/>
              </a:spcAft>
            </a:pPr>
            <a:r>
              <a:rPr lang="en-US" sz="800" dirty="0">
                <a:latin typeface="Times New Roman" panose="02020603050405020304" pitchFamily="18" charset="0"/>
                <a:cs typeface="Times New Roman" panose="02020603050405020304" pitchFamily="18" charset="0"/>
              </a:rPr>
              <a:t>Problem  in accessing location of SHG meetings</a:t>
            </a:r>
            <a:r>
              <a:rPr lang="en-US" sz="600" dirty="0">
                <a:latin typeface="Times New Roman" panose="02020603050405020304" pitchFamily="18" charset="0"/>
                <a:cs typeface="Times New Roman" panose="02020603050405020304" pitchFamily="18" charset="0"/>
              </a:rPr>
              <a:t>.</a:t>
            </a:r>
          </a:p>
        </p:txBody>
      </p:sp>
      <p:sp>
        <p:nvSpPr>
          <p:cNvPr id="109" name="TextBox 108">
            <a:extLst>
              <a:ext uri="{FF2B5EF4-FFF2-40B4-BE49-F238E27FC236}">
                <a16:creationId xmlns:a16="http://schemas.microsoft.com/office/drawing/2014/main" id="{85C2170E-3492-62A6-5B1E-6CF4391E5973}"/>
              </a:ext>
            </a:extLst>
          </p:cNvPr>
          <p:cNvSpPr txBox="1"/>
          <p:nvPr/>
        </p:nvSpPr>
        <p:spPr>
          <a:xfrm>
            <a:off x="-9598" y="453648"/>
            <a:ext cx="2442818" cy="44627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900" dirty="0">
                <a:solidFill>
                  <a:srgbClr val="0070C0"/>
                </a:solidFill>
                <a:latin typeface="Times New Roman" panose="02020603050405020304" pitchFamily="18" charset="0"/>
                <a:cs typeface="Times New Roman" panose="02020603050405020304" pitchFamily="18" charset="0"/>
              </a:rPr>
              <a:t>Vision</a:t>
            </a:r>
          </a:p>
          <a:p>
            <a:pPr marL="0" marR="0" lvl="0" indent="0" algn="just" defTabSz="914400" rtl="0" eaLnBrk="1" fontAlgn="auto" latinLnBrk="0" hangingPunct="1">
              <a:lnSpc>
                <a:spcPct val="100000"/>
              </a:lnSpc>
              <a:spcBef>
                <a:spcPts val="0"/>
              </a:spcBef>
              <a:spcAft>
                <a:spcPts val="0"/>
              </a:spcAft>
              <a:buClrTx/>
              <a:buSzTx/>
              <a:buFontTx/>
              <a:buNone/>
              <a:tabLst/>
              <a:defRPr/>
            </a:pPr>
            <a:r>
              <a:rPr lang="en-IN" sz="700" dirty="0">
                <a:latin typeface="Times New Roman" panose="02020603050405020304" pitchFamily="18" charset="0"/>
                <a:cs typeface="Times New Roman" panose="02020603050405020304" pitchFamily="18" charset="0"/>
              </a:rPr>
              <a:t>Promoting poverty-free, value based, equitable ecologically sensitive and just society.</a:t>
            </a:r>
          </a:p>
        </p:txBody>
      </p:sp>
      <p:graphicFrame>
        <p:nvGraphicFramePr>
          <p:cNvPr id="110" name="Diagram 109">
            <a:extLst>
              <a:ext uri="{FF2B5EF4-FFF2-40B4-BE49-F238E27FC236}">
                <a16:creationId xmlns:a16="http://schemas.microsoft.com/office/drawing/2014/main" id="{70558F9E-7817-25CA-F031-2D662E78B802}"/>
              </a:ext>
            </a:extLst>
          </p:cNvPr>
          <p:cNvGraphicFramePr/>
          <p:nvPr>
            <p:extLst>
              <p:ext uri="{D42A27DB-BD31-4B8C-83A1-F6EECF244321}">
                <p14:modId xmlns:p14="http://schemas.microsoft.com/office/powerpoint/2010/main" val="1207495822"/>
              </p:ext>
            </p:extLst>
          </p:nvPr>
        </p:nvGraphicFramePr>
        <p:xfrm>
          <a:off x="-2326" y="2412736"/>
          <a:ext cx="1360071" cy="892738"/>
        </p:xfrm>
        <a:graphic>
          <a:graphicData uri="http://schemas.openxmlformats.org/drawingml/2006/diagram">
            <dgm:relIds xmlns:dgm="http://schemas.openxmlformats.org/drawingml/2006/diagram" xmlns:r="http://schemas.openxmlformats.org/officeDocument/2006/relationships" r:dm="rId60" r:lo="rId61" r:qs="rId62" r:cs="rId63"/>
          </a:graphicData>
        </a:graphic>
      </p:graphicFrame>
      <p:pic>
        <p:nvPicPr>
          <p:cNvPr id="112" name="Content Placeholder 8">
            <a:extLst>
              <a:ext uri="{FF2B5EF4-FFF2-40B4-BE49-F238E27FC236}">
                <a16:creationId xmlns:a16="http://schemas.microsoft.com/office/drawing/2014/main" id="{60215168-35AA-4CDD-A8F8-D22022552176}"/>
              </a:ext>
            </a:extLst>
          </p:cNvPr>
          <p:cNvPicPr>
            <a:picLocks noGrp="1" noChangeAspect="1"/>
          </p:cNvPicPr>
          <p:nvPr/>
        </p:nvPicPr>
        <p:blipFill rotWithShape="1">
          <a:blip r:embed="rId65"/>
          <a:srcRect l="38000" t="33061" r="13765" b="14676"/>
          <a:stretch/>
        </p:blipFill>
        <p:spPr>
          <a:xfrm>
            <a:off x="2423196" y="485826"/>
            <a:ext cx="1981853" cy="1767798"/>
          </a:xfrm>
          <a:prstGeom prst="rect">
            <a:avLst/>
          </a:prstGeom>
        </p:spPr>
      </p:pic>
      <p:graphicFrame>
        <p:nvGraphicFramePr>
          <p:cNvPr id="114" name="Table 113">
            <a:extLst>
              <a:ext uri="{FF2B5EF4-FFF2-40B4-BE49-F238E27FC236}">
                <a16:creationId xmlns:a16="http://schemas.microsoft.com/office/drawing/2014/main" id="{40D0755D-EBD5-9402-EFB8-577D2D871D0F}"/>
              </a:ext>
            </a:extLst>
          </p:cNvPr>
          <p:cNvGraphicFramePr>
            <a:graphicFrameLocks noGrp="1"/>
          </p:cNvGraphicFramePr>
          <p:nvPr>
            <p:extLst>
              <p:ext uri="{D42A27DB-BD31-4B8C-83A1-F6EECF244321}">
                <p14:modId xmlns:p14="http://schemas.microsoft.com/office/powerpoint/2010/main" val="3651241006"/>
              </p:ext>
            </p:extLst>
          </p:nvPr>
        </p:nvGraphicFramePr>
        <p:xfrm>
          <a:off x="4177923" y="2231484"/>
          <a:ext cx="4947027" cy="4670681"/>
        </p:xfrm>
        <a:graphic>
          <a:graphicData uri="http://schemas.openxmlformats.org/drawingml/2006/table">
            <a:tbl>
              <a:tblPr firstRow="1" firstCol="1" bandRow="1"/>
              <a:tblGrid>
                <a:gridCol w="1353744">
                  <a:extLst>
                    <a:ext uri="{9D8B030D-6E8A-4147-A177-3AD203B41FA5}">
                      <a16:colId xmlns:a16="http://schemas.microsoft.com/office/drawing/2014/main" val="1901323277"/>
                    </a:ext>
                  </a:extLst>
                </a:gridCol>
                <a:gridCol w="1606057">
                  <a:extLst>
                    <a:ext uri="{9D8B030D-6E8A-4147-A177-3AD203B41FA5}">
                      <a16:colId xmlns:a16="http://schemas.microsoft.com/office/drawing/2014/main" val="2837858786"/>
                    </a:ext>
                  </a:extLst>
                </a:gridCol>
                <a:gridCol w="1987226">
                  <a:extLst>
                    <a:ext uri="{9D8B030D-6E8A-4147-A177-3AD203B41FA5}">
                      <a16:colId xmlns:a16="http://schemas.microsoft.com/office/drawing/2014/main" val="420741511"/>
                    </a:ext>
                  </a:extLst>
                </a:gridCol>
              </a:tblGrid>
              <a:tr h="150370">
                <a:tc rowSpan="2">
                  <a:txBody>
                    <a:bodyPr/>
                    <a:lstStyle/>
                    <a:p>
                      <a:pPr marL="0" marR="0" algn="r">
                        <a:lnSpc>
                          <a:spcPct val="107000"/>
                        </a:lnSpc>
                        <a:spcBef>
                          <a:spcPts val="0"/>
                        </a:spcBef>
                        <a:spcAft>
                          <a:spcPts val="0"/>
                        </a:spcAft>
                        <a:tabLst>
                          <a:tab pos="1285875" algn="l"/>
                        </a:tabLs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l">
                        <a:lnSpc>
                          <a:spcPct val="107000"/>
                        </a:lnSpc>
                        <a:spcBef>
                          <a:spcPts val="0"/>
                        </a:spcBef>
                        <a:spcAft>
                          <a:spcPts val="0"/>
                        </a:spcAft>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Internal</a:t>
                      </a:r>
                    </a:p>
                    <a:p>
                      <a:pPr marL="0" marR="0" algn="l">
                        <a:lnSpc>
                          <a:spcPct val="107000"/>
                        </a:lnSpc>
                        <a:spcBef>
                          <a:spcPts val="0"/>
                        </a:spcBef>
                        <a:spcAft>
                          <a:spcPts val="0"/>
                        </a:spcAft>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Factor </a:t>
                      </a:r>
                    </a:p>
                    <a:p>
                      <a:pPr marL="0" marR="0" algn="r">
                        <a:lnSpc>
                          <a:spcPct val="107000"/>
                        </a:lnSpc>
                        <a:spcBef>
                          <a:spcPts val="0"/>
                        </a:spcBef>
                        <a:spcAft>
                          <a:spcPts val="0"/>
                        </a:spcAf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r">
                        <a:lnSpc>
                          <a:spcPct val="107000"/>
                        </a:lnSpc>
                        <a:spcBef>
                          <a:spcPts val="0"/>
                        </a:spcBef>
                        <a:spcAft>
                          <a:spcPts val="0"/>
                        </a:spcAf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r">
                        <a:lnSpc>
                          <a:spcPct val="107000"/>
                        </a:lnSpc>
                        <a:spcBef>
                          <a:spcPts val="0"/>
                        </a:spcBef>
                        <a:spcAft>
                          <a:spcPts val="0"/>
                        </a:spcAft>
                      </a:pPr>
                      <a:endParaRPr lang="en-US" sz="7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r">
                        <a:lnSpc>
                          <a:spcPct val="107000"/>
                        </a:lnSpc>
                        <a:spcBef>
                          <a:spcPts val="0"/>
                        </a:spcBef>
                        <a:spcAft>
                          <a:spcPts val="0"/>
                        </a:spcAf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r">
                        <a:lnSpc>
                          <a:spcPct val="107000"/>
                        </a:lnSpc>
                        <a:spcBef>
                          <a:spcPts val="0"/>
                        </a:spcBef>
                        <a:spcAft>
                          <a:spcPts val="0"/>
                        </a:spcAf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       External  Factor</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6350" cap="flat" cmpd="sng" algn="ctr">
                      <a:noFill/>
                      <a:prstDash val="solid"/>
                      <a:round/>
                      <a:headEnd type="none" w="med" len="med"/>
                      <a:tailEnd type="none" w="med" len="med"/>
                    </a:lnBlToTr>
                  </a:tcPr>
                </a:tc>
                <a:tc>
                  <a:txBody>
                    <a:bodyPr/>
                    <a:lstStyle/>
                    <a:p>
                      <a:pPr marL="0" marR="0" algn="ctr">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Mangal" panose="02040503050203030202" pitchFamily="18" charset="0"/>
                        </a:rPr>
                        <a:t>Strength</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Mangal" panose="02040503050203030202" pitchFamily="18" charset="0"/>
                        </a:rPr>
                        <a:t>Weakness</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01110377"/>
                  </a:ext>
                </a:extLst>
              </a:tr>
              <a:tr h="1314667">
                <a:tc vMerge="1">
                  <a:txBody>
                    <a:bodyPr/>
                    <a:lstStyle/>
                    <a:p>
                      <a:endParaRPr lang="en-US"/>
                    </a:p>
                  </a:txBody>
                  <a:tcPr/>
                </a:tc>
                <a:tc>
                  <a:txBody>
                    <a:bodyPr/>
                    <a:lstStyle/>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Availability of skilled manpower</a:t>
                      </a:r>
                    </a:p>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Availability of raw material</a:t>
                      </a:r>
                    </a:p>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Low capital Investment</a:t>
                      </a:r>
                    </a:p>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Availability of DRDA and NGO assistance </a:t>
                      </a:r>
                    </a:p>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Market potential employment opportunity</a:t>
                      </a:r>
                    </a:p>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Family advice</a:t>
                      </a:r>
                    </a:p>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NGO encouragement</a:t>
                      </a:r>
                    </a:p>
                    <a:p>
                      <a:pPr marL="342900" marR="0" lvl="0" indent="-342900" algn="l">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Employment opportunity for family members</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just">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Lack of group coordination</a:t>
                      </a:r>
                    </a:p>
                    <a:p>
                      <a:pPr marL="342900" marR="0" lvl="0" indent="-342900" algn="just">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Conflict between the group</a:t>
                      </a:r>
                    </a:p>
                    <a:p>
                      <a:pPr marL="342900" marR="0" lvl="0" indent="-342900" algn="just">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Problems with financial dealing</a:t>
                      </a:r>
                    </a:p>
                    <a:p>
                      <a:pPr marL="342900" marR="0" lvl="0" indent="-342900" algn="just">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Autonomy of leaders</a:t>
                      </a:r>
                    </a:p>
                    <a:p>
                      <a:pPr marL="342900" marR="0" lvl="0" indent="-342900" algn="just">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Insufficient loan from SHGs</a:t>
                      </a:r>
                    </a:p>
                    <a:p>
                      <a:pPr marL="342900" marR="0" lvl="0" indent="-342900" algn="just">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Default on loan in SHGs</a:t>
                      </a:r>
                    </a:p>
                    <a:p>
                      <a:pPr marL="342900" marR="0" lvl="0" indent="-342900" algn="just">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Delay in getting  loan SHGs.</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3405943"/>
                  </a:ext>
                </a:extLst>
              </a:tr>
              <a:tr h="146755">
                <a:tc>
                  <a:txBody>
                    <a:bodyPr/>
                    <a:lstStyle/>
                    <a:p>
                      <a:pPr marL="0" marR="0" algn="ctr">
                        <a:lnSpc>
                          <a:spcPct val="107000"/>
                        </a:lnSpc>
                        <a:spcBef>
                          <a:spcPts val="0"/>
                        </a:spcBef>
                        <a:spcAft>
                          <a:spcPts val="0"/>
                        </a:spcAft>
                        <a:tabLst>
                          <a:tab pos="1285875" algn="l"/>
                        </a:tabLs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Opportunity</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SO strategy</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WO strategy</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224562661"/>
                  </a:ext>
                </a:extLst>
              </a:tr>
              <a:tr h="1498371">
                <a:tc>
                  <a:txBody>
                    <a:bodyPr/>
                    <a:lstStyle/>
                    <a:p>
                      <a:pPr marL="342900" marR="0" lvl="0" indent="-342900">
                        <a:lnSpc>
                          <a:spcPct val="107000"/>
                        </a:lnSpc>
                        <a:spcBef>
                          <a:spcPts val="0"/>
                        </a:spcBef>
                        <a:spcAft>
                          <a:spcPts val="50"/>
                        </a:spcAft>
                        <a:buFont typeface="Wingdings" panose="05000000000000000000" pitchFamily="2" charset="2"/>
                        <a:buChar char=""/>
                        <a:tabLst>
                          <a:tab pos="1285875" algn="l"/>
                        </a:tabLs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Self- confidence</a:t>
                      </a:r>
                    </a:p>
                    <a:p>
                      <a:pPr marL="342900" marR="0" lvl="0" indent="-342900">
                        <a:lnSpc>
                          <a:spcPct val="107000"/>
                        </a:lnSpc>
                        <a:spcBef>
                          <a:spcPts val="0"/>
                        </a:spcBef>
                        <a:spcAft>
                          <a:spcPts val="50"/>
                        </a:spcAft>
                        <a:buFont typeface="Wingdings" panose="05000000000000000000" pitchFamily="2" charset="2"/>
                        <a:buChar char=""/>
                        <a:tabLst>
                          <a:tab pos="1285875" algn="l"/>
                        </a:tabLs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Hopes for better standard of living.</a:t>
                      </a:r>
                    </a:p>
                    <a:p>
                      <a:pPr marL="342900" marR="0" lvl="0" indent="-342900">
                        <a:lnSpc>
                          <a:spcPct val="107000"/>
                        </a:lnSpc>
                        <a:spcBef>
                          <a:spcPts val="0"/>
                        </a:spcBef>
                        <a:spcAft>
                          <a:spcPts val="50"/>
                        </a:spcAft>
                        <a:buFont typeface="Wingdings" panose="05000000000000000000" pitchFamily="2" charset="2"/>
                        <a:buChar char=""/>
                        <a:tabLst>
                          <a:tab pos="1285875" algn="l"/>
                        </a:tabLs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Communication skill </a:t>
                      </a:r>
                    </a:p>
                    <a:p>
                      <a:pPr marL="342900" marR="0" lvl="0" indent="-342900">
                        <a:lnSpc>
                          <a:spcPct val="107000"/>
                        </a:lnSpc>
                        <a:spcBef>
                          <a:spcPts val="0"/>
                        </a:spcBef>
                        <a:spcAft>
                          <a:spcPts val="50"/>
                        </a:spcAft>
                        <a:buFont typeface="Wingdings" panose="05000000000000000000" pitchFamily="2" charset="2"/>
                        <a:buChar char=""/>
                        <a:tabLst>
                          <a:tab pos="1285875" algn="l"/>
                        </a:tabLs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Enhancing leadership skill</a:t>
                      </a:r>
                    </a:p>
                    <a:p>
                      <a:pPr marL="342900" marR="0" lvl="0" indent="-342900">
                        <a:lnSpc>
                          <a:spcPct val="107000"/>
                        </a:lnSpc>
                        <a:spcBef>
                          <a:spcPts val="0"/>
                        </a:spcBef>
                        <a:spcAft>
                          <a:spcPts val="50"/>
                        </a:spcAft>
                        <a:buFont typeface="Wingdings" panose="05000000000000000000" pitchFamily="2" charset="2"/>
                        <a:buChar char=""/>
                        <a:tabLst>
                          <a:tab pos="1285875" algn="l"/>
                        </a:tabLs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Knowledges of credit management</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nSpc>
                          <a:spcPct val="107000"/>
                        </a:lnSpc>
                        <a:spcBef>
                          <a:spcPts val="0"/>
                        </a:spcBef>
                        <a:spcAft>
                          <a:spcPts val="5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Creates homogenous and cohesive group</a:t>
                      </a:r>
                    </a:p>
                    <a:p>
                      <a:pPr marL="342900" marR="0" lvl="0" indent="-342900">
                        <a:lnSpc>
                          <a:spcPct val="107000"/>
                        </a:lnSpc>
                        <a:spcBef>
                          <a:spcPts val="0"/>
                        </a:spcBef>
                        <a:spcAft>
                          <a:spcPts val="5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Focus on expansion</a:t>
                      </a:r>
                    </a:p>
                    <a:p>
                      <a:pPr marL="342900" marR="0" lvl="0" indent="-342900">
                        <a:lnSpc>
                          <a:spcPct val="107000"/>
                        </a:lnSpc>
                        <a:spcBef>
                          <a:spcPts val="0"/>
                        </a:spcBef>
                        <a:spcAft>
                          <a:spcPts val="5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Going ahead with the target and goal seeking</a:t>
                      </a:r>
                    </a:p>
                    <a:p>
                      <a:pPr marL="342900" marR="0" lvl="0" indent="-342900">
                        <a:lnSpc>
                          <a:spcPct val="107000"/>
                        </a:lnSpc>
                        <a:spcBef>
                          <a:spcPts val="0"/>
                        </a:spcBef>
                        <a:spcAft>
                          <a:spcPts val="5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Linking monetary incentives with quality aspect</a:t>
                      </a:r>
                    </a:p>
                    <a:p>
                      <a:pPr marL="342900" marR="0" lvl="0" indent="-342900">
                        <a:lnSpc>
                          <a:spcPct val="107000"/>
                        </a:lnSpc>
                        <a:spcBef>
                          <a:spcPts val="0"/>
                        </a:spcBef>
                        <a:spcAft>
                          <a:spcPts val="5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Effective monitoring and evaluation system with clear fixing of responsibility</a:t>
                      </a:r>
                    </a:p>
                    <a:p>
                      <a:pPr marL="342900" marR="0" lvl="0" indent="-342900">
                        <a:lnSpc>
                          <a:spcPct val="107000"/>
                        </a:lnSpc>
                        <a:spcBef>
                          <a:spcPts val="0"/>
                        </a:spcBef>
                        <a:spcAft>
                          <a:spcPts val="5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Recognition for good performing SHGs</a:t>
                      </a:r>
                    </a:p>
                    <a:p>
                      <a:pPr marL="0" marR="0">
                        <a:lnSpc>
                          <a:spcPct val="107000"/>
                        </a:lnSpc>
                        <a:spcBef>
                          <a:spcPts val="0"/>
                        </a:spcBef>
                        <a:spcAft>
                          <a:spcPts val="0"/>
                        </a:spcAft>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Periodic grading of SHGs by external agency</a:t>
                      </a:r>
                    </a:p>
                    <a:p>
                      <a:pPr marL="342900" marR="0" lvl="0" indent="-342900">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Support for both individual as well as economic activity</a:t>
                      </a:r>
                    </a:p>
                    <a:p>
                      <a:pPr marL="342900" marR="0" lvl="0" indent="-342900">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Avoid compulsion to go for group economic activity where there is lack of group consensus, common interest, and skills.</a:t>
                      </a:r>
                    </a:p>
                    <a:p>
                      <a:pPr marL="342900" marR="0" lvl="0" indent="-342900">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Concept of activity-based groups to be explored for likeminded members across different groups</a:t>
                      </a:r>
                    </a:p>
                    <a:p>
                      <a:pPr marL="342900" marR="0" lvl="0" indent="-342900">
                        <a:lnSpc>
                          <a:spcPct val="107000"/>
                        </a:lnSpc>
                        <a:spcBef>
                          <a:spcPts val="0"/>
                        </a:spcBef>
                        <a:spcAft>
                          <a:spcPts val="0"/>
                        </a:spcAft>
                        <a:buFont typeface="Wingdings" panose="05000000000000000000" pitchFamily="2" charset="2"/>
                        <a:buChar char=""/>
                      </a:pPr>
                      <a:r>
                        <a:rPr lang="en-US" sz="700" dirty="0">
                          <a:effectLst/>
                          <a:latin typeface="Times New Roman" panose="02020603050405020304" pitchFamily="18" charset="0"/>
                          <a:ea typeface="Calibri" panose="020F0502020204030204" pitchFamily="34" charset="0"/>
                          <a:cs typeface="Times New Roman" panose="02020603050405020304" pitchFamily="18" charset="0"/>
                        </a:rPr>
                        <a:t>Orientation to cover newgroups as well as new members in existing groups.</a:t>
                      </a: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4673632"/>
                  </a:ext>
                </a:extLst>
              </a:tr>
              <a:tr h="146755">
                <a:tc>
                  <a:txBody>
                    <a:bodyPr/>
                    <a:lstStyle/>
                    <a:p>
                      <a:pPr marL="0" marR="0" algn="ctr">
                        <a:lnSpc>
                          <a:spcPct val="107000"/>
                        </a:lnSpc>
                        <a:spcBef>
                          <a:spcPts val="0"/>
                        </a:spcBef>
                        <a:spcAft>
                          <a:spcPts val="0"/>
                        </a:spcAft>
                        <a:tabLst>
                          <a:tab pos="1285875" algn="l"/>
                        </a:tabLs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Threats</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WT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4091452523"/>
                  </a:ext>
                </a:extLst>
              </a:tr>
              <a:tr h="1250143">
                <a:tc>
                  <a:txBody>
                    <a:bodyPr/>
                    <a:lstStyle/>
                    <a:p>
                      <a:pPr marL="342900" marR="0" lvl="0" indent="-342900">
                        <a:lnSpc>
                          <a:spcPct val="107000"/>
                        </a:lnSpc>
                        <a:spcBef>
                          <a:spcPts val="0"/>
                        </a:spcBef>
                        <a:spcAft>
                          <a:spcPts val="0"/>
                        </a:spcAft>
                        <a:buFont typeface="Wingdings" panose="05000000000000000000" pitchFamily="2" charset="2"/>
                        <a:buChar char=""/>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Lack of coordination</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Not result oriented</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Time management lacking</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Tendency to utilize money for others purpose.</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Personal problems</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tabLst>
                          <a:tab pos="1285875" algn="l"/>
                        </a:tabLs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Social problems</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Need for standardization of certain SHGs system and processes while maintaining flexibility auditing formats of final account.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Guidelines on certain aspect-tenure of office bearers’ regularity of election</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Combination of external and internal monitoring</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Additional in terms of capacity building, Linkage, and know-how</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191" marR="67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8030258"/>
                  </a:ext>
                </a:extLst>
              </a:tr>
            </a:tbl>
          </a:graphicData>
        </a:graphic>
      </p:graphicFrame>
      <p:sp>
        <p:nvSpPr>
          <p:cNvPr id="115" name="Rectangle 114">
            <a:extLst>
              <a:ext uri="{FF2B5EF4-FFF2-40B4-BE49-F238E27FC236}">
                <a16:creationId xmlns:a16="http://schemas.microsoft.com/office/drawing/2014/main" id="{95EACB6D-4754-3F5F-EA72-6D3A75481217}"/>
              </a:ext>
            </a:extLst>
          </p:cNvPr>
          <p:cNvSpPr/>
          <p:nvPr/>
        </p:nvSpPr>
        <p:spPr>
          <a:xfrm rot="10800000" flipV="1">
            <a:off x="19050" y="6510358"/>
            <a:ext cx="4114602" cy="3387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800" b="1" dirty="0"/>
              <a:t>Name</a:t>
            </a:r>
            <a:r>
              <a:rPr lang="en-US" sz="800" dirty="0"/>
              <a:t>- Seema Khalkho, </a:t>
            </a:r>
            <a:r>
              <a:rPr lang="en-US" sz="800" b="1" dirty="0"/>
              <a:t>Roll</a:t>
            </a:r>
            <a:r>
              <a:rPr lang="en-US" sz="800" dirty="0"/>
              <a:t>- 0019, </a:t>
            </a:r>
            <a:r>
              <a:rPr lang="en-US" sz="800" b="1" dirty="0"/>
              <a:t>Faculty Mentor- </a:t>
            </a:r>
            <a:r>
              <a:rPr lang="en-US" sz="800" dirty="0"/>
              <a:t>DR. Goutam Sadhu. </a:t>
            </a:r>
            <a:r>
              <a:rPr lang="en-US" sz="800" b="1" dirty="0"/>
              <a:t>Industry Mentor- </a:t>
            </a:r>
            <a:r>
              <a:rPr lang="en-US" sz="800" dirty="0"/>
              <a:t>Shubham Golani</a:t>
            </a:r>
          </a:p>
        </p:txBody>
      </p:sp>
      <p:pic>
        <p:nvPicPr>
          <p:cNvPr id="117" name="Picture 116">
            <a:extLst>
              <a:ext uri="{FF2B5EF4-FFF2-40B4-BE49-F238E27FC236}">
                <a16:creationId xmlns:a16="http://schemas.microsoft.com/office/drawing/2014/main" id="{DE9579DE-1672-75F6-C4AD-15D289260E49}"/>
              </a:ext>
            </a:extLst>
          </p:cNvPr>
          <p:cNvPicPr>
            <a:picLocks noChangeAspect="1"/>
          </p:cNvPicPr>
          <p:nvPr/>
        </p:nvPicPr>
        <p:blipFill>
          <a:blip r:embed="rId66">
            <a:extLst>
              <a:ext uri="{28A0092B-C50C-407E-A947-70E740481C1C}">
                <a14:useLocalDpi xmlns:a14="http://schemas.microsoft.com/office/drawing/2010/main" val="0"/>
              </a:ext>
            </a:extLst>
          </a:blip>
          <a:stretch>
            <a:fillRect/>
          </a:stretch>
        </p:blipFill>
        <p:spPr>
          <a:xfrm>
            <a:off x="7982968" y="223706"/>
            <a:ext cx="1153536" cy="581440"/>
          </a:xfrm>
          <a:prstGeom prst="rect">
            <a:avLst/>
          </a:prstGeom>
        </p:spPr>
      </p:pic>
      <p:pic>
        <p:nvPicPr>
          <p:cNvPr id="120" name="Picture 119">
            <a:extLst>
              <a:ext uri="{FF2B5EF4-FFF2-40B4-BE49-F238E27FC236}">
                <a16:creationId xmlns:a16="http://schemas.microsoft.com/office/drawing/2014/main" id="{DBE5E2EF-5264-ABDF-13C6-A5F68C990B1E}"/>
              </a:ext>
            </a:extLst>
          </p:cNvPr>
          <p:cNvPicPr>
            <a:picLocks noChangeAspect="1"/>
          </p:cNvPicPr>
          <p:nvPr/>
        </p:nvPicPr>
        <p:blipFill>
          <a:blip r:embed="rId67">
            <a:extLst>
              <a:ext uri="{28A0092B-C50C-407E-A947-70E740481C1C}">
                <a14:useLocalDpi xmlns:a14="http://schemas.microsoft.com/office/drawing/2010/main" val="0"/>
              </a:ext>
            </a:extLst>
          </a:blip>
          <a:stretch>
            <a:fillRect/>
          </a:stretch>
        </p:blipFill>
        <p:spPr>
          <a:xfrm>
            <a:off x="7985155" y="813715"/>
            <a:ext cx="1158845" cy="696690"/>
          </a:xfrm>
          <a:prstGeom prst="rect">
            <a:avLst/>
          </a:prstGeom>
        </p:spPr>
      </p:pic>
      <p:pic>
        <p:nvPicPr>
          <p:cNvPr id="121" name="Picture 120" descr="A couple of women sitting on the floor&#10;&#10;Description automatically generated with low confidence">
            <a:extLst>
              <a:ext uri="{FF2B5EF4-FFF2-40B4-BE49-F238E27FC236}">
                <a16:creationId xmlns:a16="http://schemas.microsoft.com/office/drawing/2014/main" id="{2BA6A7C5-3230-E913-28D0-DFE38080B19D}"/>
              </a:ext>
            </a:extLst>
          </p:cNvPr>
          <p:cNvPicPr>
            <a:picLocks noChangeAspect="1"/>
          </p:cNvPicPr>
          <p:nvPr/>
        </p:nvPicPr>
        <p:blipFill>
          <a:blip r:embed="rId68">
            <a:extLst>
              <a:ext uri="{28A0092B-C50C-407E-A947-70E740481C1C}">
                <a14:useLocalDpi xmlns:a14="http://schemas.microsoft.com/office/drawing/2010/main" val="0"/>
              </a:ext>
            </a:extLst>
          </a:blip>
          <a:stretch>
            <a:fillRect/>
          </a:stretch>
        </p:blipFill>
        <p:spPr>
          <a:xfrm>
            <a:off x="7985156" y="1518974"/>
            <a:ext cx="1158845" cy="689893"/>
          </a:xfrm>
          <a:prstGeom prst="rect">
            <a:avLst/>
          </a:prstGeom>
        </p:spPr>
      </p:pic>
      <p:sp>
        <p:nvSpPr>
          <p:cNvPr id="122" name="Arrow: Right 121">
            <a:extLst>
              <a:ext uri="{FF2B5EF4-FFF2-40B4-BE49-F238E27FC236}">
                <a16:creationId xmlns:a16="http://schemas.microsoft.com/office/drawing/2014/main" id="{8B47FDE8-B53D-531A-1906-077136E9A367}"/>
              </a:ext>
            </a:extLst>
          </p:cNvPr>
          <p:cNvSpPr/>
          <p:nvPr/>
        </p:nvSpPr>
        <p:spPr>
          <a:xfrm>
            <a:off x="4611123" y="2307199"/>
            <a:ext cx="765550" cy="297763"/>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Arrow: Down 122">
            <a:extLst>
              <a:ext uri="{FF2B5EF4-FFF2-40B4-BE49-F238E27FC236}">
                <a16:creationId xmlns:a16="http://schemas.microsoft.com/office/drawing/2014/main" id="{493F973F-D05A-2305-3BA7-997EA0772C65}"/>
              </a:ext>
            </a:extLst>
          </p:cNvPr>
          <p:cNvSpPr/>
          <p:nvPr/>
        </p:nvSpPr>
        <p:spPr>
          <a:xfrm>
            <a:off x="4969479" y="3182046"/>
            <a:ext cx="280151" cy="51277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823818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1094</TotalTime>
  <Words>771</Words>
  <Application>Microsoft Office PowerPoint</Application>
  <PresentationFormat>On-screen Show (4:3)</PresentationFormat>
  <Paragraphs>99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Goutam Sadhu</dc:creator>
  <cp:lastModifiedBy>Seema Khalkho</cp:lastModifiedBy>
  <cp:revision>14</cp:revision>
  <cp:lastPrinted>2022-06-13T11:40:57Z</cp:lastPrinted>
  <dcterms:created xsi:type="dcterms:W3CDTF">2022-06-12T10:41:33Z</dcterms:created>
  <dcterms:modified xsi:type="dcterms:W3CDTF">2022-06-14T13:21:04Z</dcterms:modified>
</cp:coreProperties>
</file>