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17281525" cy="12961938"/>
  <p:notesSz cx="6858000" cy="9144000"/>
  <p:defaultTextStyle>
    <a:defPPr>
      <a:defRPr lang="en-US"/>
    </a:defPPr>
    <a:lvl1pPr marL="0" algn="l" defTabSz="172812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1pPr>
    <a:lvl2pPr marL="864062" algn="l" defTabSz="172812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2pPr>
    <a:lvl3pPr marL="1728125" algn="l" defTabSz="172812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3pPr>
    <a:lvl4pPr marL="2592187" algn="l" defTabSz="172812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4pPr>
    <a:lvl5pPr marL="3456249" algn="l" defTabSz="172812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5pPr>
    <a:lvl6pPr marL="4320311" algn="l" defTabSz="172812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6pPr>
    <a:lvl7pPr marL="5184374" algn="l" defTabSz="172812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7pPr>
    <a:lvl8pPr marL="6048436" algn="l" defTabSz="172812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8pPr>
    <a:lvl9pPr marL="6912498" algn="l" defTabSz="172812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50332"/>
    <a:srgbClr val="D0FCE2"/>
    <a:srgbClr val="A75DAF"/>
    <a:srgbClr val="410220"/>
    <a:srgbClr val="4102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975" autoAdjust="0"/>
  </p:normalViewPr>
  <p:slideViewPr>
    <p:cSldViewPr>
      <p:cViewPr>
        <p:scale>
          <a:sx n="62" d="100"/>
          <a:sy n="62" d="100"/>
        </p:scale>
        <p:origin x="-470" y="341"/>
      </p:cViewPr>
      <p:guideLst>
        <p:guide orient="horz" pos="4083"/>
        <p:guide pos="544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B25ECD9-56BB-4A37-B54B-10DA29BF0A4F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C1D0C67-F902-4642-8EE0-F73504664E11}">
      <dgm:prSet phldrT="[Text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US" sz="800" dirty="0" smtClean="0">
              <a:latin typeface="Times New Roman" pitchFamily="18" charset="0"/>
              <a:cs typeface="Times New Roman" pitchFamily="18" charset="0"/>
            </a:rPr>
            <a:t>Governing Board</a:t>
          </a:r>
          <a:endParaRPr lang="en-US" sz="800" dirty="0">
            <a:latin typeface="Times New Roman" pitchFamily="18" charset="0"/>
            <a:cs typeface="Times New Roman" pitchFamily="18" charset="0"/>
          </a:endParaRPr>
        </a:p>
      </dgm:t>
    </dgm:pt>
    <dgm:pt modelId="{FA0139BC-31CA-453E-A409-492099B7417F}" type="parTrans" cxnId="{A612484A-3BE6-49FB-9E5E-94774B19AF89}">
      <dgm:prSet/>
      <dgm:spPr/>
      <dgm:t>
        <a:bodyPr/>
        <a:lstStyle/>
        <a:p>
          <a:endParaRPr lang="en-US" sz="2000">
            <a:latin typeface="Times New Roman" pitchFamily="18" charset="0"/>
            <a:cs typeface="Times New Roman" pitchFamily="18" charset="0"/>
          </a:endParaRPr>
        </a:p>
      </dgm:t>
    </dgm:pt>
    <dgm:pt modelId="{5A7CB148-DC21-4567-876A-BC0A902A9533}" type="sibTrans" cxnId="{A612484A-3BE6-49FB-9E5E-94774B19AF89}">
      <dgm:prSet/>
      <dgm:spPr/>
      <dgm:t>
        <a:bodyPr/>
        <a:lstStyle/>
        <a:p>
          <a:endParaRPr lang="en-US" sz="2000">
            <a:latin typeface="Times New Roman" pitchFamily="18" charset="0"/>
            <a:cs typeface="Times New Roman" pitchFamily="18" charset="0"/>
          </a:endParaRPr>
        </a:p>
      </dgm:t>
    </dgm:pt>
    <dgm:pt modelId="{EC4F1F04-8357-46CC-99AE-19B175A0B115}" type="asst">
      <dgm:prSet phldrT="[Text]" custT="1"/>
      <dgm:spPr>
        <a:solidFill>
          <a:schemeClr val="accent2"/>
        </a:solidFill>
      </dgm:spPr>
      <dgm:t>
        <a:bodyPr/>
        <a:lstStyle/>
        <a:p>
          <a:r>
            <a:rPr lang="en-US" sz="800" dirty="0" smtClean="0">
              <a:latin typeface="Times New Roman" pitchFamily="18" charset="0"/>
              <a:cs typeface="Times New Roman" pitchFamily="18" charset="0"/>
            </a:rPr>
            <a:t>CEO</a:t>
          </a:r>
          <a:endParaRPr lang="en-US" sz="800" dirty="0">
            <a:latin typeface="Times New Roman" pitchFamily="18" charset="0"/>
            <a:cs typeface="Times New Roman" pitchFamily="18" charset="0"/>
          </a:endParaRPr>
        </a:p>
      </dgm:t>
    </dgm:pt>
    <dgm:pt modelId="{FCDD32B9-C4A3-4050-AD03-93772FFE15C6}" type="sibTrans" cxnId="{E97444AD-A31C-47AE-BA87-40E0BED078A1}">
      <dgm:prSet/>
      <dgm:spPr/>
      <dgm:t>
        <a:bodyPr/>
        <a:lstStyle/>
        <a:p>
          <a:endParaRPr lang="en-US" sz="2000">
            <a:latin typeface="Times New Roman" pitchFamily="18" charset="0"/>
            <a:cs typeface="Times New Roman" pitchFamily="18" charset="0"/>
          </a:endParaRPr>
        </a:p>
      </dgm:t>
    </dgm:pt>
    <dgm:pt modelId="{EEA43262-7107-4F3C-8ED6-CAA2565C7412}" type="parTrans" cxnId="{E97444AD-A31C-47AE-BA87-40E0BED078A1}">
      <dgm:prSet/>
      <dgm:spPr/>
      <dgm:t>
        <a:bodyPr/>
        <a:lstStyle/>
        <a:p>
          <a:endParaRPr lang="en-US" sz="2000">
            <a:latin typeface="Times New Roman" pitchFamily="18" charset="0"/>
            <a:cs typeface="Times New Roman" pitchFamily="18" charset="0"/>
          </a:endParaRPr>
        </a:p>
      </dgm:t>
    </dgm:pt>
    <dgm:pt modelId="{77CC154F-34E4-440E-BA13-52C4FF392A19}" type="asst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US" sz="800" dirty="0" smtClean="0">
              <a:latin typeface="Times New Roman" pitchFamily="18" charset="0"/>
              <a:cs typeface="Times New Roman" pitchFamily="18" charset="0"/>
            </a:rPr>
            <a:t>Internal Auditor</a:t>
          </a:r>
          <a:endParaRPr lang="en-US" sz="800" dirty="0">
            <a:latin typeface="Times New Roman" pitchFamily="18" charset="0"/>
            <a:cs typeface="Times New Roman" pitchFamily="18" charset="0"/>
          </a:endParaRPr>
        </a:p>
      </dgm:t>
    </dgm:pt>
    <dgm:pt modelId="{50223051-9B16-4A9D-B4D2-B7182A752F15}" type="parTrans" cxnId="{FE34E30F-4725-4B3D-B890-4EC5114CD365}">
      <dgm:prSet/>
      <dgm:spPr/>
      <dgm:t>
        <a:bodyPr/>
        <a:lstStyle/>
        <a:p>
          <a:endParaRPr lang="en-US" sz="2000">
            <a:latin typeface="Times New Roman" pitchFamily="18" charset="0"/>
            <a:cs typeface="Times New Roman" pitchFamily="18" charset="0"/>
          </a:endParaRPr>
        </a:p>
      </dgm:t>
    </dgm:pt>
    <dgm:pt modelId="{4535D48F-A70B-46F3-9F69-A5DC453C6785}" type="sibTrans" cxnId="{FE34E30F-4725-4B3D-B890-4EC5114CD365}">
      <dgm:prSet/>
      <dgm:spPr/>
      <dgm:t>
        <a:bodyPr/>
        <a:lstStyle/>
        <a:p>
          <a:endParaRPr lang="en-US" sz="2000">
            <a:latin typeface="Times New Roman" pitchFamily="18" charset="0"/>
            <a:cs typeface="Times New Roman" pitchFamily="18" charset="0"/>
          </a:endParaRPr>
        </a:p>
      </dgm:t>
    </dgm:pt>
    <dgm:pt modelId="{76CCF4BD-47B0-40D1-95D9-A77412DEC4D3}">
      <dgm:prSet custT="1"/>
      <dgm:spPr>
        <a:solidFill>
          <a:schemeClr val="accent2"/>
        </a:solidFill>
      </dgm:spPr>
      <dgm:t>
        <a:bodyPr/>
        <a:lstStyle/>
        <a:p>
          <a:r>
            <a:rPr lang="en-US" sz="800" dirty="0" smtClean="0">
              <a:latin typeface="Times New Roman" pitchFamily="18" charset="0"/>
              <a:cs typeface="Times New Roman" pitchFamily="18" charset="0"/>
            </a:rPr>
            <a:t>Head Organization Development</a:t>
          </a:r>
          <a:endParaRPr lang="en-US" sz="800" dirty="0">
            <a:latin typeface="Times New Roman" pitchFamily="18" charset="0"/>
            <a:cs typeface="Times New Roman" pitchFamily="18" charset="0"/>
          </a:endParaRPr>
        </a:p>
      </dgm:t>
    </dgm:pt>
    <dgm:pt modelId="{5AB58E51-960E-4D3F-9FB1-6487406790F2}" type="parTrans" cxnId="{8D0F3B25-20CE-4EC2-93AD-DCE5CB8E3802}">
      <dgm:prSet/>
      <dgm:spPr/>
      <dgm:t>
        <a:bodyPr/>
        <a:lstStyle/>
        <a:p>
          <a:endParaRPr lang="en-US" sz="2000">
            <a:latin typeface="Times New Roman" pitchFamily="18" charset="0"/>
            <a:cs typeface="Times New Roman" pitchFamily="18" charset="0"/>
          </a:endParaRPr>
        </a:p>
      </dgm:t>
    </dgm:pt>
    <dgm:pt modelId="{1B827C74-32F8-4088-964D-7B69E209210D}" type="sibTrans" cxnId="{8D0F3B25-20CE-4EC2-93AD-DCE5CB8E3802}">
      <dgm:prSet/>
      <dgm:spPr/>
      <dgm:t>
        <a:bodyPr/>
        <a:lstStyle/>
        <a:p>
          <a:endParaRPr lang="en-US" sz="2000">
            <a:latin typeface="Times New Roman" pitchFamily="18" charset="0"/>
            <a:cs typeface="Times New Roman" pitchFamily="18" charset="0"/>
          </a:endParaRPr>
        </a:p>
      </dgm:t>
    </dgm:pt>
    <dgm:pt modelId="{C45570F0-D713-42C7-BF63-04E55242A60C}">
      <dgm:prSet custT="1"/>
      <dgm:spPr>
        <a:solidFill>
          <a:schemeClr val="accent2"/>
        </a:solidFill>
      </dgm:spPr>
      <dgm:t>
        <a:bodyPr/>
        <a:lstStyle/>
        <a:p>
          <a:r>
            <a:rPr lang="en-US" sz="800" dirty="0" smtClean="0">
              <a:latin typeface="Times New Roman" pitchFamily="18" charset="0"/>
              <a:cs typeface="Times New Roman" pitchFamily="18" charset="0"/>
            </a:rPr>
            <a:t>Lead - program</a:t>
          </a:r>
          <a:endParaRPr lang="en-US" sz="800" dirty="0">
            <a:latin typeface="Times New Roman" pitchFamily="18" charset="0"/>
            <a:cs typeface="Times New Roman" pitchFamily="18" charset="0"/>
          </a:endParaRPr>
        </a:p>
      </dgm:t>
    </dgm:pt>
    <dgm:pt modelId="{20783FBD-E4C4-48AF-B826-0DD144DB6212}" type="parTrans" cxnId="{7FA6C7F4-08B0-4FDB-A0C5-1C156233818D}">
      <dgm:prSet/>
      <dgm:spPr/>
      <dgm:t>
        <a:bodyPr/>
        <a:lstStyle/>
        <a:p>
          <a:endParaRPr lang="en-US" sz="2000">
            <a:latin typeface="Times New Roman" pitchFamily="18" charset="0"/>
            <a:cs typeface="Times New Roman" pitchFamily="18" charset="0"/>
          </a:endParaRPr>
        </a:p>
      </dgm:t>
    </dgm:pt>
    <dgm:pt modelId="{2206CB81-4B60-41D7-BED2-4BEA5BEA34DD}" type="sibTrans" cxnId="{7FA6C7F4-08B0-4FDB-A0C5-1C156233818D}">
      <dgm:prSet/>
      <dgm:spPr/>
      <dgm:t>
        <a:bodyPr/>
        <a:lstStyle/>
        <a:p>
          <a:endParaRPr lang="en-US" sz="2000">
            <a:latin typeface="Times New Roman" pitchFamily="18" charset="0"/>
            <a:cs typeface="Times New Roman" pitchFamily="18" charset="0"/>
          </a:endParaRPr>
        </a:p>
      </dgm:t>
    </dgm:pt>
    <dgm:pt modelId="{ABC94354-B64D-4554-8526-B4AC332EF958}">
      <dgm:prSet custT="1"/>
      <dgm:spPr>
        <a:solidFill>
          <a:schemeClr val="accent2"/>
        </a:solidFill>
      </dgm:spPr>
      <dgm:t>
        <a:bodyPr/>
        <a:lstStyle/>
        <a:p>
          <a:r>
            <a:rPr lang="en-US" sz="800" dirty="0" smtClean="0">
              <a:latin typeface="Times New Roman" pitchFamily="18" charset="0"/>
              <a:cs typeface="Times New Roman" pitchFamily="18" charset="0"/>
            </a:rPr>
            <a:t>Lead - Finance</a:t>
          </a:r>
          <a:endParaRPr lang="en-US" sz="800" dirty="0">
            <a:latin typeface="Times New Roman" pitchFamily="18" charset="0"/>
            <a:cs typeface="Times New Roman" pitchFamily="18" charset="0"/>
          </a:endParaRPr>
        </a:p>
      </dgm:t>
    </dgm:pt>
    <dgm:pt modelId="{605E31B3-14C8-4182-8384-3B4832D4DC0E}" type="parTrans" cxnId="{EEC145DF-2860-479B-91A3-82B89A7B3468}">
      <dgm:prSet/>
      <dgm:spPr/>
      <dgm:t>
        <a:bodyPr/>
        <a:lstStyle/>
        <a:p>
          <a:endParaRPr lang="en-US" sz="2000">
            <a:latin typeface="Times New Roman" pitchFamily="18" charset="0"/>
            <a:cs typeface="Times New Roman" pitchFamily="18" charset="0"/>
          </a:endParaRPr>
        </a:p>
      </dgm:t>
    </dgm:pt>
    <dgm:pt modelId="{118B2560-6B97-436E-8D9E-FE3BDA68F491}" type="sibTrans" cxnId="{EEC145DF-2860-479B-91A3-82B89A7B3468}">
      <dgm:prSet/>
      <dgm:spPr/>
      <dgm:t>
        <a:bodyPr/>
        <a:lstStyle/>
        <a:p>
          <a:endParaRPr lang="en-US" sz="2000">
            <a:latin typeface="Times New Roman" pitchFamily="18" charset="0"/>
            <a:cs typeface="Times New Roman" pitchFamily="18" charset="0"/>
          </a:endParaRPr>
        </a:p>
      </dgm:t>
    </dgm:pt>
    <dgm:pt modelId="{716C2C74-7136-49D6-BA03-62217504D698}">
      <dgm:prSet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-US" sz="800" dirty="0" smtClean="0">
              <a:latin typeface="Times New Roman" pitchFamily="18" charset="0"/>
              <a:cs typeface="Times New Roman" pitchFamily="18" charset="0"/>
            </a:rPr>
            <a:t>Sr. Manager BD &amp;Communication</a:t>
          </a:r>
          <a:endParaRPr lang="en-US" sz="800" dirty="0">
            <a:latin typeface="Times New Roman" pitchFamily="18" charset="0"/>
            <a:cs typeface="Times New Roman" pitchFamily="18" charset="0"/>
          </a:endParaRPr>
        </a:p>
      </dgm:t>
    </dgm:pt>
    <dgm:pt modelId="{14E77155-267A-46FC-89D9-777DC20902D2}" type="parTrans" cxnId="{A52E7812-C59C-485E-B144-0C4C8790B248}">
      <dgm:prSet/>
      <dgm:spPr/>
      <dgm:t>
        <a:bodyPr/>
        <a:lstStyle/>
        <a:p>
          <a:endParaRPr lang="en-US" sz="2000">
            <a:latin typeface="Times New Roman" pitchFamily="18" charset="0"/>
            <a:cs typeface="Times New Roman" pitchFamily="18" charset="0"/>
          </a:endParaRPr>
        </a:p>
      </dgm:t>
    </dgm:pt>
    <dgm:pt modelId="{E6CDA5FB-4BEA-4AAA-8AD8-88B8AEDD7DEF}" type="sibTrans" cxnId="{A52E7812-C59C-485E-B144-0C4C8790B248}">
      <dgm:prSet/>
      <dgm:spPr/>
      <dgm:t>
        <a:bodyPr/>
        <a:lstStyle/>
        <a:p>
          <a:endParaRPr lang="en-US" sz="2000">
            <a:latin typeface="Times New Roman" pitchFamily="18" charset="0"/>
            <a:cs typeface="Times New Roman" pitchFamily="18" charset="0"/>
          </a:endParaRPr>
        </a:p>
      </dgm:t>
    </dgm:pt>
    <dgm:pt modelId="{13AC83D8-7C8E-4499-9FAA-EEDE29A6C838}">
      <dgm:prSet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n-US" sz="800" dirty="0" smtClean="0">
              <a:latin typeface="Times New Roman" pitchFamily="18" charset="0"/>
              <a:cs typeface="Times New Roman" pitchFamily="18" charset="0"/>
            </a:rPr>
            <a:t>Manager  BD &amp; communications</a:t>
          </a:r>
          <a:endParaRPr lang="en-US" sz="800" dirty="0">
            <a:latin typeface="Times New Roman" pitchFamily="18" charset="0"/>
            <a:cs typeface="Times New Roman" pitchFamily="18" charset="0"/>
          </a:endParaRPr>
        </a:p>
      </dgm:t>
    </dgm:pt>
    <dgm:pt modelId="{EBD14C27-ECFF-47F1-9E0D-824427B31123}" type="parTrans" cxnId="{461E5E79-4A51-4300-9E34-EAD341FB82AC}">
      <dgm:prSet/>
      <dgm:spPr/>
      <dgm:t>
        <a:bodyPr/>
        <a:lstStyle/>
        <a:p>
          <a:endParaRPr lang="en-US" sz="2000">
            <a:latin typeface="Times New Roman" pitchFamily="18" charset="0"/>
            <a:cs typeface="Times New Roman" pitchFamily="18" charset="0"/>
          </a:endParaRPr>
        </a:p>
      </dgm:t>
    </dgm:pt>
    <dgm:pt modelId="{95E0861D-B2E7-4DEB-8C9B-874470E3E992}" type="sibTrans" cxnId="{461E5E79-4A51-4300-9E34-EAD341FB82AC}">
      <dgm:prSet/>
      <dgm:spPr/>
      <dgm:t>
        <a:bodyPr/>
        <a:lstStyle/>
        <a:p>
          <a:endParaRPr lang="en-US" sz="2000">
            <a:latin typeface="Times New Roman" pitchFamily="18" charset="0"/>
            <a:cs typeface="Times New Roman" pitchFamily="18" charset="0"/>
          </a:endParaRPr>
        </a:p>
      </dgm:t>
    </dgm:pt>
    <dgm:pt modelId="{47FC1104-19E0-44FB-811B-6274561C543A}">
      <dgm:prSet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-US" sz="800" dirty="0" smtClean="0">
              <a:latin typeface="Times New Roman" pitchFamily="18" charset="0"/>
              <a:cs typeface="Times New Roman" pitchFamily="18" charset="0"/>
            </a:rPr>
            <a:t>Sr. Manager HR</a:t>
          </a:r>
          <a:endParaRPr lang="en-US" sz="800" dirty="0">
            <a:latin typeface="Times New Roman" pitchFamily="18" charset="0"/>
            <a:cs typeface="Times New Roman" pitchFamily="18" charset="0"/>
          </a:endParaRPr>
        </a:p>
      </dgm:t>
    </dgm:pt>
    <dgm:pt modelId="{246CF6D8-32CC-43D0-A005-88A6C39D32AB}" type="parTrans" cxnId="{FC9E3719-E51F-478A-8F5C-D7D0021DD167}">
      <dgm:prSet/>
      <dgm:spPr/>
      <dgm:t>
        <a:bodyPr/>
        <a:lstStyle/>
        <a:p>
          <a:endParaRPr lang="en-US" sz="2000">
            <a:latin typeface="Times New Roman" pitchFamily="18" charset="0"/>
            <a:cs typeface="Times New Roman" pitchFamily="18" charset="0"/>
          </a:endParaRPr>
        </a:p>
      </dgm:t>
    </dgm:pt>
    <dgm:pt modelId="{CAFFE4C1-DC8A-41A8-94FD-6003FBF2F502}" type="sibTrans" cxnId="{FC9E3719-E51F-478A-8F5C-D7D0021DD167}">
      <dgm:prSet/>
      <dgm:spPr/>
      <dgm:t>
        <a:bodyPr/>
        <a:lstStyle/>
        <a:p>
          <a:endParaRPr lang="en-US" sz="2000">
            <a:latin typeface="Times New Roman" pitchFamily="18" charset="0"/>
            <a:cs typeface="Times New Roman" pitchFamily="18" charset="0"/>
          </a:endParaRPr>
        </a:p>
      </dgm:t>
    </dgm:pt>
    <dgm:pt modelId="{110514E2-0116-440C-811B-362640BFE76F}">
      <dgm:prSet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n-US" sz="800" dirty="0" smtClean="0">
              <a:latin typeface="Times New Roman" pitchFamily="18" charset="0"/>
              <a:cs typeface="Times New Roman" pitchFamily="18" charset="0"/>
            </a:rPr>
            <a:t>Manager HR</a:t>
          </a:r>
          <a:endParaRPr lang="en-US" sz="800" dirty="0">
            <a:latin typeface="Times New Roman" pitchFamily="18" charset="0"/>
            <a:cs typeface="Times New Roman" pitchFamily="18" charset="0"/>
          </a:endParaRPr>
        </a:p>
      </dgm:t>
    </dgm:pt>
    <dgm:pt modelId="{D065826D-AFD1-4BC5-A3A7-FCE7EBE5A63F}" type="parTrans" cxnId="{44926B92-D32C-42C7-93E1-5E1D92EF5A9D}">
      <dgm:prSet/>
      <dgm:spPr/>
      <dgm:t>
        <a:bodyPr/>
        <a:lstStyle/>
        <a:p>
          <a:endParaRPr lang="en-US" sz="2000">
            <a:latin typeface="Times New Roman" pitchFamily="18" charset="0"/>
            <a:cs typeface="Times New Roman" pitchFamily="18" charset="0"/>
          </a:endParaRPr>
        </a:p>
      </dgm:t>
    </dgm:pt>
    <dgm:pt modelId="{B6BCD8F5-2E48-4A2C-83FA-A55D98087C85}" type="sibTrans" cxnId="{44926B92-D32C-42C7-93E1-5E1D92EF5A9D}">
      <dgm:prSet/>
      <dgm:spPr/>
      <dgm:t>
        <a:bodyPr/>
        <a:lstStyle/>
        <a:p>
          <a:endParaRPr lang="en-US" sz="2000">
            <a:latin typeface="Times New Roman" pitchFamily="18" charset="0"/>
            <a:cs typeface="Times New Roman" pitchFamily="18" charset="0"/>
          </a:endParaRPr>
        </a:p>
      </dgm:t>
    </dgm:pt>
    <dgm:pt modelId="{63D0CB13-DAEA-4EDF-8947-25C26C269061}">
      <dgm:prSet custT="1"/>
      <dgm:spPr>
        <a:solidFill>
          <a:srgbClr val="A75DAF"/>
        </a:solidFill>
      </dgm:spPr>
      <dgm:t>
        <a:bodyPr/>
        <a:lstStyle/>
        <a:p>
          <a:r>
            <a:rPr lang="en-US" sz="800" dirty="0" smtClean="0">
              <a:latin typeface="Times New Roman" pitchFamily="18" charset="0"/>
              <a:cs typeface="Times New Roman" pitchFamily="18" charset="0"/>
            </a:rPr>
            <a:t>Sr. associate HR</a:t>
          </a:r>
          <a:endParaRPr lang="en-US" sz="800" dirty="0">
            <a:latin typeface="Times New Roman" pitchFamily="18" charset="0"/>
            <a:cs typeface="Times New Roman" pitchFamily="18" charset="0"/>
          </a:endParaRPr>
        </a:p>
      </dgm:t>
    </dgm:pt>
    <dgm:pt modelId="{593AD877-81AD-4566-86F4-8967E5936D9E}" type="parTrans" cxnId="{EF7F89EE-7F5E-440B-BE33-55CA1DF6602A}">
      <dgm:prSet/>
      <dgm:spPr/>
      <dgm:t>
        <a:bodyPr/>
        <a:lstStyle/>
        <a:p>
          <a:endParaRPr lang="en-US" sz="2000">
            <a:latin typeface="Times New Roman" pitchFamily="18" charset="0"/>
            <a:cs typeface="Times New Roman" pitchFamily="18" charset="0"/>
          </a:endParaRPr>
        </a:p>
      </dgm:t>
    </dgm:pt>
    <dgm:pt modelId="{0F6A7FBD-7AC1-4927-BA04-7CB3F1C5C1A6}" type="sibTrans" cxnId="{EF7F89EE-7F5E-440B-BE33-55CA1DF6602A}">
      <dgm:prSet/>
      <dgm:spPr/>
      <dgm:t>
        <a:bodyPr/>
        <a:lstStyle/>
        <a:p>
          <a:endParaRPr lang="en-US" sz="2000">
            <a:latin typeface="Times New Roman" pitchFamily="18" charset="0"/>
            <a:cs typeface="Times New Roman" pitchFamily="18" charset="0"/>
          </a:endParaRPr>
        </a:p>
      </dgm:t>
    </dgm:pt>
    <dgm:pt modelId="{94C0426F-C97E-4A46-81AF-F26A3CA7B09B}">
      <dgm:prSet custT="1"/>
      <dgm:spPr>
        <a:solidFill>
          <a:schemeClr val="tx1">
            <a:lumMod val="75000"/>
            <a:lumOff val="25000"/>
          </a:schemeClr>
        </a:solidFill>
      </dgm:spPr>
      <dgm:t>
        <a:bodyPr/>
        <a:lstStyle/>
        <a:p>
          <a:r>
            <a:rPr lang="en-US" sz="800" dirty="0" smtClean="0">
              <a:latin typeface="Times New Roman" pitchFamily="18" charset="0"/>
              <a:cs typeface="Times New Roman" pitchFamily="18" charset="0"/>
            </a:rPr>
            <a:t>Associate HR</a:t>
          </a:r>
          <a:endParaRPr lang="en-US" sz="800" dirty="0">
            <a:latin typeface="Times New Roman" pitchFamily="18" charset="0"/>
            <a:cs typeface="Times New Roman" pitchFamily="18" charset="0"/>
          </a:endParaRPr>
        </a:p>
      </dgm:t>
    </dgm:pt>
    <dgm:pt modelId="{56266362-4A10-4E57-BC22-785B3AE61EB3}" type="parTrans" cxnId="{48D68140-D4C0-4271-8F22-35F094764F59}">
      <dgm:prSet/>
      <dgm:spPr/>
      <dgm:t>
        <a:bodyPr/>
        <a:lstStyle/>
        <a:p>
          <a:endParaRPr lang="en-US" sz="2000">
            <a:latin typeface="Times New Roman" pitchFamily="18" charset="0"/>
            <a:cs typeface="Times New Roman" pitchFamily="18" charset="0"/>
          </a:endParaRPr>
        </a:p>
      </dgm:t>
    </dgm:pt>
    <dgm:pt modelId="{A2D730A0-67F4-464E-9777-9E7E618330ED}" type="sibTrans" cxnId="{48D68140-D4C0-4271-8F22-35F094764F59}">
      <dgm:prSet/>
      <dgm:spPr/>
      <dgm:t>
        <a:bodyPr/>
        <a:lstStyle/>
        <a:p>
          <a:endParaRPr lang="en-US" sz="2000">
            <a:latin typeface="Times New Roman" pitchFamily="18" charset="0"/>
            <a:cs typeface="Times New Roman" pitchFamily="18" charset="0"/>
          </a:endParaRPr>
        </a:p>
      </dgm:t>
    </dgm:pt>
    <dgm:pt modelId="{417E42EC-F2E6-43B2-83BA-F0B57217A1E8}">
      <dgm:prSet custT="1"/>
      <dgm:spPr>
        <a:solidFill>
          <a:srgbClr val="A75DAF"/>
        </a:solidFill>
      </dgm:spPr>
      <dgm:t>
        <a:bodyPr/>
        <a:lstStyle/>
        <a:p>
          <a:r>
            <a:rPr lang="en-US" sz="800" dirty="0" smtClean="0">
              <a:latin typeface="Times New Roman" pitchFamily="18" charset="0"/>
              <a:cs typeface="Times New Roman" pitchFamily="18" charset="0"/>
            </a:rPr>
            <a:t>Sr. Associate BD &amp; Communications</a:t>
          </a:r>
          <a:endParaRPr lang="en-US" sz="800" dirty="0">
            <a:latin typeface="Times New Roman" pitchFamily="18" charset="0"/>
            <a:cs typeface="Times New Roman" pitchFamily="18" charset="0"/>
          </a:endParaRPr>
        </a:p>
      </dgm:t>
    </dgm:pt>
    <dgm:pt modelId="{3D3DF631-0080-486E-8E41-48C29C20CDD7}" type="parTrans" cxnId="{F86FEB9D-E57A-4DD8-A82C-5D08E77955D4}">
      <dgm:prSet/>
      <dgm:spPr/>
      <dgm:t>
        <a:bodyPr/>
        <a:lstStyle/>
        <a:p>
          <a:endParaRPr lang="en-US" sz="2000">
            <a:latin typeface="Times New Roman" pitchFamily="18" charset="0"/>
            <a:cs typeface="Times New Roman" pitchFamily="18" charset="0"/>
          </a:endParaRPr>
        </a:p>
      </dgm:t>
    </dgm:pt>
    <dgm:pt modelId="{2E2AF131-312F-4D69-8928-07F4E030D1B6}" type="sibTrans" cxnId="{F86FEB9D-E57A-4DD8-A82C-5D08E77955D4}">
      <dgm:prSet/>
      <dgm:spPr/>
      <dgm:t>
        <a:bodyPr/>
        <a:lstStyle/>
        <a:p>
          <a:endParaRPr lang="en-US" sz="2000">
            <a:latin typeface="Times New Roman" pitchFamily="18" charset="0"/>
            <a:cs typeface="Times New Roman" pitchFamily="18" charset="0"/>
          </a:endParaRPr>
        </a:p>
      </dgm:t>
    </dgm:pt>
    <dgm:pt modelId="{8DE378F3-235D-4962-B7EF-E26911CAAF6C}">
      <dgm:prSet custT="1"/>
      <dgm:spPr>
        <a:solidFill>
          <a:schemeClr val="tx1">
            <a:lumMod val="75000"/>
            <a:lumOff val="25000"/>
          </a:schemeClr>
        </a:solidFill>
      </dgm:spPr>
      <dgm:t>
        <a:bodyPr/>
        <a:lstStyle/>
        <a:p>
          <a:r>
            <a:rPr lang="en-US" sz="800" dirty="0" smtClean="0">
              <a:latin typeface="Times New Roman" pitchFamily="18" charset="0"/>
              <a:cs typeface="Times New Roman" pitchFamily="18" charset="0"/>
            </a:rPr>
            <a:t>Associate BD &amp;  communication</a:t>
          </a:r>
          <a:endParaRPr lang="en-US" sz="800" dirty="0">
            <a:latin typeface="Times New Roman" pitchFamily="18" charset="0"/>
            <a:cs typeface="Times New Roman" pitchFamily="18" charset="0"/>
          </a:endParaRPr>
        </a:p>
      </dgm:t>
    </dgm:pt>
    <dgm:pt modelId="{CA9A081E-38B3-42B2-9E28-E167E83EC470}" type="parTrans" cxnId="{70CC0CAC-8AD4-49DF-B6CF-A6E2C5654DD6}">
      <dgm:prSet/>
      <dgm:spPr/>
      <dgm:t>
        <a:bodyPr/>
        <a:lstStyle/>
        <a:p>
          <a:endParaRPr lang="en-US" sz="2000">
            <a:latin typeface="Times New Roman" pitchFamily="18" charset="0"/>
            <a:cs typeface="Times New Roman" pitchFamily="18" charset="0"/>
          </a:endParaRPr>
        </a:p>
      </dgm:t>
    </dgm:pt>
    <dgm:pt modelId="{A79656B1-A87F-438D-AB06-0BCBEEF58629}" type="sibTrans" cxnId="{70CC0CAC-8AD4-49DF-B6CF-A6E2C5654DD6}">
      <dgm:prSet/>
      <dgm:spPr/>
      <dgm:t>
        <a:bodyPr/>
        <a:lstStyle/>
        <a:p>
          <a:endParaRPr lang="en-US" sz="2000">
            <a:latin typeface="Times New Roman" pitchFamily="18" charset="0"/>
            <a:cs typeface="Times New Roman" pitchFamily="18" charset="0"/>
          </a:endParaRPr>
        </a:p>
      </dgm:t>
    </dgm:pt>
    <dgm:pt modelId="{62C678FF-027F-4EFA-BCD0-D7A3189C0DE4}" type="asst">
      <dgm:prSet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-US" sz="800" dirty="0" smtClean="0">
              <a:latin typeface="MingLiU_HKSCS-ExtB" pitchFamily="18" charset="-120"/>
              <a:ea typeface="MingLiU_HKSCS-ExtB" pitchFamily="18" charset="-120"/>
              <a:cs typeface="Times New Roman" pitchFamily="18" charset="0"/>
            </a:rPr>
            <a:t>Sr. Manager MEL</a:t>
          </a:r>
          <a:endParaRPr lang="en-US" sz="800" dirty="0">
            <a:latin typeface="MingLiU_HKSCS-ExtB" pitchFamily="18" charset="-120"/>
            <a:ea typeface="MingLiU_HKSCS-ExtB" pitchFamily="18" charset="-120"/>
            <a:cs typeface="Times New Roman" pitchFamily="18" charset="0"/>
          </a:endParaRPr>
        </a:p>
      </dgm:t>
    </dgm:pt>
    <dgm:pt modelId="{69CE5428-987D-46DC-8D71-ECA3EDE14228}" type="parTrans" cxnId="{880EAE27-AD8F-4275-AC0A-953DC3F70435}">
      <dgm:prSet/>
      <dgm:spPr/>
      <dgm:t>
        <a:bodyPr/>
        <a:lstStyle/>
        <a:p>
          <a:endParaRPr lang="en-US" sz="2000">
            <a:latin typeface="Times New Roman" pitchFamily="18" charset="0"/>
            <a:cs typeface="Times New Roman" pitchFamily="18" charset="0"/>
          </a:endParaRPr>
        </a:p>
      </dgm:t>
    </dgm:pt>
    <dgm:pt modelId="{01F5B7DB-54E8-41D1-952F-C3B6A2C2F5B2}" type="sibTrans" cxnId="{880EAE27-AD8F-4275-AC0A-953DC3F70435}">
      <dgm:prSet/>
      <dgm:spPr/>
      <dgm:t>
        <a:bodyPr/>
        <a:lstStyle/>
        <a:p>
          <a:endParaRPr lang="en-US" sz="2000">
            <a:latin typeface="Times New Roman" pitchFamily="18" charset="0"/>
            <a:cs typeface="Times New Roman" pitchFamily="18" charset="0"/>
          </a:endParaRPr>
        </a:p>
      </dgm:t>
    </dgm:pt>
    <dgm:pt modelId="{50C0A556-D725-4CD3-946A-96C697063958}" type="asst">
      <dgm:prSet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-US" sz="800" dirty="0" smtClean="0">
              <a:latin typeface="Times New Roman" pitchFamily="18" charset="0"/>
              <a:cs typeface="Times New Roman" pitchFamily="18" charset="0"/>
            </a:rPr>
            <a:t>Subject Matter Specialist</a:t>
          </a:r>
          <a:endParaRPr lang="en-US" sz="800" dirty="0">
            <a:latin typeface="Times New Roman" pitchFamily="18" charset="0"/>
            <a:cs typeface="Times New Roman" pitchFamily="18" charset="0"/>
          </a:endParaRPr>
        </a:p>
      </dgm:t>
    </dgm:pt>
    <dgm:pt modelId="{FA883C39-0595-4D04-A868-8FBE5B925670}" type="parTrans" cxnId="{3512EE50-E953-4412-9611-8C48712C0E11}">
      <dgm:prSet/>
      <dgm:spPr/>
      <dgm:t>
        <a:bodyPr/>
        <a:lstStyle/>
        <a:p>
          <a:endParaRPr lang="en-US" sz="2000">
            <a:latin typeface="Times New Roman" pitchFamily="18" charset="0"/>
            <a:cs typeface="Times New Roman" pitchFamily="18" charset="0"/>
          </a:endParaRPr>
        </a:p>
      </dgm:t>
    </dgm:pt>
    <dgm:pt modelId="{DEE4A5D1-B2EE-481D-812D-0FB9F03E3A67}" type="sibTrans" cxnId="{3512EE50-E953-4412-9611-8C48712C0E11}">
      <dgm:prSet/>
      <dgm:spPr/>
      <dgm:t>
        <a:bodyPr/>
        <a:lstStyle/>
        <a:p>
          <a:endParaRPr lang="en-US" sz="2000">
            <a:latin typeface="Times New Roman" pitchFamily="18" charset="0"/>
            <a:cs typeface="Times New Roman" pitchFamily="18" charset="0"/>
          </a:endParaRPr>
        </a:p>
      </dgm:t>
    </dgm:pt>
    <dgm:pt modelId="{60C5F49F-6C5A-4B71-82BD-6EF10E87273A}">
      <dgm:prSet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n-US" sz="800" dirty="0" smtClean="0">
              <a:latin typeface="Times New Roman" pitchFamily="18" charset="0"/>
              <a:cs typeface="Times New Roman" pitchFamily="18" charset="0"/>
            </a:rPr>
            <a:t>Manager MEL</a:t>
          </a:r>
          <a:endParaRPr lang="en-US" sz="800" dirty="0">
            <a:latin typeface="Times New Roman" pitchFamily="18" charset="0"/>
            <a:cs typeface="Times New Roman" pitchFamily="18" charset="0"/>
          </a:endParaRPr>
        </a:p>
      </dgm:t>
    </dgm:pt>
    <dgm:pt modelId="{0F0D1FBF-4A01-4B57-80E3-78391AC5D220}" type="parTrans" cxnId="{9582060B-3E67-4565-8AD8-32C321FFBD48}">
      <dgm:prSet/>
      <dgm:spPr/>
      <dgm:t>
        <a:bodyPr/>
        <a:lstStyle/>
        <a:p>
          <a:endParaRPr lang="en-US" sz="2000">
            <a:latin typeface="Times New Roman" pitchFamily="18" charset="0"/>
            <a:cs typeface="Times New Roman" pitchFamily="18" charset="0"/>
          </a:endParaRPr>
        </a:p>
      </dgm:t>
    </dgm:pt>
    <dgm:pt modelId="{C2843F08-D962-4A7F-B6D8-9855F317B180}" type="sibTrans" cxnId="{9582060B-3E67-4565-8AD8-32C321FFBD48}">
      <dgm:prSet/>
      <dgm:spPr/>
      <dgm:t>
        <a:bodyPr/>
        <a:lstStyle/>
        <a:p>
          <a:endParaRPr lang="en-US" sz="2000">
            <a:latin typeface="Times New Roman" pitchFamily="18" charset="0"/>
            <a:cs typeface="Times New Roman" pitchFamily="18" charset="0"/>
          </a:endParaRPr>
        </a:p>
      </dgm:t>
    </dgm:pt>
    <dgm:pt modelId="{9136DBE3-526C-4E54-9CDA-79A5501C6FBF}">
      <dgm:prSet custT="1"/>
      <dgm:spPr>
        <a:solidFill>
          <a:srgbClr val="0070C0"/>
        </a:solidFill>
      </dgm:spPr>
      <dgm:t>
        <a:bodyPr/>
        <a:lstStyle/>
        <a:p>
          <a:r>
            <a:rPr lang="en-US" sz="800" dirty="0" smtClean="0">
              <a:latin typeface="Times New Roman" pitchFamily="18" charset="0"/>
              <a:cs typeface="Times New Roman" pitchFamily="18" charset="0"/>
            </a:rPr>
            <a:t>Regional Manager MEL</a:t>
          </a:r>
          <a:endParaRPr lang="en-US" sz="800" dirty="0">
            <a:latin typeface="Times New Roman" pitchFamily="18" charset="0"/>
            <a:cs typeface="Times New Roman" pitchFamily="18" charset="0"/>
          </a:endParaRPr>
        </a:p>
      </dgm:t>
    </dgm:pt>
    <dgm:pt modelId="{98281320-7FF8-4D0A-AD0F-350991142E91}" type="parTrans" cxnId="{BF082171-1C48-4C5D-84A6-5D2C23EA3A30}">
      <dgm:prSet/>
      <dgm:spPr/>
      <dgm:t>
        <a:bodyPr/>
        <a:lstStyle/>
        <a:p>
          <a:endParaRPr lang="en-US" sz="2000">
            <a:latin typeface="Times New Roman" pitchFamily="18" charset="0"/>
            <a:cs typeface="Times New Roman" pitchFamily="18" charset="0"/>
          </a:endParaRPr>
        </a:p>
      </dgm:t>
    </dgm:pt>
    <dgm:pt modelId="{B8FC4227-3661-42D9-BF53-163C3A197EA8}" type="sibTrans" cxnId="{BF082171-1C48-4C5D-84A6-5D2C23EA3A30}">
      <dgm:prSet/>
      <dgm:spPr/>
      <dgm:t>
        <a:bodyPr/>
        <a:lstStyle/>
        <a:p>
          <a:endParaRPr lang="en-US" sz="2000">
            <a:latin typeface="Times New Roman" pitchFamily="18" charset="0"/>
            <a:cs typeface="Times New Roman" pitchFamily="18" charset="0"/>
          </a:endParaRPr>
        </a:p>
      </dgm:t>
    </dgm:pt>
    <dgm:pt modelId="{BAAFE645-F165-44B1-BAF1-C90D1BD2A4AF}">
      <dgm:prSet custT="1"/>
      <dgm:spPr>
        <a:solidFill>
          <a:srgbClr val="A75DAF"/>
        </a:solidFill>
      </dgm:spPr>
      <dgm:t>
        <a:bodyPr/>
        <a:lstStyle/>
        <a:p>
          <a:r>
            <a:rPr lang="en-US" sz="800" dirty="0" smtClean="0">
              <a:latin typeface="Times New Roman" pitchFamily="18" charset="0"/>
              <a:cs typeface="Times New Roman" pitchFamily="18" charset="0"/>
            </a:rPr>
            <a:t>Sr. Associate MEL</a:t>
          </a:r>
          <a:endParaRPr lang="en-US" sz="800" dirty="0">
            <a:latin typeface="Times New Roman" pitchFamily="18" charset="0"/>
            <a:cs typeface="Times New Roman" pitchFamily="18" charset="0"/>
          </a:endParaRPr>
        </a:p>
      </dgm:t>
    </dgm:pt>
    <dgm:pt modelId="{A3C6A611-E6BC-4663-946C-9CFF764D34F2}" type="parTrans" cxnId="{EE28A085-EC75-41BC-AB04-13DEC95CB90C}">
      <dgm:prSet/>
      <dgm:spPr/>
      <dgm:t>
        <a:bodyPr/>
        <a:lstStyle/>
        <a:p>
          <a:endParaRPr lang="en-US" sz="2000">
            <a:latin typeface="Times New Roman" pitchFamily="18" charset="0"/>
            <a:cs typeface="Times New Roman" pitchFamily="18" charset="0"/>
          </a:endParaRPr>
        </a:p>
      </dgm:t>
    </dgm:pt>
    <dgm:pt modelId="{40CE78A1-981A-48BE-95AD-62FBA78D60CD}" type="sibTrans" cxnId="{EE28A085-EC75-41BC-AB04-13DEC95CB90C}">
      <dgm:prSet/>
      <dgm:spPr/>
      <dgm:t>
        <a:bodyPr/>
        <a:lstStyle/>
        <a:p>
          <a:endParaRPr lang="en-US" sz="2000">
            <a:latin typeface="Times New Roman" pitchFamily="18" charset="0"/>
            <a:cs typeface="Times New Roman" pitchFamily="18" charset="0"/>
          </a:endParaRPr>
        </a:p>
      </dgm:t>
    </dgm:pt>
    <dgm:pt modelId="{050D697C-6C71-4659-BA0E-0070B2313C4B}">
      <dgm:prSet custT="1"/>
      <dgm:spPr>
        <a:solidFill>
          <a:schemeClr val="tx1">
            <a:lumMod val="75000"/>
            <a:lumOff val="25000"/>
          </a:schemeClr>
        </a:solidFill>
      </dgm:spPr>
      <dgm:t>
        <a:bodyPr/>
        <a:lstStyle/>
        <a:p>
          <a:r>
            <a:rPr lang="en-US" sz="800" dirty="0" smtClean="0">
              <a:latin typeface="Times New Roman" pitchFamily="18" charset="0"/>
              <a:cs typeface="Times New Roman" pitchFamily="18" charset="0"/>
            </a:rPr>
            <a:t>Associate MEL</a:t>
          </a:r>
          <a:endParaRPr lang="en-US" sz="800" dirty="0">
            <a:latin typeface="Times New Roman" pitchFamily="18" charset="0"/>
            <a:cs typeface="Times New Roman" pitchFamily="18" charset="0"/>
          </a:endParaRPr>
        </a:p>
      </dgm:t>
    </dgm:pt>
    <dgm:pt modelId="{0DF55A9A-646B-42B6-8DAF-B397F6463F73}" type="parTrans" cxnId="{DA55D392-0E72-48CD-87ED-20A5D3BC9DFF}">
      <dgm:prSet/>
      <dgm:spPr/>
      <dgm:t>
        <a:bodyPr/>
        <a:lstStyle/>
        <a:p>
          <a:endParaRPr lang="en-US" sz="2000">
            <a:latin typeface="Times New Roman" pitchFamily="18" charset="0"/>
            <a:cs typeface="Times New Roman" pitchFamily="18" charset="0"/>
          </a:endParaRPr>
        </a:p>
      </dgm:t>
    </dgm:pt>
    <dgm:pt modelId="{D2C5E532-CFAD-42AD-AA4A-2FAF28607160}" type="sibTrans" cxnId="{DA55D392-0E72-48CD-87ED-20A5D3BC9DFF}">
      <dgm:prSet/>
      <dgm:spPr/>
      <dgm:t>
        <a:bodyPr/>
        <a:lstStyle/>
        <a:p>
          <a:endParaRPr lang="en-US" sz="2000">
            <a:latin typeface="Times New Roman" pitchFamily="18" charset="0"/>
            <a:cs typeface="Times New Roman" pitchFamily="18" charset="0"/>
          </a:endParaRPr>
        </a:p>
      </dgm:t>
    </dgm:pt>
    <dgm:pt modelId="{9EBE10B2-029A-4E5E-BD7D-28F4ED075F9D}">
      <dgm:prSet custT="1"/>
      <dgm:spPr/>
      <dgm:t>
        <a:bodyPr/>
        <a:lstStyle/>
        <a:p>
          <a:r>
            <a:rPr lang="en-US" sz="800" dirty="0" smtClean="0">
              <a:latin typeface="Times New Roman" pitchFamily="18" charset="0"/>
              <a:cs typeface="Times New Roman" pitchFamily="18" charset="0"/>
            </a:rPr>
            <a:t>Regional Manage Program</a:t>
          </a:r>
          <a:endParaRPr lang="en-US" sz="800" dirty="0">
            <a:latin typeface="Times New Roman" pitchFamily="18" charset="0"/>
            <a:cs typeface="Times New Roman" pitchFamily="18" charset="0"/>
          </a:endParaRPr>
        </a:p>
      </dgm:t>
    </dgm:pt>
    <dgm:pt modelId="{E8AE2AA9-4616-4004-9CE7-836F81D84DE0}" type="parTrans" cxnId="{C8D56376-FB29-4869-AFCD-F2D92B8703E9}">
      <dgm:prSet/>
      <dgm:spPr/>
      <dgm:t>
        <a:bodyPr/>
        <a:lstStyle/>
        <a:p>
          <a:endParaRPr lang="en-US" sz="2000">
            <a:latin typeface="Times New Roman" pitchFamily="18" charset="0"/>
            <a:cs typeface="Times New Roman" pitchFamily="18" charset="0"/>
          </a:endParaRPr>
        </a:p>
      </dgm:t>
    </dgm:pt>
    <dgm:pt modelId="{9784757D-CDFF-4D2B-8707-8038FCB6121D}" type="sibTrans" cxnId="{C8D56376-FB29-4869-AFCD-F2D92B8703E9}">
      <dgm:prSet/>
      <dgm:spPr/>
      <dgm:t>
        <a:bodyPr/>
        <a:lstStyle/>
        <a:p>
          <a:endParaRPr lang="en-US" sz="2000">
            <a:latin typeface="Times New Roman" pitchFamily="18" charset="0"/>
            <a:cs typeface="Times New Roman" pitchFamily="18" charset="0"/>
          </a:endParaRPr>
        </a:p>
      </dgm:t>
    </dgm:pt>
    <dgm:pt modelId="{B621AB4E-C203-41C0-8E72-67FBD646DD4A}">
      <dgm:prSet custT="1"/>
      <dgm:spPr/>
      <dgm:t>
        <a:bodyPr/>
        <a:lstStyle/>
        <a:p>
          <a:r>
            <a:rPr lang="en-US" sz="800" dirty="0" smtClean="0">
              <a:latin typeface="Times New Roman" pitchFamily="18" charset="0"/>
              <a:cs typeface="Times New Roman" pitchFamily="18" charset="0"/>
            </a:rPr>
            <a:t>Regional Manager Finance</a:t>
          </a:r>
          <a:endParaRPr lang="en-US" sz="800" dirty="0">
            <a:latin typeface="Times New Roman" pitchFamily="18" charset="0"/>
            <a:cs typeface="Times New Roman" pitchFamily="18" charset="0"/>
          </a:endParaRPr>
        </a:p>
      </dgm:t>
    </dgm:pt>
    <dgm:pt modelId="{67838DA8-1442-467C-9C84-DD0449772A75}" type="parTrans" cxnId="{F7815701-5624-4EA1-B664-6D338A207B30}">
      <dgm:prSet/>
      <dgm:spPr/>
      <dgm:t>
        <a:bodyPr/>
        <a:lstStyle/>
        <a:p>
          <a:endParaRPr lang="en-US" sz="2000">
            <a:latin typeface="Times New Roman" pitchFamily="18" charset="0"/>
            <a:cs typeface="Times New Roman" pitchFamily="18" charset="0"/>
          </a:endParaRPr>
        </a:p>
      </dgm:t>
    </dgm:pt>
    <dgm:pt modelId="{367D2CAE-2121-443C-9375-03865632E599}" type="sibTrans" cxnId="{F7815701-5624-4EA1-B664-6D338A207B30}">
      <dgm:prSet/>
      <dgm:spPr/>
      <dgm:t>
        <a:bodyPr/>
        <a:lstStyle/>
        <a:p>
          <a:endParaRPr lang="en-US" sz="2000">
            <a:latin typeface="Times New Roman" pitchFamily="18" charset="0"/>
            <a:cs typeface="Times New Roman" pitchFamily="18" charset="0"/>
          </a:endParaRPr>
        </a:p>
      </dgm:t>
    </dgm:pt>
    <dgm:pt modelId="{D6D2CC59-3544-43E3-B3AB-65E7D10BE65E}">
      <dgm:prSet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-US" sz="800" dirty="0" err="1" smtClean="0">
              <a:latin typeface="Times New Roman" pitchFamily="18" charset="0"/>
              <a:cs typeface="Times New Roman" pitchFamily="18" charset="0"/>
            </a:rPr>
            <a:t>Sr</a:t>
          </a:r>
          <a:r>
            <a:rPr lang="en-US" sz="800" dirty="0" smtClean="0">
              <a:latin typeface="Times New Roman" pitchFamily="18" charset="0"/>
              <a:cs typeface="Times New Roman" pitchFamily="18" charset="0"/>
            </a:rPr>
            <a:t>, Manager Finance</a:t>
          </a:r>
          <a:endParaRPr lang="en-US" sz="800" dirty="0">
            <a:latin typeface="Times New Roman" pitchFamily="18" charset="0"/>
            <a:cs typeface="Times New Roman" pitchFamily="18" charset="0"/>
          </a:endParaRPr>
        </a:p>
      </dgm:t>
    </dgm:pt>
    <dgm:pt modelId="{60CB9BA3-DBA5-467F-9C53-24F9044714A6}" type="parTrans" cxnId="{E12DA36A-0076-4AD0-A950-6C139F75FBF1}">
      <dgm:prSet/>
      <dgm:spPr/>
      <dgm:t>
        <a:bodyPr/>
        <a:lstStyle/>
        <a:p>
          <a:endParaRPr lang="en-US" sz="2000">
            <a:latin typeface="Times New Roman" pitchFamily="18" charset="0"/>
            <a:cs typeface="Times New Roman" pitchFamily="18" charset="0"/>
          </a:endParaRPr>
        </a:p>
      </dgm:t>
    </dgm:pt>
    <dgm:pt modelId="{A1F7452B-E3F1-4B33-B123-96E61FE23EE1}" type="sibTrans" cxnId="{E12DA36A-0076-4AD0-A950-6C139F75FBF1}">
      <dgm:prSet/>
      <dgm:spPr/>
      <dgm:t>
        <a:bodyPr/>
        <a:lstStyle/>
        <a:p>
          <a:endParaRPr lang="en-US" sz="2000">
            <a:latin typeface="Times New Roman" pitchFamily="18" charset="0"/>
            <a:cs typeface="Times New Roman" pitchFamily="18" charset="0"/>
          </a:endParaRPr>
        </a:p>
      </dgm:t>
    </dgm:pt>
    <dgm:pt modelId="{6FB2308E-09D9-4407-884E-4E2A4A7A3FBC}">
      <dgm:prSet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n-US" sz="800" dirty="0" smtClean="0">
              <a:latin typeface="Times New Roman" pitchFamily="18" charset="0"/>
              <a:cs typeface="Times New Roman" pitchFamily="18" charset="0"/>
            </a:rPr>
            <a:t>Manager Finance</a:t>
          </a:r>
          <a:endParaRPr lang="en-US" sz="800" dirty="0">
            <a:latin typeface="Times New Roman" pitchFamily="18" charset="0"/>
            <a:cs typeface="Times New Roman" pitchFamily="18" charset="0"/>
          </a:endParaRPr>
        </a:p>
      </dgm:t>
    </dgm:pt>
    <dgm:pt modelId="{E3FFF9B6-E702-469F-BD9B-4470943AA955}" type="parTrans" cxnId="{47DB0024-F511-4895-AB55-62D6BB27224C}">
      <dgm:prSet/>
      <dgm:spPr/>
      <dgm:t>
        <a:bodyPr/>
        <a:lstStyle/>
        <a:p>
          <a:endParaRPr lang="en-US" sz="2000">
            <a:latin typeface="Times New Roman" pitchFamily="18" charset="0"/>
            <a:cs typeface="Times New Roman" pitchFamily="18" charset="0"/>
          </a:endParaRPr>
        </a:p>
      </dgm:t>
    </dgm:pt>
    <dgm:pt modelId="{C5C48F25-DEAB-43CE-BB96-4C2757435652}" type="sibTrans" cxnId="{47DB0024-F511-4895-AB55-62D6BB27224C}">
      <dgm:prSet/>
      <dgm:spPr/>
      <dgm:t>
        <a:bodyPr/>
        <a:lstStyle/>
        <a:p>
          <a:endParaRPr lang="en-US" sz="2000">
            <a:latin typeface="Times New Roman" pitchFamily="18" charset="0"/>
            <a:cs typeface="Times New Roman" pitchFamily="18" charset="0"/>
          </a:endParaRPr>
        </a:p>
      </dgm:t>
    </dgm:pt>
    <dgm:pt modelId="{207F68ED-4F33-4A1D-8C82-744807E8CE67}">
      <dgm:prSet custT="1"/>
      <dgm:spPr>
        <a:solidFill>
          <a:srgbClr val="A75DAF"/>
        </a:solidFill>
      </dgm:spPr>
      <dgm:t>
        <a:bodyPr/>
        <a:lstStyle/>
        <a:p>
          <a:r>
            <a:rPr lang="en-US" sz="800" dirty="0" smtClean="0">
              <a:latin typeface="Times New Roman" pitchFamily="18" charset="0"/>
              <a:cs typeface="Times New Roman" pitchFamily="18" charset="0"/>
            </a:rPr>
            <a:t>Sr. Associate Finance</a:t>
          </a:r>
          <a:endParaRPr lang="en-US" sz="800" dirty="0">
            <a:latin typeface="Times New Roman" pitchFamily="18" charset="0"/>
            <a:cs typeface="Times New Roman" pitchFamily="18" charset="0"/>
          </a:endParaRPr>
        </a:p>
      </dgm:t>
    </dgm:pt>
    <dgm:pt modelId="{B67DC741-B653-4898-858F-1611B8003467}" type="parTrans" cxnId="{D00690ED-D761-42FC-9124-53B39A42A730}">
      <dgm:prSet/>
      <dgm:spPr/>
      <dgm:t>
        <a:bodyPr/>
        <a:lstStyle/>
        <a:p>
          <a:endParaRPr lang="en-US" sz="2000">
            <a:latin typeface="Times New Roman" pitchFamily="18" charset="0"/>
            <a:cs typeface="Times New Roman" pitchFamily="18" charset="0"/>
          </a:endParaRPr>
        </a:p>
      </dgm:t>
    </dgm:pt>
    <dgm:pt modelId="{E3BD7128-F794-40EA-85D6-484D433AC1FD}" type="sibTrans" cxnId="{D00690ED-D761-42FC-9124-53B39A42A730}">
      <dgm:prSet/>
      <dgm:spPr/>
      <dgm:t>
        <a:bodyPr/>
        <a:lstStyle/>
        <a:p>
          <a:endParaRPr lang="en-US" sz="2000">
            <a:latin typeface="Times New Roman" pitchFamily="18" charset="0"/>
            <a:cs typeface="Times New Roman" pitchFamily="18" charset="0"/>
          </a:endParaRPr>
        </a:p>
      </dgm:t>
    </dgm:pt>
    <dgm:pt modelId="{F451D067-EC40-425B-9FDC-6262CCEE03FC}">
      <dgm:prSet custT="1"/>
      <dgm:spPr>
        <a:solidFill>
          <a:schemeClr val="tx1">
            <a:lumMod val="75000"/>
            <a:lumOff val="25000"/>
          </a:schemeClr>
        </a:solidFill>
      </dgm:spPr>
      <dgm:t>
        <a:bodyPr/>
        <a:lstStyle/>
        <a:p>
          <a:r>
            <a:rPr lang="en-US" sz="800" dirty="0" smtClean="0">
              <a:latin typeface="Times New Roman" pitchFamily="18" charset="0"/>
              <a:cs typeface="Times New Roman" pitchFamily="18" charset="0"/>
            </a:rPr>
            <a:t>Associate Finance</a:t>
          </a:r>
          <a:endParaRPr lang="en-US" sz="800" dirty="0">
            <a:latin typeface="Times New Roman" pitchFamily="18" charset="0"/>
            <a:cs typeface="Times New Roman" pitchFamily="18" charset="0"/>
          </a:endParaRPr>
        </a:p>
      </dgm:t>
    </dgm:pt>
    <dgm:pt modelId="{E268B040-70DC-4779-A308-68C1BEC360ED}" type="parTrans" cxnId="{09DF7262-4105-481C-986C-CD5D2F5C44D4}">
      <dgm:prSet/>
      <dgm:spPr/>
      <dgm:t>
        <a:bodyPr/>
        <a:lstStyle/>
        <a:p>
          <a:endParaRPr lang="en-US" sz="2000">
            <a:latin typeface="Times New Roman" pitchFamily="18" charset="0"/>
            <a:cs typeface="Times New Roman" pitchFamily="18" charset="0"/>
          </a:endParaRPr>
        </a:p>
      </dgm:t>
    </dgm:pt>
    <dgm:pt modelId="{63B7067E-E4B2-452B-A6BD-4D715AC733D4}" type="sibTrans" cxnId="{09DF7262-4105-481C-986C-CD5D2F5C44D4}">
      <dgm:prSet/>
      <dgm:spPr/>
      <dgm:t>
        <a:bodyPr/>
        <a:lstStyle/>
        <a:p>
          <a:endParaRPr lang="en-US" sz="2000">
            <a:latin typeface="Times New Roman" pitchFamily="18" charset="0"/>
            <a:cs typeface="Times New Roman" pitchFamily="18" charset="0"/>
          </a:endParaRPr>
        </a:p>
      </dgm:t>
    </dgm:pt>
    <dgm:pt modelId="{8497A56E-2DF8-473C-BE34-15899A526A8C}" type="pres">
      <dgm:prSet presAssocID="{8B25ECD9-56BB-4A37-B54B-10DA29BF0A4F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372E3304-56D0-4AFD-8FA5-B50C11C174FE}" type="pres">
      <dgm:prSet presAssocID="{5C1D0C67-F902-4642-8EE0-F73504664E11}" presName="hierRoot1" presStyleCnt="0">
        <dgm:presLayoutVars>
          <dgm:hierBranch val="init"/>
        </dgm:presLayoutVars>
      </dgm:prSet>
      <dgm:spPr/>
    </dgm:pt>
    <dgm:pt modelId="{53DDFAD4-B7C8-4DDE-83EB-AD68B96250F7}" type="pres">
      <dgm:prSet presAssocID="{5C1D0C67-F902-4642-8EE0-F73504664E11}" presName="rootComposite1" presStyleCnt="0"/>
      <dgm:spPr/>
    </dgm:pt>
    <dgm:pt modelId="{68A9D6A2-180F-491B-AED3-B37AD735409C}" type="pres">
      <dgm:prSet presAssocID="{5C1D0C67-F902-4642-8EE0-F73504664E11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38BBBE7-6C11-4670-82E2-AAB69D5E29A0}" type="pres">
      <dgm:prSet presAssocID="{5C1D0C67-F902-4642-8EE0-F73504664E11}" presName="rootConnector1" presStyleLbl="node1" presStyleIdx="0" presStyleCnt="0"/>
      <dgm:spPr/>
      <dgm:t>
        <a:bodyPr/>
        <a:lstStyle/>
        <a:p>
          <a:endParaRPr lang="en-US"/>
        </a:p>
      </dgm:t>
    </dgm:pt>
    <dgm:pt modelId="{2D23B713-32E6-4BC5-90C1-1548E9B36CD4}" type="pres">
      <dgm:prSet presAssocID="{5C1D0C67-F902-4642-8EE0-F73504664E11}" presName="hierChild2" presStyleCnt="0"/>
      <dgm:spPr/>
    </dgm:pt>
    <dgm:pt modelId="{1CE1FAD7-12C2-4265-8974-4C38366CEE6F}" type="pres">
      <dgm:prSet presAssocID="{5C1D0C67-F902-4642-8EE0-F73504664E11}" presName="hierChild3" presStyleCnt="0"/>
      <dgm:spPr/>
    </dgm:pt>
    <dgm:pt modelId="{4D3A6979-9BAB-45CE-9906-FD2E5A460537}" type="pres">
      <dgm:prSet presAssocID="{EEA43262-7107-4F3C-8ED6-CAA2565C7412}" presName="Name111" presStyleLbl="parChTrans1D2" presStyleIdx="0" presStyleCnt="2"/>
      <dgm:spPr/>
      <dgm:t>
        <a:bodyPr/>
        <a:lstStyle/>
        <a:p>
          <a:endParaRPr lang="en-US"/>
        </a:p>
      </dgm:t>
    </dgm:pt>
    <dgm:pt modelId="{1D47C8EE-F125-454D-936A-B18B739007F9}" type="pres">
      <dgm:prSet presAssocID="{EC4F1F04-8357-46CC-99AE-19B175A0B115}" presName="hierRoot3" presStyleCnt="0">
        <dgm:presLayoutVars>
          <dgm:hierBranch val="init"/>
        </dgm:presLayoutVars>
      </dgm:prSet>
      <dgm:spPr/>
    </dgm:pt>
    <dgm:pt modelId="{A574AEB0-C47F-4D8B-946E-0583E1BBAF65}" type="pres">
      <dgm:prSet presAssocID="{EC4F1F04-8357-46CC-99AE-19B175A0B115}" presName="rootComposite3" presStyleCnt="0"/>
      <dgm:spPr/>
    </dgm:pt>
    <dgm:pt modelId="{57CAE7FD-541D-45E3-9581-4A9CE2A0CB31}" type="pres">
      <dgm:prSet presAssocID="{EC4F1F04-8357-46CC-99AE-19B175A0B115}" presName="rootText3" presStyleLbl="asst1" presStyleIdx="0" presStyleCnt="2" custLinFactNeighborX="-407" custLinFactNeighborY="439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73D77CF-8F06-4AE8-88F0-9149B968DF88}" type="pres">
      <dgm:prSet presAssocID="{EC4F1F04-8357-46CC-99AE-19B175A0B115}" presName="rootConnector3" presStyleLbl="asst1" presStyleIdx="0" presStyleCnt="2"/>
      <dgm:spPr/>
      <dgm:t>
        <a:bodyPr/>
        <a:lstStyle/>
        <a:p>
          <a:endParaRPr lang="en-US"/>
        </a:p>
      </dgm:t>
    </dgm:pt>
    <dgm:pt modelId="{0F2A7285-86A2-45E9-A450-D95DA9FB40E7}" type="pres">
      <dgm:prSet presAssocID="{EC4F1F04-8357-46CC-99AE-19B175A0B115}" presName="hierChild6" presStyleCnt="0"/>
      <dgm:spPr/>
    </dgm:pt>
    <dgm:pt modelId="{BA882CF1-18FE-4EA6-9041-68E4D60A9AE3}" type="pres">
      <dgm:prSet presAssocID="{5AB58E51-960E-4D3F-9FB1-6487406790F2}" presName="Name37" presStyleLbl="parChTrans1D3" presStyleIdx="0" presStyleCnt="3"/>
      <dgm:spPr/>
      <dgm:t>
        <a:bodyPr/>
        <a:lstStyle/>
        <a:p>
          <a:endParaRPr lang="en-US"/>
        </a:p>
      </dgm:t>
    </dgm:pt>
    <dgm:pt modelId="{5909A9CC-2077-40EA-9911-D5DFF1CC1480}" type="pres">
      <dgm:prSet presAssocID="{76CCF4BD-47B0-40D1-95D9-A77412DEC4D3}" presName="hierRoot2" presStyleCnt="0">
        <dgm:presLayoutVars>
          <dgm:hierBranch val="init"/>
        </dgm:presLayoutVars>
      </dgm:prSet>
      <dgm:spPr/>
    </dgm:pt>
    <dgm:pt modelId="{9C735A9A-1FEA-47E4-BF3A-E12FCC556395}" type="pres">
      <dgm:prSet presAssocID="{76CCF4BD-47B0-40D1-95D9-A77412DEC4D3}" presName="rootComposite" presStyleCnt="0"/>
      <dgm:spPr/>
    </dgm:pt>
    <dgm:pt modelId="{62E1C824-32FD-41D4-AEE9-F57EF1FB8FA6}" type="pres">
      <dgm:prSet presAssocID="{76CCF4BD-47B0-40D1-95D9-A77412DEC4D3}" presName="rootText" presStyleLbl="node3" presStyleIdx="0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EBE5392-9ECE-488A-A109-F8A14F31FDFF}" type="pres">
      <dgm:prSet presAssocID="{76CCF4BD-47B0-40D1-95D9-A77412DEC4D3}" presName="rootConnector" presStyleLbl="node3" presStyleIdx="0" presStyleCnt="3"/>
      <dgm:spPr/>
      <dgm:t>
        <a:bodyPr/>
        <a:lstStyle/>
        <a:p>
          <a:endParaRPr lang="en-US"/>
        </a:p>
      </dgm:t>
    </dgm:pt>
    <dgm:pt modelId="{644CBAA8-6C4B-4032-A480-36A3F07CFE41}" type="pres">
      <dgm:prSet presAssocID="{76CCF4BD-47B0-40D1-95D9-A77412DEC4D3}" presName="hierChild4" presStyleCnt="0"/>
      <dgm:spPr/>
    </dgm:pt>
    <dgm:pt modelId="{F98B6502-16FD-4892-BAD2-A85FBC90B764}" type="pres">
      <dgm:prSet presAssocID="{14E77155-267A-46FC-89D9-777DC20902D2}" presName="Name37" presStyleLbl="parChTrans1D4" presStyleIdx="0" presStyleCnt="20"/>
      <dgm:spPr/>
      <dgm:t>
        <a:bodyPr/>
        <a:lstStyle/>
        <a:p>
          <a:endParaRPr lang="en-US"/>
        </a:p>
      </dgm:t>
    </dgm:pt>
    <dgm:pt modelId="{2AA72789-96CE-4071-87D2-E1CE53A348FF}" type="pres">
      <dgm:prSet presAssocID="{716C2C74-7136-49D6-BA03-62217504D698}" presName="hierRoot2" presStyleCnt="0">
        <dgm:presLayoutVars>
          <dgm:hierBranch val="init"/>
        </dgm:presLayoutVars>
      </dgm:prSet>
      <dgm:spPr/>
    </dgm:pt>
    <dgm:pt modelId="{40996933-110C-49CF-8FA4-63F79B81E72B}" type="pres">
      <dgm:prSet presAssocID="{716C2C74-7136-49D6-BA03-62217504D698}" presName="rootComposite" presStyleCnt="0"/>
      <dgm:spPr/>
    </dgm:pt>
    <dgm:pt modelId="{9C378BE2-DD01-470E-8F90-443C84B4A3CB}" type="pres">
      <dgm:prSet presAssocID="{716C2C74-7136-49D6-BA03-62217504D698}" presName="rootText" presStyleLbl="node4" presStyleIdx="0" presStyleCnt="18" custLinFactNeighborX="21015" custLinFactNeighborY="-3184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CB6AAA0-107D-4A83-98E4-6613C6CFCD65}" type="pres">
      <dgm:prSet presAssocID="{716C2C74-7136-49D6-BA03-62217504D698}" presName="rootConnector" presStyleLbl="node4" presStyleIdx="0" presStyleCnt="18"/>
      <dgm:spPr/>
      <dgm:t>
        <a:bodyPr/>
        <a:lstStyle/>
        <a:p>
          <a:endParaRPr lang="en-US"/>
        </a:p>
      </dgm:t>
    </dgm:pt>
    <dgm:pt modelId="{8DD8295C-E0DF-4357-A31A-6CA0AFC50660}" type="pres">
      <dgm:prSet presAssocID="{716C2C74-7136-49D6-BA03-62217504D698}" presName="hierChild4" presStyleCnt="0"/>
      <dgm:spPr/>
    </dgm:pt>
    <dgm:pt modelId="{DBBB7047-7107-45F1-9C14-F4323C0012EF}" type="pres">
      <dgm:prSet presAssocID="{EBD14C27-ECFF-47F1-9E0D-824427B31123}" presName="Name37" presStyleLbl="parChTrans1D4" presStyleIdx="1" presStyleCnt="20"/>
      <dgm:spPr/>
      <dgm:t>
        <a:bodyPr/>
        <a:lstStyle/>
        <a:p>
          <a:endParaRPr lang="en-US"/>
        </a:p>
      </dgm:t>
    </dgm:pt>
    <dgm:pt modelId="{13501728-6D84-4B99-8FE5-DD66CC03E61A}" type="pres">
      <dgm:prSet presAssocID="{13AC83D8-7C8E-4499-9FAA-EEDE29A6C838}" presName="hierRoot2" presStyleCnt="0">
        <dgm:presLayoutVars>
          <dgm:hierBranch val="init"/>
        </dgm:presLayoutVars>
      </dgm:prSet>
      <dgm:spPr/>
    </dgm:pt>
    <dgm:pt modelId="{4B528680-BBC5-4D9B-90EB-6C1E750DBDA4}" type="pres">
      <dgm:prSet presAssocID="{13AC83D8-7C8E-4499-9FAA-EEDE29A6C838}" presName="rootComposite" presStyleCnt="0"/>
      <dgm:spPr/>
    </dgm:pt>
    <dgm:pt modelId="{6C46BD70-E00A-40A3-A699-909C509C84D3}" type="pres">
      <dgm:prSet presAssocID="{13AC83D8-7C8E-4499-9FAA-EEDE29A6C838}" presName="rootText" presStyleLbl="node4" presStyleIdx="1" presStyleCnt="1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E42D553-5A50-4742-B760-C729762F9125}" type="pres">
      <dgm:prSet presAssocID="{13AC83D8-7C8E-4499-9FAA-EEDE29A6C838}" presName="rootConnector" presStyleLbl="node4" presStyleIdx="1" presStyleCnt="18"/>
      <dgm:spPr/>
      <dgm:t>
        <a:bodyPr/>
        <a:lstStyle/>
        <a:p>
          <a:endParaRPr lang="en-US"/>
        </a:p>
      </dgm:t>
    </dgm:pt>
    <dgm:pt modelId="{08B25B57-51AF-4F3D-A301-0742DF858904}" type="pres">
      <dgm:prSet presAssocID="{13AC83D8-7C8E-4499-9FAA-EEDE29A6C838}" presName="hierChild4" presStyleCnt="0"/>
      <dgm:spPr/>
    </dgm:pt>
    <dgm:pt modelId="{A1B12C9A-0340-4517-B3CD-4256726E14C3}" type="pres">
      <dgm:prSet presAssocID="{3D3DF631-0080-486E-8E41-48C29C20CDD7}" presName="Name37" presStyleLbl="parChTrans1D4" presStyleIdx="2" presStyleCnt="20"/>
      <dgm:spPr/>
      <dgm:t>
        <a:bodyPr/>
        <a:lstStyle/>
        <a:p>
          <a:endParaRPr lang="en-US"/>
        </a:p>
      </dgm:t>
    </dgm:pt>
    <dgm:pt modelId="{402FC379-9A87-4BF9-936D-DDCC26C9A9A9}" type="pres">
      <dgm:prSet presAssocID="{417E42EC-F2E6-43B2-83BA-F0B57217A1E8}" presName="hierRoot2" presStyleCnt="0">
        <dgm:presLayoutVars>
          <dgm:hierBranch val="init"/>
        </dgm:presLayoutVars>
      </dgm:prSet>
      <dgm:spPr/>
    </dgm:pt>
    <dgm:pt modelId="{1D642D4E-E1B9-493C-8583-08F4B5E1032F}" type="pres">
      <dgm:prSet presAssocID="{417E42EC-F2E6-43B2-83BA-F0B57217A1E8}" presName="rootComposite" presStyleCnt="0"/>
      <dgm:spPr/>
    </dgm:pt>
    <dgm:pt modelId="{91FB676F-4DA9-4D51-AA87-E3C531A3C957}" type="pres">
      <dgm:prSet presAssocID="{417E42EC-F2E6-43B2-83BA-F0B57217A1E8}" presName="rootText" presStyleLbl="node4" presStyleIdx="2" presStyleCnt="1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78A455B-EEE3-47A3-B89E-2E6970F3860A}" type="pres">
      <dgm:prSet presAssocID="{417E42EC-F2E6-43B2-83BA-F0B57217A1E8}" presName="rootConnector" presStyleLbl="node4" presStyleIdx="2" presStyleCnt="18"/>
      <dgm:spPr/>
      <dgm:t>
        <a:bodyPr/>
        <a:lstStyle/>
        <a:p>
          <a:endParaRPr lang="en-US"/>
        </a:p>
      </dgm:t>
    </dgm:pt>
    <dgm:pt modelId="{649C19C7-0306-4EC7-ABCD-80D40F866829}" type="pres">
      <dgm:prSet presAssocID="{417E42EC-F2E6-43B2-83BA-F0B57217A1E8}" presName="hierChild4" presStyleCnt="0"/>
      <dgm:spPr/>
    </dgm:pt>
    <dgm:pt modelId="{50CD0ECE-81D3-4F69-BD2B-A92516AB51F5}" type="pres">
      <dgm:prSet presAssocID="{CA9A081E-38B3-42B2-9E28-E167E83EC470}" presName="Name37" presStyleLbl="parChTrans1D4" presStyleIdx="3" presStyleCnt="20"/>
      <dgm:spPr/>
      <dgm:t>
        <a:bodyPr/>
        <a:lstStyle/>
        <a:p>
          <a:endParaRPr lang="en-US"/>
        </a:p>
      </dgm:t>
    </dgm:pt>
    <dgm:pt modelId="{85686853-14BC-4E38-B7CE-EF7B5EBB8D5F}" type="pres">
      <dgm:prSet presAssocID="{8DE378F3-235D-4962-B7EF-E26911CAAF6C}" presName="hierRoot2" presStyleCnt="0">
        <dgm:presLayoutVars>
          <dgm:hierBranch val="init"/>
        </dgm:presLayoutVars>
      </dgm:prSet>
      <dgm:spPr/>
    </dgm:pt>
    <dgm:pt modelId="{34273A90-CE38-441B-BC07-03207FE5ACBA}" type="pres">
      <dgm:prSet presAssocID="{8DE378F3-235D-4962-B7EF-E26911CAAF6C}" presName="rootComposite" presStyleCnt="0"/>
      <dgm:spPr/>
    </dgm:pt>
    <dgm:pt modelId="{B4A9F4D4-F802-4123-BC82-595E5358DB7C}" type="pres">
      <dgm:prSet presAssocID="{8DE378F3-235D-4962-B7EF-E26911CAAF6C}" presName="rootText" presStyleLbl="node4" presStyleIdx="3" presStyleCnt="1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8DB7941-5B0A-4095-A774-C71E54A9C5F9}" type="pres">
      <dgm:prSet presAssocID="{8DE378F3-235D-4962-B7EF-E26911CAAF6C}" presName="rootConnector" presStyleLbl="node4" presStyleIdx="3" presStyleCnt="18"/>
      <dgm:spPr/>
      <dgm:t>
        <a:bodyPr/>
        <a:lstStyle/>
        <a:p>
          <a:endParaRPr lang="en-US"/>
        </a:p>
      </dgm:t>
    </dgm:pt>
    <dgm:pt modelId="{29636D24-3A38-4ECF-AB49-E8BBCF5ACBA9}" type="pres">
      <dgm:prSet presAssocID="{8DE378F3-235D-4962-B7EF-E26911CAAF6C}" presName="hierChild4" presStyleCnt="0"/>
      <dgm:spPr/>
    </dgm:pt>
    <dgm:pt modelId="{578BF8D3-1B9A-4694-B729-7FCAE02F3DCE}" type="pres">
      <dgm:prSet presAssocID="{8DE378F3-235D-4962-B7EF-E26911CAAF6C}" presName="hierChild5" presStyleCnt="0"/>
      <dgm:spPr/>
    </dgm:pt>
    <dgm:pt modelId="{F8775450-221B-4CCA-89EE-C0070DBD7F60}" type="pres">
      <dgm:prSet presAssocID="{417E42EC-F2E6-43B2-83BA-F0B57217A1E8}" presName="hierChild5" presStyleCnt="0"/>
      <dgm:spPr/>
    </dgm:pt>
    <dgm:pt modelId="{98C0A5EC-78A7-460F-BD93-08F54D99776A}" type="pres">
      <dgm:prSet presAssocID="{13AC83D8-7C8E-4499-9FAA-EEDE29A6C838}" presName="hierChild5" presStyleCnt="0"/>
      <dgm:spPr/>
    </dgm:pt>
    <dgm:pt modelId="{5E8C1C02-6D6D-4C61-848E-145ADFE0E13F}" type="pres">
      <dgm:prSet presAssocID="{716C2C74-7136-49D6-BA03-62217504D698}" presName="hierChild5" presStyleCnt="0"/>
      <dgm:spPr/>
    </dgm:pt>
    <dgm:pt modelId="{01DAFEA3-5547-4440-91BC-BDD5FA9B31F8}" type="pres">
      <dgm:prSet presAssocID="{246CF6D8-32CC-43D0-A005-88A6C39D32AB}" presName="Name37" presStyleLbl="parChTrans1D4" presStyleIdx="4" presStyleCnt="20"/>
      <dgm:spPr/>
      <dgm:t>
        <a:bodyPr/>
        <a:lstStyle/>
        <a:p>
          <a:endParaRPr lang="en-US"/>
        </a:p>
      </dgm:t>
    </dgm:pt>
    <dgm:pt modelId="{9F2B2438-CA50-423E-81DA-5BCDD1493E0E}" type="pres">
      <dgm:prSet presAssocID="{47FC1104-19E0-44FB-811B-6274561C543A}" presName="hierRoot2" presStyleCnt="0">
        <dgm:presLayoutVars>
          <dgm:hierBranch val="init"/>
        </dgm:presLayoutVars>
      </dgm:prSet>
      <dgm:spPr/>
    </dgm:pt>
    <dgm:pt modelId="{F70C4D1E-A023-4896-8BB0-9CD7834F1F40}" type="pres">
      <dgm:prSet presAssocID="{47FC1104-19E0-44FB-811B-6274561C543A}" presName="rootComposite" presStyleCnt="0"/>
      <dgm:spPr/>
    </dgm:pt>
    <dgm:pt modelId="{5AD4FD84-F8BD-4424-AF43-2BFECCB78950}" type="pres">
      <dgm:prSet presAssocID="{47FC1104-19E0-44FB-811B-6274561C543A}" presName="rootText" presStyleLbl="node4" presStyleIdx="4" presStyleCnt="1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9FD0861-8D77-4F80-BA81-F547D520D7B4}" type="pres">
      <dgm:prSet presAssocID="{47FC1104-19E0-44FB-811B-6274561C543A}" presName="rootConnector" presStyleLbl="node4" presStyleIdx="4" presStyleCnt="18"/>
      <dgm:spPr/>
      <dgm:t>
        <a:bodyPr/>
        <a:lstStyle/>
        <a:p>
          <a:endParaRPr lang="en-US"/>
        </a:p>
      </dgm:t>
    </dgm:pt>
    <dgm:pt modelId="{DFE43EE5-7CE3-4FA9-B293-3D061DFE3592}" type="pres">
      <dgm:prSet presAssocID="{47FC1104-19E0-44FB-811B-6274561C543A}" presName="hierChild4" presStyleCnt="0"/>
      <dgm:spPr/>
    </dgm:pt>
    <dgm:pt modelId="{D7C349C0-5415-4AA9-97CA-6DCAD22BA476}" type="pres">
      <dgm:prSet presAssocID="{D065826D-AFD1-4BC5-A3A7-FCE7EBE5A63F}" presName="Name37" presStyleLbl="parChTrans1D4" presStyleIdx="5" presStyleCnt="20"/>
      <dgm:spPr/>
      <dgm:t>
        <a:bodyPr/>
        <a:lstStyle/>
        <a:p>
          <a:endParaRPr lang="en-US"/>
        </a:p>
      </dgm:t>
    </dgm:pt>
    <dgm:pt modelId="{202972D7-636D-4E8E-B80D-C77A9FF4FD35}" type="pres">
      <dgm:prSet presAssocID="{110514E2-0116-440C-811B-362640BFE76F}" presName="hierRoot2" presStyleCnt="0">
        <dgm:presLayoutVars>
          <dgm:hierBranch val="init"/>
        </dgm:presLayoutVars>
      </dgm:prSet>
      <dgm:spPr/>
    </dgm:pt>
    <dgm:pt modelId="{53245462-4B1F-48A0-AABB-C6A935D5CB58}" type="pres">
      <dgm:prSet presAssocID="{110514E2-0116-440C-811B-362640BFE76F}" presName="rootComposite" presStyleCnt="0"/>
      <dgm:spPr/>
    </dgm:pt>
    <dgm:pt modelId="{01133C28-2C9A-49BC-9AF6-1A4D4401DA36}" type="pres">
      <dgm:prSet presAssocID="{110514E2-0116-440C-811B-362640BFE76F}" presName="rootText" presStyleLbl="node4" presStyleIdx="5" presStyleCnt="1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1C60009-AC99-444A-9177-8FBE4ECE4171}" type="pres">
      <dgm:prSet presAssocID="{110514E2-0116-440C-811B-362640BFE76F}" presName="rootConnector" presStyleLbl="node4" presStyleIdx="5" presStyleCnt="18"/>
      <dgm:spPr/>
      <dgm:t>
        <a:bodyPr/>
        <a:lstStyle/>
        <a:p>
          <a:endParaRPr lang="en-US"/>
        </a:p>
      </dgm:t>
    </dgm:pt>
    <dgm:pt modelId="{7C23C7F0-5B39-46BD-8B4C-F5AD0381C79D}" type="pres">
      <dgm:prSet presAssocID="{110514E2-0116-440C-811B-362640BFE76F}" presName="hierChild4" presStyleCnt="0"/>
      <dgm:spPr/>
    </dgm:pt>
    <dgm:pt modelId="{2D0384DE-E2D2-4287-B3C6-A81E3EC0629C}" type="pres">
      <dgm:prSet presAssocID="{593AD877-81AD-4566-86F4-8967E5936D9E}" presName="Name37" presStyleLbl="parChTrans1D4" presStyleIdx="6" presStyleCnt="20"/>
      <dgm:spPr/>
      <dgm:t>
        <a:bodyPr/>
        <a:lstStyle/>
        <a:p>
          <a:endParaRPr lang="en-US"/>
        </a:p>
      </dgm:t>
    </dgm:pt>
    <dgm:pt modelId="{510E2077-8C13-40C5-BD90-E1FB1D580C8E}" type="pres">
      <dgm:prSet presAssocID="{63D0CB13-DAEA-4EDF-8947-25C26C269061}" presName="hierRoot2" presStyleCnt="0">
        <dgm:presLayoutVars>
          <dgm:hierBranch val="init"/>
        </dgm:presLayoutVars>
      </dgm:prSet>
      <dgm:spPr/>
    </dgm:pt>
    <dgm:pt modelId="{7356633A-CF04-4B6B-9795-CD6250689ECD}" type="pres">
      <dgm:prSet presAssocID="{63D0CB13-DAEA-4EDF-8947-25C26C269061}" presName="rootComposite" presStyleCnt="0"/>
      <dgm:spPr/>
    </dgm:pt>
    <dgm:pt modelId="{A84636FF-B0DA-43F7-BD24-62B636EB74D0}" type="pres">
      <dgm:prSet presAssocID="{63D0CB13-DAEA-4EDF-8947-25C26C269061}" presName="rootText" presStyleLbl="node4" presStyleIdx="6" presStyleCnt="1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328A6EF-1C84-41F5-BCF7-E1DF918F0C7A}" type="pres">
      <dgm:prSet presAssocID="{63D0CB13-DAEA-4EDF-8947-25C26C269061}" presName="rootConnector" presStyleLbl="node4" presStyleIdx="6" presStyleCnt="18"/>
      <dgm:spPr/>
      <dgm:t>
        <a:bodyPr/>
        <a:lstStyle/>
        <a:p>
          <a:endParaRPr lang="en-US"/>
        </a:p>
      </dgm:t>
    </dgm:pt>
    <dgm:pt modelId="{A69E0D1F-C41A-4EBA-B265-F3D0AB3EEF20}" type="pres">
      <dgm:prSet presAssocID="{63D0CB13-DAEA-4EDF-8947-25C26C269061}" presName="hierChild4" presStyleCnt="0"/>
      <dgm:spPr/>
    </dgm:pt>
    <dgm:pt modelId="{2559BAF4-A63A-461A-A841-829514637B81}" type="pres">
      <dgm:prSet presAssocID="{56266362-4A10-4E57-BC22-785B3AE61EB3}" presName="Name37" presStyleLbl="parChTrans1D4" presStyleIdx="7" presStyleCnt="20"/>
      <dgm:spPr/>
      <dgm:t>
        <a:bodyPr/>
        <a:lstStyle/>
        <a:p>
          <a:endParaRPr lang="en-US"/>
        </a:p>
      </dgm:t>
    </dgm:pt>
    <dgm:pt modelId="{9D4F5CFA-8651-4685-AF84-917CDD60977E}" type="pres">
      <dgm:prSet presAssocID="{94C0426F-C97E-4A46-81AF-F26A3CA7B09B}" presName="hierRoot2" presStyleCnt="0">
        <dgm:presLayoutVars>
          <dgm:hierBranch val="init"/>
        </dgm:presLayoutVars>
      </dgm:prSet>
      <dgm:spPr/>
    </dgm:pt>
    <dgm:pt modelId="{36CDE149-F4E2-4FD9-9051-C10F38B7BEF1}" type="pres">
      <dgm:prSet presAssocID="{94C0426F-C97E-4A46-81AF-F26A3CA7B09B}" presName="rootComposite" presStyleCnt="0"/>
      <dgm:spPr/>
    </dgm:pt>
    <dgm:pt modelId="{7092FAA5-E2B8-48F7-89AD-420B3FD281AC}" type="pres">
      <dgm:prSet presAssocID="{94C0426F-C97E-4A46-81AF-F26A3CA7B09B}" presName="rootText" presStyleLbl="node4" presStyleIdx="7" presStyleCnt="1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2D4EF9E-B3DE-4EB4-BE97-72398BED8CE1}" type="pres">
      <dgm:prSet presAssocID="{94C0426F-C97E-4A46-81AF-F26A3CA7B09B}" presName="rootConnector" presStyleLbl="node4" presStyleIdx="7" presStyleCnt="18"/>
      <dgm:spPr/>
      <dgm:t>
        <a:bodyPr/>
        <a:lstStyle/>
        <a:p>
          <a:endParaRPr lang="en-US"/>
        </a:p>
      </dgm:t>
    </dgm:pt>
    <dgm:pt modelId="{EF767EF4-7241-46BB-B0EF-4FB399CE62F9}" type="pres">
      <dgm:prSet presAssocID="{94C0426F-C97E-4A46-81AF-F26A3CA7B09B}" presName="hierChild4" presStyleCnt="0"/>
      <dgm:spPr/>
    </dgm:pt>
    <dgm:pt modelId="{9A9FCE09-E8F5-44A6-A9CE-ECEA52504F8D}" type="pres">
      <dgm:prSet presAssocID="{94C0426F-C97E-4A46-81AF-F26A3CA7B09B}" presName="hierChild5" presStyleCnt="0"/>
      <dgm:spPr/>
    </dgm:pt>
    <dgm:pt modelId="{8CFFDD5D-C1E9-4648-8076-29FE203FAC1D}" type="pres">
      <dgm:prSet presAssocID="{63D0CB13-DAEA-4EDF-8947-25C26C269061}" presName="hierChild5" presStyleCnt="0"/>
      <dgm:spPr/>
    </dgm:pt>
    <dgm:pt modelId="{5C8A3A1D-FF17-48FA-B60F-979DDCB18011}" type="pres">
      <dgm:prSet presAssocID="{110514E2-0116-440C-811B-362640BFE76F}" presName="hierChild5" presStyleCnt="0"/>
      <dgm:spPr/>
    </dgm:pt>
    <dgm:pt modelId="{ECBFDC89-4E04-4B35-80CE-BB02BDF8B024}" type="pres">
      <dgm:prSet presAssocID="{47FC1104-19E0-44FB-811B-6274561C543A}" presName="hierChild5" presStyleCnt="0"/>
      <dgm:spPr/>
    </dgm:pt>
    <dgm:pt modelId="{9341F756-72F8-423D-A304-E825D6F4CE70}" type="pres">
      <dgm:prSet presAssocID="{76CCF4BD-47B0-40D1-95D9-A77412DEC4D3}" presName="hierChild5" presStyleCnt="0"/>
      <dgm:spPr/>
    </dgm:pt>
    <dgm:pt modelId="{3CDD4769-517D-4574-8CAA-1F64C72F2766}" type="pres">
      <dgm:prSet presAssocID="{20783FBD-E4C4-48AF-B826-0DD144DB6212}" presName="Name37" presStyleLbl="parChTrans1D3" presStyleIdx="1" presStyleCnt="3"/>
      <dgm:spPr/>
      <dgm:t>
        <a:bodyPr/>
        <a:lstStyle/>
        <a:p>
          <a:endParaRPr lang="en-US"/>
        </a:p>
      </dgm:t>
    </dgm:pt>
    <dgm:pt modelId="{E47AECE0-35CF-420E-BB03-6FA581C632A1}" type="pres">
      <dgm:prSet presAssocID="{C45570F0-D713-42C7-BF63-04E55242A60C}" presName="hierRoot2" presStyleCnt="0">
        <dgm:presLayoutVars>
          <dgm:hierBranch val="init"/>
        </dgm:presLayoutVars>
      </dgm:prSet>
      <dgm:spPr/>
    </dgm:pt>
    <dgm:pt modelId="{0954C261-F174-4CA8-87A1-7B68C5EB8F54}" type="pres">
      <dgm:prSet presAssocID="{C45570F0-D713-42C7-BF63-04E55242A60C}" presName="rootComposite" presStyleCnt="0"/>
      <dgm:spPr/>
    </dgm:pt>
    <dgm:pt modelId="{08B5C87C-4F70-47D0-87FB-248DE04770BB}" type="pres">
      <dgm:prSet presAssocID="{C45570F0-D713-42C7-BF63-04E55242A60C}" presName="rootText" presStyleLbl="node3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885468A-CA57-4AC2-AEC1-25A4241C0D21}" type="pres">
      <dgm:prSet presAssocID="{C45570F0-D713-42C7-BF63-04E55242A60C}" presName="rootConnector" presStyleLbl="node3" presStyleIdx="1" presStyleCnt="3"/>
      <dgm:spPr/>
      <dgm:t>
        <a:bodyPr/>
        <a:lstStyle/>
        <a:p>
          <a:endParaRPr lang="en-US"/>
        </a:p>
      </dgm:t>
    </dgm:pt>
    <dgm:pt modelId="{BAF87163-2E5E-4B72-96FC-591A8FED4873}" type="pres">
      <dgm:prSet presAssocID="{C45570F0-D713-42C7-BF63-04E55242A60C}" presName="hierChild4" presStyleCnt="0"/>
      <dgm:spPr/>
    </dgm:pt>
    <dgm:pt modelId="{7F83B4A9-4CF9-4C61-B231-2A1C558D59F4}" type="pres">
      <dgm:prSet presAssocID="{E8AE2AA9-4616-4004-9CE7-836F81D84DE0}" presName="Name37" presStyleLbl="parChTrans1D4" presStyleIdx="8" presStyleCnt="20"/>
      <dgm:spPr/>
      <dgm:t>
        <a:bodyPr/>
        <a:lstStyle/>
        <a:p>
          <a:endParaRPr lang="en-US"/>
        </a:p>
      </dgm:t>
    </dgm:pt>
    <dgm:pt modelId="{3D3C894A-0109-4872-9156-BDB9C952816F}" type="pres">
      <dgm:prSet presAssocID="{9EBE10B2-029A-4E5E-BD7D-28F4ED075F9D}" presName="hierRoot2" presStyleCnt="0">
        <dgm:presLayoutVars>
          <dgm:hierBranch val="init"/>
        </dgm:presLayoutVars>
      </dgm:prSet>
      <dgm:spPr/>
    </dgm:pt>
    <dgm:pt modelId="{21059512-E135-4F0E-B597-4793870732CA}" type="pres">
      <dgm:prSet presAssocID="{9EBE10B2-029A-4E5E-BD7D-28F4ED075F9D}" presName="rootComposite" presStyleCnt="0"/>
      <dgm:spPr/>
    </dgm:pt>
    <dgm:pt modelId="{FEB13B18-812E-4BF1-B374-5794F29281E4}" type="pres">
      <dgm:prSet presAssocID="{9EBE10B2-029A-4E5E-BD7D-28F4ED075F9D}" presName="rootText" presStyleLbl="node4" presStyleIdx="8" presStyleCnt="1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4640AA2-099D-4EA4-9C3D-7C4591F1CBD3}" type="pres">
      <dgm:prSet presAssocID="{9EBE10B2-029A-4E5E-BD7D-28F4ED075F9D}" presName="rootConnector" presStyleLbl="node4" presStyleIdx="8" presStyleCnt="18"/>
      <dgm:spPr/>
      <dgm:t>
        <a:bodyPr/>
        <a:lstStyle/>
        <a:p>
          <a:endParaRPr lang="en-US"/>
        </a:p>
      </dgm:t>
    </dgm:pt>
    <dgm:pt modelId="{28BF853E-DF07-4859-AD95-EBC7C2BB07E4}" type="pres">
      <dgm:prSet presAssocID="{9EBE10B2-029A-4E5E-BD7D-28F4ED075F9D}" presName="hierChild4" presStyleCnt="0"/>
      <dgm:spPr/>
    </dgm:pt>
    <dgm:pt modelId="{3880E831-C6ED-467D-B945-299819431E0C}" type="pres">
      <dgm:prSet presAssocID="{9EBE10B2-029A-4E5E-BD7D-28F4ED075F9D}" presName="hierChild5" presStyleCnt="0"/>
      <dgm:spPr/>
    </dgm:pt>
    <dgm:pt modelId="{621EF4C4-3C95-436E-949D-C829134C06EE}" type="pres">
      <dgm:prSet presAssocID="{67838DA8-1442-467C-9C84-DD0449772A75}" presName="Name37" presStyleLbl="parChTrans1D4" presStyleIdx="9" presStyleCnt="20"/>
      <dgm:spPr/>
      <dgm:t>
        <a:bodyPr/>
        <a:lstStyle/>
        <a:p>
          <a:endParaRPr lang="en-US"/>
        </a:p>
      </dgm:t>
    </dgm:pt>
    <dgm:pt modelId="{09431F99-D382-48C2-8A10-B3518F7E5EBA}" type="pres">
      <dgm:prSet presAssocID="{B621AB4E-C203-41C0-8E72-67FBD646DD4A}" presName="hierRoot2" presStyleCnt="0">
        <dgm:presLayoutVars>
          <dgm:hierBranch val="init"/>
        </dgm:presLayoutVars>
      </dgm:prSet>
      <dgm:spPr/>
    </dgm:pt>
    <dgm:pt modelId="{E571354D-5B26-4740-987D-388B09591C6A}" type="pres">
      <dgm:prSet presAssocID="{B621AB4E-C203-41C0-8E72-67FBD646DD4A}" presName="rootComposite" presStyleCnt="0"/>
      <dgm:spPr/>
    </dgm:pt>
    <dgm:pt modelId="{081F5E60-C5B0-4EB2-9705-FD86CC996D69}" type="pres">
      <dgm:prSet presAssocID="{B621AB4E-C203-41C0-8E72-67FBD646DD4A}" presName="rootText" presStyleLbl="node4" presStyleIdx="9" presStyleCnt="1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250EC60-BF80-4DDF-B33D-B69485A260B9}" type="pres">
      <dgm:prSet presAssocID="{B621AB4E-C203-41C0-8E72-67FBD646DD4A}" presName="rootConnector" presStyleLbl="node4" presStyleIdx="9" presStyleCnt="18"/>
      <dgm:spPr/>
      <dgm:t>
        <a:bodyPr/>
        <a:lstStyle/>
        <a:p>
          <a:endParaRPr lang="en-US"/>
        </a:p>
      </dgm:t>
    </dgm:pt>
    <dgm:pt modelId="{0743F6AC-481F-4EDE-A39C-B3697BF5284A}" type="pres">
      <dgm:prSet presAssocID="{B621AB4E-C203-41C0-8E72-67FBD646DD4A}" presName="hierChild4" presStyleCnt="0"/>
      <dgm:spPr/>
    </dgm:pt>
    <dgm:pt modelId="{36A511E3-E019-4D5C-90E0-C74E6B2CE749}" type="pres">
      <dgm:prSet presAssocID="{B621AB4E-C203-41C0-8E72-67FBD646DD4A}" presName="hierChild5" presStyleCnt="0"/>
      <dgm:spPr/>
    </dgm:pt>
    <dgm:pt modelId="{D3B36145-02FD-4CE6-A040-4649E76D58AA}" type="pres">
      <dgm:prSet presAssocID="{C45570F0-D713-42C7-BF63-04E55242A60C}" presName="hierChild5" presStyleCnt="0"/>
      <dgm:spPr/>
    </dgm:pt>
    <dgm:pt modelId="{2236BA20-CFAA-4076-A5D1-F9A4D7590099}" type="pres">
      <dgm:prSet presAssocID="{69CE5428-987D-46DC-8D71-ECA3EDE14228}" presName="Name111" presStyleLbl="parChTrans1D4" presStyleIdx="10" presStyleCnt="20"/>
      <dgm:spPr/>
      <dgm:t>
        <a:bodyPr/>
        <a:lstStyle/>
        <a:p>
          <a:endParaRPr lang="en-US"/>
        </a:p>
      </dgm:t>
    </dgm:pt>
    <dgm:pt modelId="{E7669347-F9D2-4C30-AF26-0F8C380F030C}" type="pres">
      <dgm:prSet presAssocID="{62C678FF-027F-4EFA-BCD0-D7A3189C0DE4}" presName="hierRoot3" presStyleCnt="0">
        <dgm:presLayoutVars>
          <dgm:hierBranch val="init"/>
        </dgm:presLayoutVars>
      </dgm:prSet>
      <dgm:spPr/>
    </dgm:pt>
    <dgm:pt modelId="{83510982-D49F-45E5-918B-8913EFB5DCE7}" type="pres">
      <dgm:prSet presAssocID="{62C678FF-027F-4EFA-BCD0-D7A3189C0DE4}" presName="rootComposite3" presStyleCnt="0"/>
      <dgm:spPr/>
    </dgm:pt>
    <dgm:pt modelId="{E221074B-2A89-4ABB-A901-5408D4845830}" type="pres">
      <dgm:prSet presAssocID="{62C678FF-027F-4EFA-BCD0-D7A3189C0DE4}" presName="rootText3" presStyleLbl="asst3" presStyleIdx="0" presStyleCnt="2" custLinFactNeighborX="4195" custLinFactNeighborY="-5818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0DCF56A-D693-4833-A851-FEBC7DD57DC6}" type="pres">
      <dgm:prSet presAssocID="{62C678FF-027F-4EFA-BCD0-D7A3189C0DE4}" presName="rootConnector3" presStyleLbl="asst3" presStyleIdx="0" presStyleCnt="2"/>
      <dgm:spPr/>
      <dgm:t>
        <a:bodyPr/>
        <a:lstStyle/>
        <a:p>
          <a:endParaRPr lang="en-US"/>
        </a:p>
      </dgm:t>
    </dgm:pt>
    <dgm:pt modelId="{BF7ABB26-91F7-4651-BC01-600D8D49EDE4}" type="pres">
      <dgm:prSet presAssocID="{62C678FF-027F-4EFA-BCD0-D7A3189C0DE4}" presName="hierChild6" presStyleCnt="0"/>
      <dgm:spPr/>
    </dgm:pt>
    <dgm:pt modelId="{0FF3E76F-8A9D-4D5D-9F09-B601655A380C}" type="pres">
      <dgm:prSet presAssocID="{0F0D1FBF-4A01-4B57-80E3-78391AC5D220}" presName="Name37" presStyleLbl="parChTrans1D4" presStyleIdx="11" presStyleCnt="20"/>
      <dgm:spPr/>
      <dgm:t>
        <a:bodyPr/>
        <a:lstStyle/>
        <a:p>
          <a:endParaRPr lang="en-US"/>
        </a:p>
      </dgm:t>
    </dgm:pt>
    <dgm:pt modelId="{D9785D31-F261-4124-938B-E4F6FEC2BA60}" type="pres">
      <dgm:prSet presAssocID="{60C5F49F-6C5A-4B71-82BD-6EF10E87273A}" presName="hierRoot2" presStyleCnt="0">
        <dgm:presLayoutVars>
          <dgm:hierBranch val="init"/>
        </dgm:presLayoutVars>
      </dgm:prSet>
      <dgm:spPr/>
    </dgm:pt>
    <dgm:pt modelId="{20A66FA9-3B9D-4601-BE21-2BDA02F39B99}" type="pres">
      <dgm:prSet presAssocID="{60C5F49F-6C5A-4B71-82BD-6EF10E87273A}" presName="rootComposite" presStyleCnt="0"/>
      <dgm:spPr/>
    </dgm:pt>
    <dgm:pt modelId="{BA34010D-C5D1-4C2C-B8B2-2C6E3C88E1FD}" type="pres">
      <dgm:prSet presAssocID="{60C5F49F-6C5A-4B71-82BD-6EF10E87273A}" presName="rootText" presStyleLbl="node4" presStyleIdx="10" presStyleCnt="1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78F7D32-4E89-4886-B0E4-04F3B06706CD}" type="pres">
      <dgm:prSet presAssocID="{60C5F49F-6C5A-4B71-82BD-6EF10E87273A}" presName="rootConnector" presStyleLbl="node4" presStyleIdx="10" presStyleCnt="18"/>
      <dgm:spPr/>
      <dgm:t>
        <a:bodyPr/>
        <a:lstStyle/>
        <a:p>
          <a:endParaRPr lang="en-US"/>
        </a:p>
      </dgm:t>
    </dgm:pt>
    <dgm:pt modelId="{1817EAD1-110F-4409-B65A-F51FB9908882}" type="pres">
      <dgm:prSet presAssocID="{60C5F49F-6C5A-4B71-82BD-6EF10E87273A}" presName="hierChild4" presStyleCnt="0"/>
      <dgm:spPr/>
    </dgm:pt>
    <dgm:pt modelId="{D1401FD2-8D91-4BEF-B98C-3C24D67072CD}" type="pres">
      <dgm:prSet presAssocID="{98281320-7FF8-4D0A-AD0F-350991142E91}" presName="Name37" presStyleLbl="parChTrans1D4" presStyleIdx="12" presStyleCnt="20"/>
      <dgm:spPr/>
      <dgm:t>
        <a:bodyPr/>
        <a:lstStyle/>
        <a:p>
          <a:endParaRPr lang="en-US"/>
        </a:p>
      </dgm:t>
    </dgm:pt>
    <dgm:pt modelId="{7CBB2009-5595-4971-84E3-B3DC54996147}" type="pres">
      <dgm:prSet presAssocID="{9136DBE3-526C-4E54-9CDA-79A5501C6FBF}" presName="hierRoot2" presStyleCnt="0">
        <dgm:presLayoutVars>
          <dgm:hierBranch val="init"/>
        </dgm:presLayoutVars>
      </dgm:prSet>
      <dgm:spPr/>
    </dgm:pt>
    <dgm:pt modelId="{FF5786B2-AA21-4D33-9E94-C479C62B53E8}" type="pres">
      <dgm:prSet presAssocID="{9136DBE3-526C-4E54-9CDA-79A5501C6FBF}" presName="rootComposite" presStyleCnt="0"/>
      <dgm:spPr/>
    </dgm:pt>
    <dgm:pt modelId="{2E830880-4388-4D96-9FC6-6D42A8E574BD}" type="pres">
      <dgm:prSet presAssocID="{9136DBE3-526C-4E54-9CDA-79A5501C6FBF}" presName="rootText" presStyleLbl="node4" presStyleIdx="11" presStyleCnt="1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9EA1D38-546A-45D9-8C9B-EEF8DFB16696}" type="pres">
      <dgm:prSet presAssocID="{9136DBE3-526C-4E54-9CDA-79A5501C6FBF}" presName="rootConnector" presStyleLbl="node4" presStyleIdx="11" presStyleCnt="18"/>
      <dgm:spPr/>
      <dgm:t>
        <a:bodyPr/>
        <a:lstStyle/>
        <a:p>
          <a:endParaRPr lang="en-US"/>
        </a:p>
      </dgm:t>
    </dgm:pt>
    <dgm:pt modelId="{ACD9CCAB-3B81-43CE-B7D4-417084376476}" type="pres">
      <dgm:prSet presAssocID="{9136DBE3-526C-4E54-9CDA-79A5501C6FBF}" presName="hierChild4" presStyleCnt="0"/>
      <dgm:spPr/>
    </dgm:pt>
    <dgm:pt modelId="{92C23AEB-144D-49A5-A9B2-67AE55E63D1D}" type="pres">
      <dgm:prSet presAssocID="{A3C6A611-E6BC-4663-946C-9CFF764D34F2}" presName="Name37" presStyleLbl="parChTrans1D4" presStyleIdx="13" presStyleCnt="20"/>
      <dgm:spPr/>
      <dgm:t>
        <a:bodyPr/>
        <a:lstStyle/>
        <a:p>
          <a:endParaRPr lang="en-US"/>
        </a:p>
      </dgm:t>
    </dgm:pt>
    <dgm:pt modelId="{83C67E02-5821-4E3C-9270-1FA51A73FA76}" type="pres">
      <dgm:prSet presAssocID="{BAAFE645-F165-44B1-BAF1-C90D1BD2A4AF}" presName="hierRoot2" presStyleCnt="0">
        <dgm:presLayoutVars>
          <dgm:hierBranch val="init"/>
        </dgm:presLayoutVars>
      </dgm:prSet>
      <dgm:spPr/>
    </dgm:pt>
    <dgm:pt modelId="{5129FF89-BA32-4AEB-8F6B-03276BA5DA1D}" type="pres">
      <dgm:prSet presAssocID="{BAAFE645-F165-44B1-BAF1-C90D1BD2A4AF}" presName="rootComposite" presStyleCnt="0"/>
      <dgm:spPr/>
    </dgm:pt>
    <dgm:pt modelId="{5744EA50-7AEE-44FE-9542-888CA9722203}" type="pres">
      <dgm:prSet presAssocID="{BAAFE645-F165-44B1-BAF1-C90D1BD2A4AF}" presName="rootText" presStyleLbl="node4" presStyleIdx="12" presStyleCnt="1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9B0AFE6-A0A0-4BA1-B674-C9129B04E771}" type="pres">
      <dgm:prSet presAssocID="{BAAFE645-F165-44B1-BAF1-C90D1BD2A4AF}" presName="rootConnector" presStyleLbl="node4" presStyleIdx="12" presStyleCnt="18"/>
      <dgm:spPr/>
      <dgm:t>
        <a:bodyPr/>
        <a:lstStyle/>
        <a:p>
          <a:endParaRPr lang="en-US"/>
        </a:p>
      </dgm:t>
    </dgm:pt>
    <dgm:pt modelId="{6D45F75B-22A8-483C-9270-7CFFDF040D2F}" type="pres">
      <dgm:prSet presAssocID="{BAAFE645-F165-44B1-BAF1-C90D1BD2A4AF}" presName="hierChild4" presStyleCnt="0"/>
      <dgm:spPr/>
    </dgm:pt>
    <dgm:pt modelId="{A29A8579-6D3A-42B2-A83B-EE4E1F699900}" type="pres">
      <dgm:prSet presAssocID="{0DF55A9A-646B-42B6-8DAF-B397F6463F73}" presName="Name37" presStyleLbl="parChTrans1D4" presStyleIdx="14" presStyleCnt="20"/>
      <dgm:spPr/>
      <dgm:t>
        <a:bodyPr/>
        <a:lstStyle/>
        <a:p>
          <a:endParaRPr lang="en-US"/>
        </a:p>
      </dgm:t>
    </dgm:pt>
    <dgm:pt modelId="{3A0A743A-EE45-481A-92B3-6933F8988109}" type="pres">
      <dgm:prSet presAssocID="{050D697C-6C71-4659-BA0E-0070B2313C4B}" presName="hierRoot2" presStyleCnt="0">
        <dgm:presLayoutVars>
          <dgm:hierBranch val="init"/>
        </dgm:presLayoutVars>
      </dgm:prSet>
      <dgm:spPr/>
    </dgm:pt>
    <dgm:pt modelId="{427A2888-F550-413F-8D1D-F5FB2621689F}" type="pres">
      <dgm:prSet presAssocID="{050D697C-6C71-4659-BA0E-0070B2313C4B}" presName="rootComposite" presStyleCnt="0"/>
      <dgm:spPr/>
    </dgm:pt>
    <dgm:pt modelId="{31A867B9-2FFD-4FC4-B200-57703C481657}" type="pres">
      <dgm:prSet presAssocID="{050D697C-6C71-4659-BA0E-0070B2313C4B}" presName="rootText" presStyleLbl="node4" presStyleIdx="13" presStyleCnt="1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FFCAB78-93A2-4B5A-94F6-28CF0F1C7687}" type="pres">
      <dgm:prSet presAssocID="{050D697C-6C71-4659-BA0E-0070B2313C4B}" presName="rootConnector" presStyleLbl="node4" presStyleIdx="13" presStyleCnt="18"/>
      <dgm:spPr/>
      <dgm:t>
        <a:bodyPr/>
        <a:lstStyle/>
        <a:p>
          <a:endParaRPr lang="en-US"/>
        </a:p>
      </dgm:t>
    </dgm:pt>
    <dgm:pt modelId="{D16D38D1-46D6-4EBC-AC32-CAC6052241E0}" type="pres">
      <dgm:prSet presAssocID="{050D697C-6C71-4659-BA0E-0070B2313C4B}" presName="hierChild4" presStyleCnt="0"/>
      <dgm:spPr/>
    </dgm:pt>
    <dgm:pt modelId="{EBEC8302-2B83-4BC1-ACEA-B37891A5DEE8}" type="pres">
      <dgm:prSet presAssocID="{050D697C-6C71-4659-BA0E-0070B2313C4B}" presName="hierChild5" presStyleCnt="0"/>
      <dgm:spPr/>
    </dgm:pt>
    <dgm:pt modelId="{90BD1071-E14A-476D-85CA-7E47DAA983E3}" type="pres">
      <dgm:prSet presAssocID="{BAAFE645-F165-44B1-BAF1-C90D1BD2A4AF}" presName="hierChild5" presStyleCnt="0"/>
      <dgm:spPr/>
    </dgm:pt>
    <dgm:pt modelId="{3344DAE9-583F-463D-88A1-878BA6108267}" type="pres">
      <dgm:prSet presAssocID="{9136DBE3-526C-4E54-9CDA-79A5501C6FBF}" presName="hierChild5" presStyleCnt="0"/>
      <dgm:spPr/>
    </dgm:pt>
    <dgm:pt modelId="{B230D535-3463-474D-8850-ED0DC1F69985}" type="pres">
      <dgm:prSet presAssocID="{60C5F49F-6C5A-4B71-82BD-6EF10E87273A}" presName="hierChild5" presStyleCnt="0"/>
      <dgm:spPr/>
    </dgm:pt>
    <dgm:pt modelId="{85E988B4-813F-4F3E-8B53-25DA23DC2617}" type="pres">
      <dgm:prSet presAssocID="{62C678FF-027F-4EFA-BCD0-D7A3189C0DE4}" presName="hierChild7" presStyleCnt="0"/>
      <dgm:spPr/>
    </dgm:pt>
    <dgm:pt modelId="{D6E53A4C-A20A-4BA8-AAB7-16DF7D57F4ED}" type="pres">
      <dgm:prSet presAssocID="{FA883C39-0595-4D04-A868-8FBE5B925670}" presName="Name111" presStyleLbl="parChTrans1D4" presStyleIdx="15" presStyleCnt="20"/>
      <dgm:spPr/>
      <dgm:t>
        <a:bodyPr/>
        <a:lstStyle/>
        <a:p>
          <a:endParaRPr lang="en-US"/>
        </a:p>
      </dgm:t>
    </dgm:pt>
    <dgm:pt modelId="{84F8E502-7DA2-404C-BFEA-06572383E43D}" type="pres">
      <dgm:prSet presAssocID="{50C0A556-D725-4CD3-946A-96C697063958}" presName="hierRoot3" presStyleCnt="0">
        <dgm:presLayoutVars>
          <dgm:hierBranch val="init"/>
        </dgm:presLayoutVars>
      </dgm:prSet>
      <dgm:spPr/>
    </dgm:pt>
    <dgm:pt modelId="{46F8DCA0-17EF-4FDD-83AD-5CBE3C4A5576}" type="pres">
      <dgm:prSet presAssocID="{50C0A556-D725-4CD3-946A-96C697063958}" presName="rootComposite3" presStyleCnt="0"/>
      <dgm:spPr/>
    </dgm:pt>
    <dgm:pt modelId="{75C9A3DC-9DCC-4117-856B-43B22CCB8B40}" type="pres">
      <dgm:prSet presAssocID="{50C0A556-D725-4CD3-946A-96C697063958}" presName="rootText3" presStyleLbl="asst3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D8375AC-46A8-4590-AF03-A0A722E302A6}" type="pres">
      <dgm:prSet presAssocID="{50C0A556-D725-4CD3-946A-96C697063958}" presName="rootConnector3" presStyleLbl="asst3" presStyleIdx="1" presStyleCnt="2"/>
      <dgm:spPr/>
      <dgm:t>
        <a:bodyPr/>
        <a:lstStyle/>
        <a:p>
          <a:endParaRPr lang="en-US"/>
        </a:p>
      </dgm:t>
    </dgm:pt>
    <dgm:pt modelId="{1287BFE2-EB81-4B83-8EFD-56BB2E9B8290}" type="pres">
      <dgm:prSet presAssocID="{50C0A556-D725-4CD3-946A-96C697063958}" presName="hierChild6" presStyleCnt="0"/>
      <dgm:spPr/>
    </dgm:pt>
    <dgm:pt modelId="{DBEDA841-C215-49C3-B385-49FABC102E63}" type="pres">
      <dgm:prSet presAssocID="{50C0A556-D725-4CD3-946A-96C697063958}" presName="hierChild7" presStyleCnt="0"/>
      <dgm:spPr/>
    </dgm:pt>
    <dgm:pt modelId="{C19E7988-2C5B-43BF-B430-4D259C9CD85F}" type="pres">
      <dgm:prSet presAssocID="{605E31B3-14C8-4182-8384-3B4832D4DC0E}" presName="Name37" presStyleLbl="parChTrans1D3" presStyleIdx="2" presStyleCnt="3"/>
      <dgm:spPr/>
      <dgm:t>
        <a:bodyPr/>
        <a:lstStyle/>
        <a:p>
          <a:endParaRPr lang="en-US"/>
        </a:p>
      </dgm:t>
    </dgm:pt>
    <dgm:pt modelId="{F427C157-7E96-4FBF-AF1A-9E03316C07A7}" type="pres">
      <dgm:prSet presAssocID="{ABC94354-B64D-4554-8526-B4AC332EF958}" presName="hierRoot2" presStyleCnt="0">
        <dgm:presLayoutVars>
          <dgm:hierBranch val="init"/>
        </dgm:presLayoutVars>
      </dgm:prSet>
      <dgm:spPr/>
    </dgm:pt>
    <dgm:pt modelId="{5192467B-8A70-4E3F-BADA-6DEA9193DBFD}" type="pres">
      <dgm:prSet presAssocID="{ABC94354-B64D-4554-8526-B4AC332EF958}" presName="rootComposite" presStyleCnt="0"/>
      <dgm:spPr/>
    </dgm:pt>
    <dgm:pt modelId="{D2AEE269-78B5-4CFF-9B18-C8265D7C2C54}" type="pres">
      <dgm:prSet presAssocID="{ABC94354-B64D-4554-8526-B4AC332EF958}" presName="rootText" presStyleLbl="node3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EA659C1-C9BB-4B6A-8ACF-D30C11D14F7B}" type="pres">
      <dgm:prSet presAssocID="{ABC94354-B64D-4554-8526-B4AC332EF958}" presName="rootConnector" presStyleLbl="node3" presStyleIdx="2" presStyleCnt="3"/>
      <dgm:spPr/>
      <dgm:t>
        <a:bodyPr/>
        <a:lstStyle/>
        <a:p>
          <a:endParaRPr lang="en-US"/>
        </a:p>
      </dgm:t>
    </dgm:pt>
    <dgm:pt modelId="{CF497CBB-A9E8-4A52-9C4C-41C029F8561E}" type="pres">
      <dgm:prSet presAssocID="{ABC94354-B64D-4554-8526-B4AC332EF958}" presName="hierChild4" presStyleCnt="0"/>
      <dgm:spPr/>
    </dgm:pt>
    <dgm:pt modelId="{591EEE2D-A701-4D99-88FB-CA6A4A854B68}" type="pres">
      <dgm:prSet presAssocID="{60CB9BA3-DBA5-467F-9C53-24F9044714A6}" presName="Name37" presStyleLbl="parChTrans1D4" presStyleIdx="16" presStyleCnt="20"/>
      <dgm:spPr/>
      <dgm:t>
        <a:bodyPr/>
        <a:lstStyle/>
        <a:p>
          <a:endParaRPr lang="en-US"/>
        </a:p>
      </dgm:t>
    </dgm:pt>
    <dgm:pt modelId="{425DC594-6C93-4A0A-B0B9-4BF8523486C8}" type="pres">
      <dgm:prSet presAssocID="{D6D2CC59-3544-43E3-B3AB-65E7D10BE65E}" presName="hierRoot2" presStyleCnt="0">
        <dgm:presLayoutVars>
          <dgm:hierBranch val="init"/>
        </dgm:presLayoutVars>
      </dgm:prSet>
      <dgm:spPr/>
    </dgm:pt>
    <dgm:pt modelId="{BF813B41-E33B-42BF-BB60-B156908EA3B3}" type="pres">
      <dgm:prSet presAssocID="{D6D2CC59-3544-43E3-B3AB-65E7D10BE65E}" presName="rootComposite" presStyleCnt="0"/>
      <dgm:spPr/>
    </dgm:pt>
    <dgm:pt modelId="{0514EA01-AF2B-47F2-86CA-D80BAA604815}" type="pres">
      <dgm:prSet presAssocID="{D6D2CC59-3544-43E3-B3AB-65E7D10BE65E}" presName="rootText" presStyleLbl="node4" presStyleIdx="14" presStyleCnt="1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935DBA0-6657-49D2-8C21-B51C294E5103}" type="pres">
      <dgm:prSet presAssocID="{D6D2CC59-3544-43E3-B3AB-65E7D10BE65E}" presName="rootConnector" presStyleLbl="node4" presStyleIdx="14" presStyleCnt="18"/>
      <dgm:spPr/>
      <dgm:t>
        <a:bodyPr/>
        <a:lstStyle/>
        <a:p>
          <a:endParaRPr lang="en-US"/>
        </a:p>
      </dgm:t>
    </dgm:pt>
    <dgm:pt modelId="{838F322B-5BCF-4700-8063-162656B71E6E}" type="pres">
      <dgm:prSet presAssocID="{D6D2CC59-3544-43E3-B3AB-65E7D10BE65E}" presName="hierChild4" presStyleCnt="0"/>
      <dgm:spPr/>
    </dgm:pt>
    <dgm:pt modelId="{5605B527-85FA-4767-AE2E-96A3AD339FA7}" type="pres">
      <dgm:prSet presAssocID="{E3FFF9B6-E702-469F-BD9B-4470943AA955}" presName="Name37" presStyleLbl="parChTrans1D4" presStyleIdx="17" presStyleCnt="20"/>
      <dgm:spPr/>
      <dgm:t>
        <a:bodyPr/>
        <a:lstStyle/>
        <a:p>
          <a:endParaRPr lang="en-US"/>
        </a:p>
      </dgm:t>
    </dgm:pt>
    <dgm:pt modelId="{F329ED40-04CE-4969-8D57-096F8FE3A0F1}" type="pres">
      <dgm:prSet presAssocID="{6FB2308E-09D9-4407-884E-4E2A4A7A3FBC}" presName="hierRoot2" presStyleCnt="0">
        <dgm:presLayoutVars>
          <dgm:hierBranch val="init"/>
        </dgm:presLayoutVars>
      </dgm:prSet>
      <dgm:spPr/>
    </dgm:pt>
    <dgm:pt modelId="{DCC3878F-B329-4ACD-84C9-D2E2A94B9BC2}" type="pres">
      <dgm:prSet presAssocID="{6FB2308E-09D9-4407-884E-4E2A4A7A3FBC}" presName="rootComposite" presStyleCnt="0"/>
      <dgm:spPr/>
    </dgm:pt>
    <dgm:pt modelId="{452360CA-606F-48E6-BE79-104B61EF8046}" type="pres">
      <dgm:prSet presAssocID="{6FB2308E-09D9-4407-884E-4E2A4A7A3FBC}" presName="rootText" presStyleLbl="node4" presStyleIdx="15" presStyleCnt="1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4BEDF12-1D9A-4CD1-BFF3-9D99DFCC0E3A}" type="pres">
      <dgm:prSet presAssocID="{6FB2308E-09D9-4407-884E-4E2A4A7A3FBC}" presName="rootConnector" presStyleLbl="node4" presStyleIdx="15" presStyleCnt="18"/>
      <dgm:spPr/>
      <dgm:t>
        <a:bodyPr/>
        <a:lstStyle/>
        <a:p>
          <a:endParaRPr lang="en-US"/>
        </a:p>
      </dgm:t>
    </dgm:pt>
    <dgm:pt modelId="{B8BFDDE0-95AC-44AB-A4FF-70169874B444}" type="pres">
      <dgm:prSet presAssocID="{6FB2308E-09D9-4407-884E-4E2A4A7A3FBC}" presName="hierChild4" presStyleCnt="0"/>
      <dgm:spPr/>
    </dgm:pt>
    <dgm:pt modelId="{5C2E8526-35FF-422E-8BE5-4FB341F1913D}" type="pres">
      <dgm:prSet presAssocID="{B67DC741-B653-4898-858F-1611B8003467}" presName="Name37" presStyleLbl="parChTrans1D4" presStyleIdx="18" presStyleCnt="20"/>
      <dgm:spPr/>
      <dgm:t>
        <a:bodyPr/>
        <a:lstStyle/>
        <a:p>
          <a:endParaRPr lang="en-US"/>
        </a:p>
      </dgm:t>
    </dgm:pt>
    <dgm:pt modelId="{D88B53BE-B42F-4EF1-BF19-FD2E4D0AF4C7}" type="pres">
      <dgm:prSet presAssocID="{207F68ED-4F33-4A1D-8C82-744807E8CE67}" presName="hierRoot2" presStyleCnt="0">
        <dgm:presLayoutVars>
          <dgm:hierBranch val="init"/>
        </dgm:presLayoutVars>
      </dgm:prSet>
      <dgm:spPr/>
    </dgm:pt>
    <dgm:pt modelId="{C15CA068-0BEB-4635-94B7-42508F5D4981}" type="pres">
      <dgm:prSet presAssocID="{207F68ED-4F33-4A1D-8C82-744807E8CE67}" presName="rootComposite" presStyleCnt="0"/>
      <dgm:spPr/>
    </dgm:pt>
    <dgm:pt modelId="{2205B7CE-E812-4A55-80B1-9DFE2C28F787}" type="pres">
      <dgm:prSet presAssocID="{207F68ED-4F33-4A1D-8C82-744807E8CE67}" presName="rootText" presStyleLbl="node4" presStyleIdx="16" presStyleCnt="1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1203A60-1544-4A82-9443-0F6F549147EC}" type="pres">
      <dgm:prSet presAssocID="{207F68ED-4F33-4A1D-8C82-744807E8CE67}" presName="rootConnector" presStyleLbl="node4" presStyleIdx="16" presStyleCnt="18"/>
      <dgm:spPr/>
      <dgm:t>
        <a:bodyPr/>
        <a:lstStyle/>
        <a:p>
          <a:endParaRPr lang="en-US"/>
        </a:p>
      </dgm:t>
    </dgm:pt>
    <dgm:pt modelId="{852DD4B8-6BEA-480C-9073-136C792BD3CB}" type="pres">
      <dgm:prSet presAssocID="{207F68ED-4F33-4A1D-8C82-744807E8CE67}" presName="hierChild4" presStyleCnt="0"/>
      <dgm:spPr/>
    </dgm:pt>
    <dgm:pt modelId="{491EA689-2AD9-419F-A89E-3704C2ED5690}" type="pres">
      <dgm:prSet presAssocID="{E268B040-70DC-4779-A308-68C1BEC360ED}" presName="Name37" presStyleLbl="parChTrans1D4" presStyleIdx="19" presStyleCnt="20"/>
      <dgm:spPr/>
      <dgm:t>
        <a:bodyPr/>
        <a:lstStyle/>
        <a:p>
          <a:endParaRPr lang="en-US"/>
        </a:p>
      </dgm:t>
    </dgm:pt>
    <dgm:pt modelId="{2D3F63B2-8A1B-46B6-981F-CCCBE3159E46}" type="pres">
      <dgm:prSet presAssocID="{F451D067-EC40-425B-9FDC-6262CCEE03FC}" presName="hierRoot2" presStyleCnt="0">
        <dgm:presLayoutVars>
          <dgm:hierBranch val="init"/>
        </dgm:presLayoutVars>
      </dgm:prSet>
      <dgm:spPr/>
    </dgm:pt>
    <dgm:pt modelId="{87982F8E-6CB4-44BE-BAA8-6BFAB64166EA}" type="pres">
      <dgm:prSet presAssocID="{F451D067-EC40-425B-9FDC-6262CCEE03FC}" presName="rootComposite" presStyleCnt="0"/>
      <dgm:spPr/>
    </dgm:pt>
    <dgm:pt modelId="{96A2A8FE-F37F-4BBE-9A9D-B31B50F20A6A}" type="pres">
      <dgm:prSet presAssocID="{F451D067-EC40-425B-9FDC-6262CCEE03FC}" presName="rootText" presStyleLbl="node4" presStyleIdx="17" presStyleCnt="1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CFBED5D-63EB-4606-89A2-F1A06588A056}" type="pres">
      <dgm:prSet presAssocID="{F451D067-EC40-425B-9FDC-6262CCEE03FC}" presName="rootConnector" presStyleLbl="node4" presStyleIdx="17" presStyleCnt="18"/>
      <dgm:spPr/>
      <dgm:t>
        <a:bodyPr/>
        <a:lstStyle/>
        <a:p>
          <a:endParaRPr lang="en-US"/>
        </a:p>
      </dgm:t>
    </dgm:pt>
    <dgm:pt modelId="{47357261-8571-442C-A7A9-8AD157FB5574}" type="pres">
      <dgm:prSet presAssocID="{F451D067-EC40-425B-9FDC-6262CCEE03FC}" presName="hierChild4" presStyleCnt="0"/>
      <dgm:spPr/>
    </dgm:pt>
    <dgm:pt modelId="{A852EB65-0972-49A1-8971-6B0FA768ED49}" type="pres">
      <dgm:prSet presAssocID="{F451D067-EC40-425B-9FDC-6262CCEE03FC}" presName="hierChild5" presStyleCnt="0"/>
      <dgm:spPr/>
    </dgm:pt>
    <dgm:pt modelId="{802D53E7-F200-47F8-9346-CD8A61342BE2}" type="pres">
      <dgm:prSet presAssocID="{207F68ED-4F33-4A1D-8C82-744807E8CE67}" presName="hierChild5" presStyleCnt="0"/>
      <dgm:spPr/>
    </dgm:pt>
    <dgm:pt modelId="{64976002-074E-4CA9-890F-681ABC7D313C}" type="pres">
      <dgm:prSet presAssocID="{6FB2308E-09D9-4407-884E-4E2A4A7A3FBC}" presName="hierChild5" presStyleCnt="0"/>
      <dgm:spPr/>
    </dgm:pt>
    <dgm:pt modelId="{D9CD9FB6-8EBB-4B07-8367-3B653C6FA312}" type="pres">
      <dgm:prSet presAssocID="{D6D2CC59-3544-43E3-B3AB-65E7D10BE65E}" presName="hierChild5" presStyleCnt="0"/>
      <dgm:spPr/>
    </dgm:pt>
    <dgm:pt modelId="{8371C05F-56E6-43CB-9A93-39FA79592879}" type="pres">
      <dgm:prSet presAssocID="{ABC94354-B64D-4554-8526-B4AC332EF958}" presName="hierChild5" presStyleCnt="0"/>
      <dgm:spPr/>
    </dgm:pt>
    <dgm:pt modelId="{3C93B2E3-30B6-4169-B4C9-071AEFFECFFD}" type="pres">
      <dgm:prSet presAssocID="{EC4F1F04-8357-46CC-99AE-19B175A0B115}" presName="hierChild7" presStyleCnt="0"/>
      <dgm:spPr/>
    </dgm:pt>
    <dgm:pt modelId="{FD3C7E6C-F8E7-416B-8B9E-F84924A458D4}" type="pres">
      <dgm:prSet presAssocID="{50223051-9B16-4A9D-B4D2-B7182A752F15}" presName="Name111" presStyleLbl="parChTrans1D2" presStyleIdx="1" presStyleCnt="2"/>
      <dgm:spPr/>
      <dgm:t>
        <a:bodyPr/>
        <a:lstStyle/>
        <a:p>
          <a:endParaRPr lang="en-US"/>
        </a:p>
      </dgm:t>
    </dgm:pt>
    <dgm:pt modelId="{544CC7F1-0601-483A-91AE-AC8B925A0018}" type="pres">
      <dgm:prSet presAssocID="{77CC154F-34E4-440E-BA13-52C4FF392A19}" presName="hierRoot3" presStyleCnt="0">
        <dgm:presLayoutVars>
          <dgm:hierBranch val="init"/>
        </dgm:presLayoutVars>
      </dgm:prSet>
      <dgm:spPr/>
    </dgm:pt>
    <dgm:pt modelId="{8FE8B7DC-230D-4B17-A879-E1EE81B58742}" type="pres">
      <dgm:prSet presAssocID="{77CC154F-34E4-440E-BA13-52C4FF392A19}" presName="rootComposite3" presStyleCnt="0"/>
      <dgm:spPr/>
    </dgm:pt>
    <dgm:pt modelId="{8CEA4FC1-2EDE-4ADE-8968-529DF0B25E9D}" type="pres">
      <dgm:prSet presAssocID="{77CC154F-34E4-440E-BA13-52C4FF392A19}" presName="rootText3" presStyleLbl="asst1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1F8A1EE-1E65-412D-9434-D7EDE2B65990}" type="pres">
      <dgm:prSet presAssocID="{77CC154F-34E4-440E-BA13-52C4FF392A19}" presName="rootConnector3" presStyleLbl="asst1" presStyleIdx="1" presStyleCnt="2"/>
      <dgm:spPr/>
      <dgm:t>
        <a:bodyPr/>
        <a:lstStyle/>
        <a:p>
          <a:endParaRPr lang="en-US"/>
        </a:p>
      </dgm:t>
    </dgm:pt>
    <dgm:pt modelId="{8AD0E92E-F809-4658-8F24-307C9A147F46}" type="pres">
      <dgm:prSet presAssocID="{77CC154F-34E4-440E-BA13-52C4FF392A19}" presName="hierChild6" presStyleCnt="0"/>
      <dgm:spPr/>
    </dgm:pt>
    <dgm:pt modelId="{48C63DAA-35F2-4220-95F6-468941708EE0}" type="pres">
      <dgm:prSet presAssocID="{77CC154F-34E4-440E-BA13-52C4FF392A19}" presName="hierChild7" presStyleCnt="0"/>
      <dgm:spPr/>
    </dgm:pt>
  </dgm:ptLst>
  <dgm:cxnLst>
    <dgm:cxn modelId="{5333A7B2-43B5-4B8A-BED7-E6258E4A9252}" type="presOf" srcId="{47FC1104-19E0-44FB-811B-6274561C543A}" destId="{B9FD0861-8D77-4F80-BA81-F547D520D7B4}" srcOrd="1" destOrd="0" presId="urn:microsoft.com/office/officeart/2005/8/layout/orgChart1"/>
    <dgm:cxn modelId="{E97444AD-A31C-47AE-BA87-40E0BED078A1}" srcId="{5C1D0C67-F902-4642-8EE0-F73504664E11}" destId="{EC4F1F04-8357-46CC-99AE-19B175A0B115}" srcOrd="0" destOrd="0" parTransId="{EEA43262-7107-4F3C-8ED6-CAA2565C7412}" sibTransId="{FCDD32B9-C4A3-4050-AD03-93772FFE15C6}"/>
    <dgm:cxn modelId="{B04D5B70-D4F3-4334-AA22-822090EF0773}" type="presOf" srcId="{FA883C39-0595-4D04-A868-8FBE5B925670}" destId="{D6E53A4C-A20A-4BA8-AAB7-16DF7D57F4ED}" srcOrd="0" destOrd="0" presId="urn:microsoft.com/office/officeart/2005/8/layout/orgChart1"/>
    <dgm:cxn modelId="{0E1CE73E-24BB-485A-BB14-C93CEA6D1430}" type="presOf" srcId="{050D697C-6C71-4659-BA0E-0070B2313C4B}" destId="{CFFCAB78-93A2-4B5A-94F6-28CF0F1C7687}" srcOrd="1" destOrd="0" presId="urn:microsoft.com/office/officeart/2005/8/layout/orgChart1"/>
    <dgm:cxn modelId="{DA4E0B40-1F69-474A-AAD1-1B3989A5B1B5}" type="presOf" srcId="{8DE378F3-235D-4962-B7EF-E26911CAAF6C}" destId="{38DB7941-5B0A-4095-A774-C71E54A9C5F9}" srcOrd="1" destOrd="0" presId="urn:microsoft.com/office/officeart/2005/8/layout/orgChart1"/>
    <dgm:cxn modelId="{A612484A-3BE6-49FB-9E5E-94774B19AF89}" srcId="{8B25ECD9-56BB-4A37-B54B-10DA29BF0A4F}" destId="{5C1D0C67-F902-4642-8EE0-F73504664E11}" srcOrd="0" destOrd="0" parTransId="{FA0139BC-31CA-453E-A409-492099B7417F}" sibTransId="{5A7CB148-DC21-4567-876A-BC0A902A9533}"/>
    <dgm:cxn modelId="{04DA887F-08AE-4BCC-A6DD-C1A43E7C0260}" type="presOf" srcId="{ABC94354-B64D-4554-8526-B4AC332EF958}" destId="{D2AEE269-78B5-4CFF-9B18-C8265D7C2C54}" srcOrd="0" destOrd="0" presId="urn:microsoft.com/office/officeart/2005/8/layout/orgChart1"/>
    <dgm:cxn modelId="{A96DF0AE-AE95-4C95-A98F-ED4B2BAA70A0}" type="presOf" srcId="{6FB2308E-09D9-4407-884E-4E2A4A7A3FBC}" destId="{84BEDF12-1D9A-4CD1-BFF3-9D99DFCC0E3A}" srcOrd="1" destOrd="0" presId="urn:microsoft.com/office/officeart/2005/8/layout/orgChart1"/>
    <dgm:cxn modelId="{E12DA36A-0076-4AD0-A950-6C139F75FBF1}" srcId="{ABC94354-B64D-4554-8526-B4AC332EF958}" destId="{D6D2CC59-3544-43E3-B3AB-65E7D10BE65E}" srcOrd="0" destOrd="0" parTransId="{60CB9BA3-DBA5-467F-9C53-24F9044714A6}" sibTransId="{A1F7452B-E3F1-4B33-B123-96E61FE23EE1}"/>
    <dgm:cxn modelId="{785AA71C-0B09-4680-8F4F-ADD3A81343E0}" type="presOf" srcId="{47FC1104-19E0-44FB-811B-6274561C543A}" destId="{5AD4FD84-F8BD-4424-AF43-2BFECCB78950}" srcOrd="0" destOrd="0" presId="urn:microsoft.com/office/officeart/2005/8/layout/orgChart1"/>
    <dgm:cxn modelId="{53169BF4-EB60-4C70-A4B6-472D5C93B54D}" type="presOf" srcId="{0DF55A9A-646B-42B6-8DAF-B397F6463F73}" destId="{A29A8579-6D3A-42B2-A83B-EE4E1F699900}" srcOrd="0" destOrd="0" presId="urn:microsoft.com/office/officeart/2005/8/layout/orgChart1"/>
    <dgm:cxn modelId="{F2D2AE2D-1778-48BD-99CA-E078BAA27C35}" type="presOf" srcId="{BAAFE645-F165-44B1-BAF1-C90D1BD2A4AF}" destId="{F9B0AFE6-A0A0-4BA1-B674-C9129B04E771}" srcOrd="1" destOrd="0" presId="urn:microsoft.com/office/officeart/2005/8/layout/orgChart1"/>
    <dgm:cxn modelId="{D1E6F2CD-A8CF-40F8-B17B-D49DFF0A2EA2}" type="presOf" srcId="{E3FFF9B6-E702-469F-BD9B-4470943AA955}" destId="{5605B527-85FA-4767-AE2E-96A3AD339FA7}" srcOrd="0" destOrd="0" presId="urn:microsoft.com/office/officeart/2005/8/layout/orgChart1"/>
    <dgm:cxn modelId="{44926B92-D32C-42C7-93E1-5E1D92EF5A9D}" srcId="{47FC1104-19E0-44FB-811B-6274561C543A}" destId="{110514E2-0116-440C-811B-362640BFE76F}" srcOrd="0" destOrd="0" parTransId="{D065826D-AFD1-4BC5-A3A7-FCE7EBE5A63F}" sibTransId="{B6BCD8F5-2E48-4A2C-83FA-A55D98087C85}"/>
    <dgm:cxn modelId="{0ABED8EC-45EE-47C8-A40B-AADF50459413}" type="presOf" srcId="{60C5F49F-6C5A-4B71-82BD-6EF10E87273A}" destId="{178F7D32-4E89-4886-B0E4-04F3B06706CD}" srcOrd="1" destOrd="0" presId="urn:microsoft.com/office/officeart/2005/8/layout/orgChart1"/>
    <dgm:cxn modelId="{291BA294-78BC-43D0-83EB-8D2A7D688B00}" type="presOf" srcId="{62C678FF-027F-4EFA-BCD0-D7A3189C0DE4}" destId="{E221074B-2A89-4ABB-A901-5408D4845830}" srcOrd="0" destOrd="0" presId="urn:microsoft.com/office/officeart/2005/8/layout/orgChart1"/>
    <dgm:cxn modelId="{C203D6FD-BAE2-4948-A939-9A96189A742A}" type="presOf" srcId="{9136DBE3-526C-4E54-9CDA-79A5501C6FBF}" destId="{F9EA1D38-546A-45D9-8C9B-EEF8DFB16696}" srcOrd="1" destOrd="0" presId="urn:microsoft.com/office/officeart/2005/8/layout/orgChart1"/>
    <dgm:cxn modelId="{12CC0057-4FC2-4720-8DC5-B6FDED86CC33}" type="presOf" srcId="{9EBE10B2-029A-4E5E-BD7D-28F4ED075F9D}" destId="{FEB13B18-812E-4BF1-B374-5794F29281E4}" srcOrd="0" destOrd="0" presId="urn:microsoft.com/office/officeart/2005/8/layout/orgChart1"/>
    <dgm:cxn modelId="{7FA6C7F4-08B0-4FDB-A0C5-1C156233818D}" srcId="{EC4F1F04-8357-46CC-99AE-19B175A0B115}" destId="{C45570F0-D713-42C7-BF63-04E55242A60C}" srcOrd="1" destOrd="0" parTransId="{20783FBD-E4C4-48AF-B826-0DD144DB6212}" sibTransId="{2206CB81-4B60-41D7-BED2-4BEA5BEA34DD}"/>
    <dgm:cxn modelId="{09DF7262-4105-481C-986C-CD5D2F5C44D4}" srcId="{207F68ED-4F33-4A1D-8C82-744807E8CE67}" destId="{F451D067-EC40-425B-9FDC-6262CCEE03FC}" srcOrd="0" destOrd="0" parTransId="{E268B040-70DC-4779-A308-68C1BEC360ED}" sibTransId="{63B7067E-E4B2-452B-A6BD-4D715AC733D4}"/>
    <dgm:cxn modelId="{EF7F89EE-7F5E-440B-BE33-55CA1DF6602A}" srcId="{110514E2-0116-440C-811B-362640BFE76F}" destId="{63D0CB13-DAEA-4EDF-8947-25C26C269061}" srcOrd="0" destOrd="0" parTransId="{593AD877-81AD-4566-86F4-8967E5936D9E}" sibTransId="{0F6A7FBD-7AC1-4927-BA04-7CB3F1C5C1A6}"/>
    <dgm:cxn modelId="{9164A83C-4E40-43D4-8520-F676FCB75D92}" type="presOf" srcId="{63D0CB13-DAEA-4EDF-8947-25C26C269061}" destId="{7328A6EF-1C84-41F5-BCF7-E1DF918F0C7A}" srcOrd="1" destOrd="0" presId="urn:microsoft.com/office/officeart/2005/8/layout/orgChart1"/>
    <dgm:cxn modelId="{3512EE50-E953-4412-9611-8C48712C0E11}" srcId="{C45570F0-D713-42C7-BF63-04E55242A60C}" destId="{50C0A556-D725-4CD3-946A-96C697063958}" srcOrd="1" destOrd="0" parTransId="{FA883C39-0595-4D04-A868-8FBE5B925670}" sibTransId="{DEE4A5D1-B2EE-481D-812D-0FB9F03E3A67}"/>
    <dgm:cxn modelId="{AE5FE236-0907-43CB-A6EA-28FAF7CAD4D7}" type="presOf" srcId="{5C1D0C67-F902-4642-8EE0-F73504664E11}" destId="{68A9D6A2-180F-491B-AED3-B37AD735409C}" srcOrd="0" destOrd="0" presId="urn:microsoft.com/office/officeart/2005/8/layout/orgChart1"/>
    <dgm:cxn modelId="{880EAE27-AD8F-4275-AC0A-953DC3F70435}" srcId="{C45570F0-D713-42C7-BF63-04E55242A60C}" destId="{62C678FF-027F-4EFA-BCD0-D7A3189C0DE4}" srcOrd="0" destOrd="0" parTransId="{69CE5428-987D-46DC-8D71-ECA3EDE14228}" sibTransId="{01F5B7DB-54E8-41D1-952F-C3B6A2C2F5B2}"/>
    <dgm:cxn modelId="{C48DB412-94CF-4326-A1F7-5568EF2CFC78}" type="presOf" srcId="{76CCF4BD-47B0-40D1-95D9-A77412DEC4D3}" destId="{62E1C824-32FD-41D4-AEE9-F57EF1FB8FA6}" srcOrd="0" destOrd="0" presId="urn:microsoft.com/office/officeart/2005/8/layout/orgChart1"/>
    <dgm:cxn modelId="{045B5170-7D50-41DD-B881-B108CBD60401}" type="presOf" srcId="{77CC154F-34E4-440E-BA13-52C4FF392A19}" destId="{51F8A1EE-1E65-412D-9434-D7EDE2B65990}" srcOrd="1" destOrd="0" presId="urn:microsoft.com/office/officeart/2005/8/layout/orgChart1"/>
    <dgm:cxn modelId="{B68F11A5-7AB6-4F5D-B35A-1BA0C6F96A98}" type="presOf" srcId="{0F0D1FBF-4A01-4B57-80E3-78391AC5D220}" destId="{0FF3E76F-8A9D-4D5D-9F09-B601655A380C}" srcOrd="0" destOrd="0" presId="urn:microsoft.com/office/officeart/2005/8/layout/orgChart1"/>
    <dgm:cxn modelId="{378BD066-9510-44B5-885A-09C55B7E22F6}" type="presOf" srcId="{76CCF4BD-47B0-40D1-95D9-A77412DEC4D3}" destId="{5EBE5392-9ECE-488A-A109-F8A14F31FDFF}" srcOrd="1" destOrd="0" presId="urn:microsoft.com/office/officeart/2005/8/layout/orgChart1"/>
    <dgm:cxn modelId="{C8D56376-FB29-4869-AFCD-F2D92B8703E9}" srcId="{C45570F0-D713-42C7-BF63-04E55242A60C}" destId="{9EBE10B2-029A-4E5E-BD7D-28F4ED075F9D}" srcOrd="2" destOrd="0" parTransId="{E8AE2AA9-4616-4004-9CE7-836F81D84DE0}" sibTransId="{9784757D-CDFF-4D2B-8707-8038FCB6121D}"/>
    <dgm:cxn modelId="{58F003B4-0A23-4F8C-8599-0AFD54F8C21B}" type="presOf" srcId="{9EBE10B2-029A-4E5E-BD7D-28F4ED075F9D}" destId="{24640AA2-099D-4EA4-9C3D-7C4591F1CBD3}" srcOrd="1" destOrd="0" presId="urn:microsoft.com/office/officeart/2005/8/layout/orgChart1"/>
    <dgm:cxn modelId="{48D68140-D4C0-4271-8F22-35F094764F59}" srcId="{63D0CB13-DAEA-4EDF-8947-25C26C269061}" destId="{94C0426F-C97E-4A46-81AF-F26A3CA7B09B}" srcOrd="0" destOrd="0" parTransId="{56266362-4A10-4E57-BC22-785B3AE61EB3}" sibTransId="{A2D730A0-67F4-464E-9777-9E7E618330ED}"/>
    <dgm:cxn modelId="{0789280A-7AC1-4B5E-8DC2-3E42D758014A}" type="presOf" srcId="{417E42EC-F2E6-43B2-83BA-F0B57217A1E8}" destId="{978A455B-EEE3-47A3-B89E-2E6970F3860A}" srcOrd="1" destOrd="0" presId="urn:microsoft.com/office/officeart/2005/8/layout/orgChart1"/>
    <dgm:cxn modelId="{D00690ED-D761-42FC-9124-53B39A42A730}" srcId="{6FB2308E-09D9-4407-884E-4E2A4A7A3FBC}" destId="{207F68ED-4F33-4A1D-8C82-744807E8CE67}" srcOrd="0" destOrd="0" parTransId="{B67DC741-B653-4898-858F-1611B8003467}" sibTransId="{E3BD7128-F794-40EA-85D6-484D433AC1FD}"/>
    <dgm:cxn modelId="{70CC0CAC-8AD4-49DF-B6CF-A6E2C5654DD6}" srcId="{417E42EC-F2E6-43B2-83BA-F0B57217A1E8}" destId="{8DE378F3-235D-4962-B7EF-E26911CAAF6C}" srcOrd="0" destOrd="0" parTransId="{CA9A081E-38B3-42B2-9E28-E167E83EC470}" sibTransId="{A79656B1-A87F-438D-AB06-0BCBEEF58629}"/>
    <dgm:cxn modelId="{B486F667-A95F-40F3-BFB6-FCF03E64CE7C}" type="presOf" srcId="{E268B040-70DC-4779-A308-68C1BEC360ED}" destId="{491EA689-2AD9-419F-A89E-3704C2ED5690}" srcOrd="0" destOrd="0" presId="urn:microsoft.com/office/officeart/2005/8/layout/orgChart1"/>
    <dgm:cxn modelId="{A52E7812-C59C-485E-B144-0C4C8790B248}" srcId="{76CCF4BD-47B0-40D1-95D9-A77412DEC4D3}" destId="{716C2C74-7136-49D6-BA03-62217504D698}" srcOrd="0" destOrd="0" parTransId="{14E77155-267A-46FC-89D9-777DC20902D2}" sibTransId="{E6CDA5FB-4BEA-4AAA-8AD8-88B8AEDD7DEF}"/>
    <dgm:cxn modelId="{17766D77-71EF-4E96-9001-ED085466D854}" type="presOf" srcId="{69CE5428-987D-46DC-8D71-ECA3EDE14228}" destId="{2236BA20-CFAA-4076-A5D1-F9A4D7590099}" srcOrd="0" destOrd="0" presId="urn:microsoft.com/office/officeart/2005/8/layout/orgChart1"/>
    <dgm:cxn modelId="{BF082171-1C48-4C5D-84A6-5D2C23EA3A30}" srcId="{60C5F49F-6C5A-4B71-82BD-6EF10E87273A}" destId="{9136DBE3-526C-4E54-9CDA-79A5501C6FBF}" srcOrd="0" destOrd="0" parTransId="{98281320-7FF8-4D0A-AD0F-350991142E91}" sibTransId="{B8FC4227-3661-42D9-BF53-163C3A197EA8}"/>
    <dgm:cxn modelId="{167A98C1-7E11-4108-A43B-7526A17AF4E2}" type="presOf" srcId="{98281320-7FF8-4D0A-AD0F-350991142E91}" destId="{D1401FD2-8D91-4BEF-B98C-3C24D67072CD}" srcOrd="0" destOrd="0" presId="urn:microsoft.com/office/officeart/2005/8/layout/orgChart1"/>
    <dgm:cxn modelId="{6C08F3B4-2B62-4A4A-BE3B-9DAC21F33918}" type="presOf" srcId="{13AC83D8-7C8E-4499-9FAA-EEDE29A6C838}" destId="{8E42D553-5A50-4742-B760-C729762F9125}" srcOrd="1" destOrd="0" presId="urn:microsoft.com/office/officeart/2005/8/layout/orgChart1"/>
    <dgm:cxn modelId="{FE34E30F-4725-4B3D-B890-4EC5114CD365}" srcId="{5C1D0C67-F902-4642-8EE0-F73504664E11}" destId="{77CC154F-34E4-440E-BA13-52C4FF392A19}" srcOrd="1" destOrd="0" parTransId="{50223051-9B16-4A9D-B4D2-B7182A752F15}" sibTransId="{4535D48F-A70B-46F3-9F69-A5DC453C6785}"/>
    <dgm:cxn modelId="{CFFAD810-7F91-4780-92CB-011F4A461DD6}" type="presOf" srcId="{B621AB4E-C203-41C0-8E72-67FBD646DD4A}" destId="{081F5E60-C5B0-4EB2-9705-FD86CC996D69}" srcOrd="0" destOrd="0" presId="urn:microsoft.com/office/officeart/2005/8/layout/orgChart1"/>
    <dgm:cxn modelId="{9582060B-3E67-4565-8AD8-32C321FFBD48}" srcId="{62C678FF-027F-4EFA-BCD0-D7A3189C0DE4}" destId="{60C5F49F-6C5A-4B71-82BD-6EF10E87273A}" srcOrd="0" destOrd="0" parTransId="{0F0D1FBF-4A01-4B57-80E3-78391AC5D220}" sibTransId="{C2843F08-D962-4A7F-B6D8-9855F317B180}"/>
    <dgm:cxn modelId="{5244022D-3B12-4684-A35E-0D4AF190F33C}" type="presOf" srcId="{B621AB4E-C203-41C0-8E72-67FBD646DD4A}" destId="{0250EC60-BF80-4DDF-B33D-B69485A260B9}" srcOrd="1" destOrd="0" presId="urn:microsoft.com/office/officeart/2005/8/layout/orgChart1"/>
    <dgm:cxn modelId="{D0F4EEBF-7A24-43DD-95F3-25855637FE80}" type="presOf" srcId="{EC4F1F04-8357-46CC-99AE-19B175A0B115}" destId="{C73D77CF-8F06-4AE8-88F0-9149B968DF88}" srcOrd="1" destOrd="0" presId="urn:microsoft.com/office/officeart/2005/8/layout/orgChart1"/>
    <dgm:cxn modelId="{F7815701-5624-4EA1-B664-6D338A207B30}" srcId="{C45570F0-D713-42C7-BF63-04E55242A60C}" destId="{B621AB4E-C203-41C0-8E72-67FBD646DD4A}" srcOrd="3" destOrd="0" parTransId="{67838DA8-1442-467C-9C84-DD0449772A75}" sibTransId="{367D2CAE-2121-443C-9375-03865632E599}"/>
    <dgm:cxn modelId="{8E214A20-B0C1-4BA5-B2E3-52BC2EA9D3EA}" type="presOf" srcId="{110514E2-0116-440C-811B-362640BFE76F}" destId="{01133C28-2C9A-49BC-9AF6-1A4D4401DA36}" srcOrd="0" destOrd="0" presId="urn:microsoft.com/office/officeart/2005/8/layout/orgChart1"/>
    <dgm:cxn modelId="{2BF366BE-9FD1-41F6-9FFA-BA32C155A572}" type="presOf" srcId="{EEA43262-7107-4F3C-8ED6-CAA2565C7412}" destId="{4D3A6979-9BAB-45CE-9906-FD2E5A460537}" srcOrd="0" destOrd="0" presId="urn:microsoft.com/office/officeart/2005/8/layout/orgChart1"/>
    <dgm:cxn modelId="{9D20A4E8-6115-4D5F-AFC0-45BC20EEAED0}" type="presOf" srcId="{20783FBD-E4C4-48AF-B826-0DD144DB6212}" destId="{3CDD4769-517D-4574-8CAA-1F64C72F2766}" srcOrd="0" destOrd="0" presId="urn:microsoft.com/office/officeart/2005/8/layout/orgChart1"/>
    <dgm:cxn modelId="{497FC8A6-5E6B-4BE5-9BCD-7EFE3B45FFE0}" type="presOf" srcId="{D6D2CC59-3544-43E3-B3AB-65E7D10BE65E}" destId="{0514EA01-AF2B-47F2-86CA-D80BAA604815}" srcOrd="0" destOrd="0" presId="urn:microsoft.com/office/officeart/2005/8/layout/orgChart1"/>
    <dgm:cxn modelId="{861E8523-10F2-4D58-99A1-999F11EC938D}" type="presOf" srcId="{5C1D0C67-F902-4642-8EE0-F73504664E11}" destId="{638BBBE7-6C11-4670-82E2-AAB69D5E29A0}" srcOrd="1" destOrd="0" presId="urn:microsoft.com/office/officeart/2005/8/layout/orgChart1"/>
    <dgm:cxn modelId="{0D273A00-BBF8-4F3E-BB2F-BF8E8D32D9A6}" type="presOf" srcId="{605E31B3-14C8-4182-8384-3B4832D4DC0E}" destId="{C19E7988-2C5B-43BF-B430-4D259C9CD85F}" srcOrd="0" destOrd="0" presId="urn:microsoft.com/office/officeart/2005/8/layout/orgChart1"/>
    <dgm:cxn modelId="{AA0DEFEB-A054-4D4E-8DBB-EAB0F1570E60}" type="presOf" srcId="{110514E2-0116-440C-811B-362640BFE76F}" destId="{51C60009-AC99-444A-9177-8FBE4ECE4171}" srcOrd="1" destOrd="0" presId="urn:microsoft.com/office/officeart/2005/8/layout/orgChart1"/>
    <dgm:cxn modelId="{0FBF64B4-89C2-4D70-A0CC-7BAB5C4C7C27}" type="presOf" srcId="{593AD877-81AD-4566-86F4-8967E5936D9E}" destId="{2D0384DE-E2D2-4287-B3C6-A81E3EC0629C}" srcOrd="0" destOrd="0" presId="urn:microsoft.com/office/officeart/2005/8/layout/orgChart1"/>
    <dgm:cxn modelId="{3B27091C-EB2C-4A1D-996D-34F182237590}" type="presOf" srcId="{207F68ED-4F33-4A1D-8C82-744807E8CE67}" destId="{31203A60-1544-4A82-9443-0F6F549147EC}" srcOrd="1" destOrd="0" presId="urn:microsoft.com/office/officeart/2005/8/layout/orgChart1"/>
    <dgm:cxn modelId="{8D0F3B25-20CE-4EC2-93AD-DCE5CB8E3802}" srcId="{EC4F1F04-8357-46CC-99AE-19B175A0B115}" destId="{76CCF4BD-47B0-40D1-95D9-A77412DEC4D3}" srcOrd="0" destOrd="0" parTransId="{5AB58E51-960E-4D3F-9FB1-6487406790F2}" sibTransId="{1B827C74-32F8-4088-964D-7B69E209210D}"/>
    <dgm:cxn modelId="{692579CC-1C20-41F0-BEEA-1E3310F22434}" type="presOf" srcId="{417E42EC-F2E6-43B2-83BA-F0B57217A1E8}" destId="{91FB676F-4DA9-4D51-AA87-E3C531A3C957}" srcOrd="0" destOrd="0" presId="urn:microsoft.com/office/officeart/2005/8/layout/orgChart1"/>
    <dgm:cxn modelId="{6D10736A-92E5-4984-A255-FBF2BE505178}" type="presOf" srcId="{9136DBE3-526C-4E54-9CDA-79A5501C6FBF}" destId="{2E830880-4388-4D96-9FC6-6D42A8E574BD}" srcOrd="0" destOrd="0" presId="urn:microsoft.com/office/officeart/2005/8/layout/orgChart1"/>
    <dgm:cxn modelId="{D9F2C2DB-F97F-4AAF-9EF4-5DACCCE4F9B6}" type="presOf" srcId="{CA9A081E-38B3-42B2-9E28-E167E83EC470}" destId="{50CD0ECE-81D3-4F69-BD2B-A92516AB51F5}" srcOrd="0" destOrd="0" presId="urn:microsoft.com/office/officeart/2005/8/layout/orgChart1"/>
    <dgm:cxn modelId="{9E45E414-5D8C-4F78-B273-979171455799}" type="presOf" srcId="{ABC94354-B64D-4554-8526-B4AC332EF958}" destId="{CEA659C1-C9BB-4B6A-8ACF-D30C11D14F7B}" srcOrd="1" destOrd="0" presId="urn:microsoft.com/office/officeart/2005/8/layout/orgChart1"/>
    <dgm:cxn modelId="{772FEB3F-3943-4B6D-B5BB-CA38D576C0AA}" type="presOf" srcId="{14E77155-267A-46FC-89D9-777DC20902D2}" destId="{F98B6502-16FD-4892-BAD2-A85FBC90B764}" srcOrd="0" destOrd="0" presId="urn:microsoft.com/office/officeart/2005/8/layout/orgChart1"/>
    <dgm:cxn modelId="{33940080-3617-4412-B6F7-96224A568AD0}" type="presOf" srcId="{8DE378F3-235D-4962-B7EF-E26911CAAF6C}" destId="{B4A9F4D4-F802-4123-BC82-595E5358DB7C}" srcOrd="0" destOrd="0" presId="urn:microsoft.com/office/officeart/2005/8/layout/orgChart1"/>
    <dgm:cxn modelId="{461E5E79-4A51-4300-9E34-EAD341FB82AC}" srcId="{716C2C74-7136-49D6-BA03-62217504D698}" destId="{13AC83D8-7C8E-4499-9FAA-EEDE29A6C838}" srcOrd="0" destOrd="0" parTransId="{EBD14C27-ECFF-47F1-9E0D-824427B31123}" sibTransId="{95E0861D-B2E7-4DEB-8C9B-874470E3E992}"/>
    <dgm:cxn modelId="{1D871659-6A7A-41AE-80E2-7D94A196C4F2}" type="presOf" srcId="{207F68ED-4F33-4A1D-8C82-744807E8CE67}" destId="{2205B7CE-E812-4A55-80B1-9DFE2C28F787}" srcOrd="0" destOrd="0" presId="urn:microsoft.com/office/officeart/2005/8/layout/orgChart1"/>
    <dgm:cxn modelId="{B7752369-60CE-430C-A366-04D10160C31E}" type="presOf" srcId="{A3C6A611-E6BC-4663-946C-9CFF764D34F2}" destId="{92C23AEB-144D-49A5-A9B2-67AE55E63D1D}" srcOrd="0" destOrd="0" presId="urn:microsoft.com/office/officeart/2005/8/layout/orgChart1"/>
    <dgm:cxn modelId="{03877D89-72EC-4639-A7F1-06E2442C7342}" type="presOf" srcId="{050D697C-6C71-4659-BA0E-0070B2313C4B}" destId="{31A867B9-2FFD-4FC4-B200-57703C481657}" srcOrd="0" destOrd="0" presId="urn:microsoft.com/office/officeart/2005/8/layout/orgChart1"/>
    <dgm:cxn modelId="{DC82B9D6-E051-4094-BC31-6B00D14A29F1}" type="presOf" srcId="{50C0A556-D725-4CD3-946A-96C697063958}" destId="{75C9A3DC-9DCC-4117-856B-43B22CCB8B40}" srcOrd="0" destOrd="0" presId="urn:microsoft.com/office/officeart/2005/8/layout/orgChart1"/>
    <dgm:cxn modelId="{8D9E7A73-2EC1-4B0B-97A6-51F36392E1C2}" type="presOf" srcId="{D6D2CC59-3544-43E3-B3AB-65E7D10BE65E}" destId="{A935DBA0-6657-49D2-8C21-B51C294E5103}" srcOrd="1" destOrd="0" presId="urn:microsoft.com/office/officeart/2005/8/layout/orgChart1"/>
    <dgm:cxn modelId="{3D6D46B0-F441-43A2-AC1C-3D3F7ADB3614}" type="presOf" srcId="{94C0426F-C97E-4A46-81AF-F26A3CA7B09B}" destId="{7092FAA5-E2B8-48F7-89AD-420B3FD281AC}" srcOrd="0" destOrd="0" presId="urn:microsoft.com/office/officeart/2005/8/layout/orgChart1"/>
    <dgm:cxn modelId="{DB65F1DC-AEC3-4448-A043-3554B4C10D6D}" type="presOf" srcId="{716C2C74-7136-49D6-BA03-62217504D698}" destId="{ECB6AAA0-107D-4A83-98E4-6613C6CFCD65}" srcOrd="1" destOrd="0" presId="urn:microsoft.com/office/officeart/2005/8/layout/orgChart1"/>
    <dgm:cxn modelId="{326C037B-5EAC-4F84-A6DC-EF4467418F30}" type="presOf" srcId="{EBD14C27-ECFF-47F1-9E0D-824427B31123}" destId="{DBBB7047-7107-45F1-9C14-F4323C0012EF}" srcOrd="0" destOrd="0" presId="urn:microsoft.com/office/officeart/2005/8/layout/orgChart1"/>
    <dgm:cxn modelId="{B77E7B88-5482-4F31-AA4D-4AC9B6DD7822}" type="presOf" srcId="{D065826D-AFD1-4BC5-A3A7-FCE7EBE5A63F}" destId="{D7C349C0-5415-4AA9-97CA-6DCAD22BA476}" srcOrd="0" destOrd="0" presId="urn:microsoft.com/office/officeart/2005/8/layout/orgChart1"/>
    <dgm:cxn modelId="{D4A04407-0D94-4D6F-8E86-B1D21E0E7597}" type="presOf" srcId="{C45570F0-D713-42C7-BF63-04E55242A60C}" destId="{E885468A-CA57-4AC2-AEC1-25A4241C0D21}" srcOrd="1" destOrd="0" presId="urn:microsoft.com/office/officeart/2005/8/layout/orgChart1"/>
    <dgm:cxn modelId="{12E87452-09A8-4554-8926-4EAB7ABBEFD8}" type="presOf" srcId="{13AC83D8-7C8E-4499-9FAA-EEDE29A6C838}" destId="{6C46BD70-E00A-40A3-A699-909C509C84D3}" srcOrd="0" destOrd="0" presId="urn:microsoft.com/office/officeart/2005/8/layout/orgChart1"/>
    <dgm:cxn modelId="{EEC145DF-2860-479B-91A3-82B89A7B3468}" srcId="{EC4F1F04-8357-46CC-99AE-19B175A0B115}" destId="{ABC94354-B64D-4554-8526-B4AC332EF958}" srcOrd="2" destOrd="0" parTransId="{605E31B3-14C8-4182-8384-3B4832D4DC0E}" sibTransId="{118B2560-6B97-436E-8D9E-FE3BDA68F491}"/>
    <dgm:cxn modelId="{16B330F2-70D6-4BB2-96FF-DE1CD4E02BA7}" type="presOf" srcId="{716C2C74-7136-49D6-BA03-62217504D698}" destId="{9C378BE2-DD01-470E-8F90-443C84B4A3CB}" srcOrd="0" destOrd="0" presId="urn:microsoft.com/office/officeart/2005/8/layout/orgChart1"/>
    <dgm:cxn modelId="{E5587E13-264A-48E4-A429-FFCBD35A7B10}" type="presOf" srcId="{C45570F0-D713-42C7-BF63-04E55242A60C}" destId="{08B5C87C-4F70-47D0-87FB-248DE04770BB}" srcOrd="0" destOrd="0" presId="urn:microsoft.com/office/officeart/2005/8/layout/orgChart1"/>
    <dgm:cxn modelId="{750B34C3-768A-456C-8F65-4EB9F09746B8}" type="presOf" srcId="{EC4F1F04-8357-46CC-99AE-19B175A0B115}" destId="{57CAE7FD-541D-45E3-9581-4A9CE2A0CB31}" srcOrd="0" destOrd="0" presId="urn:microsoft.com/office/officeart/2005/8/layout/orgChart1"/>
    <dgm:cxn modelId="{EE28A085-EC75-41BC-AB04-13DEC95CB90C}" srcId="{9136DBE3-526C-4E54-9CDA-79A5501C6FBF}" destId="{BAAFE645-F165-44B1-BAF1-C90D1BD2A4AF}" srcOrd="0" destOrd="0" parTransId="{A3C6A611-E6BC-4663-946C-9CFF764D34F2}" sibTransId="{40CE78A1-981A-48BE-95AD-62FBA78D60CD}"/>
    <dgm:cxn modelId="{8742257E-5449-4F0C-A131-24B97EDB2FC4}" type="presOf" srcId="{63D0CB13-DAEA-4EDF-8947-25C26C269061}" destId="{A84636FF-B0DA-43F7-BD24-62B636EB74D0}" srcOrd="0" destOrd="0" presId="urn:microsoft.com/office/officeart/2005/8/layout/orgChart1"/>
    <dgm:cxn modelId="{BE55B7DB-316A-4073-AE9D-EAEF0F61D2EB}" type="presOf" srcId="{BAAFE645-F165-44B1-BAF1-C90D1BD2A4AF}" destId="{5744EA50-7AEE-44FE-9542-888CA9722203}" srcOrd="0" destOrd="0" presId="urn:microsoft.com/office/officeart/2005/8/layout/orgChart1"/>
    <dgm:cxn modelId="{1E5047FC-850F-40B2-9DFB-BE03B19513CF}" type="presOf" srcId="{6FB2308E-09D9-4407-884E-4E2A4A7A3FBC}" destId="{452360CA-606F-48E6-BE79-104B61EF8046}" srcOrd="0" destOrd="0" presId="urn:microsoft.com/office/officeart/2005/8/layout/orgChart1"/>
    <dgm:cxn modelId="{8791E6D0-9049-4C43-9DDD-5EFA0BA9AF93}" type="presOf" srcId="{3D3DF631-0080-486E-8E41-48C29C20CDD7}" destId="{A1B12C9A-0340-4517-B3CD-4256726E14C3}" srcOrd="0" destOrd="0" presId="urn:microsoft.com/office/officeart/2005/8/layout/orgChart1"/>
    <dgm:cxn modelId="{97397FAC-FDB0-422C-A501-D52BB8DDD4D5}" type="presOf" srcId="{8B25ECD9-56BB-4A37-B54B-10DA29BF0A4F}" destId="{8497A56E-2DF8-473C-BE34-15899A526A8C}" srcOrd="0" destOrd="0" presId="urn:microsoft.com/office/officeart/2005/8/layout/orgChart1"/>
    <dgm:cxn modelId="{28D1F980-4C3C-4CCA-9122-007904BD9724}" type="presOf" srcId="{5AB58E51-960E-4D3F-9FB1-6487406790F2}" destId="{BA882CF1-18FE-4EA6-9041-68E4D60A9AE3}" srcOrd="0" destOrd="0" presId="urn:microsoft.com/office/officeart/2005/8/layout/orgChart1"/>
    <dgm:cxn modelId="{FB4928C4-3F8F-49D5-A8E0-965E97370E54}" type="presOf" srcId="{60C5F49F-6C5A-4B71-82BD-6EF10E87273A}" destId="{BA34010D-C5D1-4C2C-B8B2-2C6E3C88E1FD}" srcOrd="0" destOrd="0" presId="urn:microsoft.com/office/officeart/2005/8/layout/orgChart1"/>
    <dgm:cxn modelId="{B7E14397-F2BA-4517-BE47-78D289542A96}" type="presOf" srcId="{50C0A556-D725-4CD3-946A-96C697063958}" destId="{AD8375AC-46A8-4590-AF03-A0A722E302A6}" srcOrd="1" destOrd="0" presId="urn:microsoft.com/office/officeart/2005/8/layout/orgChart1"/>
    <dgm:cxn modelId="{FC9E3719-E51F-478A-8F5C-D7D0021DD167}" srcId="{76CCF4BD-47B0-40D1-95D9-A77412DEC4D3}" destId="{47FC1104-19E0-44FB-811B-6274561C543A}" srcOrd="1" destOrd="0" parTransId="{246CF6D8-32CC-43D0-A005-88A6C39D32AB}" sibTransId="{CAFFE4C1-DC8A-41A8-94FD-6003FBF2F502}"/>
    <dgm:cxn modelId="{3D5B8DEE-A380-4A3E-BCBE-3B3DA5C818E1}" type="presOf" srcId="{F451D067-EC40-425B-9FDC-6262CCEE03FC}" destId="{9CFBED5D-63EB-4606-89A2-F1A06588A056}" srcOrd="1" destOrd="0" presId="urn:microsoft.com/office/officeart/2005/8/layout/orgChart1"/>
    <dgm:cxn modelId="{D6491E2A-625C-4C83-A07D-703ACBBB4C80}" type="presOf" srcId="{94C0426F-C97E-4A46-81AF-F26A3CA7B09B}" destId="{D2D4EF9E-B3DE-4EB4-BE97-72398BED8CE1}" srcOrd="1" destOrd="0" presId="urn:microsoft.com/office/officeart/2005/8/layout/orgChart1"/>
    <dgm:cxn modelId="{F5592B2A-1E8C-4858-980C-A4B557ACACD4}" type="presOf" srcId="{60CB9BA3-DBA5-467F-9C53-24F9044714A6}" destId="{591EEE2D-A701-4D99-88FB-CA6A4A854B68}" srcOrd="0" destOrd="0" presId="urn:microsoft.com/office/officeart/2005/8/layout/orgChart1"/>
    <dgm:cxn modelId="{D67B7CFE-D151-4FA8-8F6B-5A9D89B1CEDC}" type="presOf" srcId="{F451D067-EC40-425B-9FDC-6262CCEE03FC}" destId="{96A2A8FE-F37F-4BBE-9A9D-B31B50F20A6A}" srcOrd="0" destOrd="0" presId="urn:microsoft.com/office/officeart/2005/8/layout/orgChart1"/>
    <dgm:cxn modelId="{DA55D392-0E72-48CD-87ED-20A5D3BC9DFF}" srcId="{BAAFE645-F165-44B1-BAF1-C90D1BD2A4AF}" destId="{050D697C-6C71-4659-BA0E-0070B2313C4B}" srcOrd="0" destOrd="0" parTransId="{0DF55A9A-646B-42B6-8DAF-B397F6463F73}" sibTransId="{D2C5E532-CFAD-42AD-AA4A-2FAF28607160}"/>
    <dgm:cxn modelId="{09D20A7C-3A30-4A36-8EFA-9AEC89A02459}" type="presOf" srcId="{50223051-9B16-4A9D-B4D2-B7182A752F15}" destId="{FD3C7E6C-F8E7-416B-8B9E-F84924A458D4}" srcOrd="0" destOrd="0" presId="urn:microsoft.com/office/officeart/2005/8/layout/orgChart1"/>
    <dgm:cxn modelId="{3146C0D4-DF48-448E-9D78-544665908E66}" type="presOf" srcId="{77CC154F-34E4-440E-BA13-52C4FF392A19}" destId="{8CEA4FC1-2EDE-4ADE-8968-529DF0B25E9D}" srcOrd="0" destOrd="0" presId="urn:microsoft.com/office/officeart/2005/8/layout/orgChart1"/>
    <dgm:cxn modelId="{D7C1E31E-290B-4630-B4CC-FC460682EBD4}" type="presOf" srcId="{67838DA8-1442-467C-9C84-DD0449772A75}" destId="{621EF4C4-3C95-436E-949D-C829134C06EE}" srcOrd="0" destOrd="0" presId="urn:microsoft.com/office/officeart/2005/8/layout/orgChart1"/>
    <dgm:cxn modelId="{205241D8-8E23-4967-9FE3-9B920F9CBAD5}" type="presOf" srcId="{B67DC741-B653-4898-858F-1611B8003467}" destId="{5C2E8526-35FF-422E-8BE5-4FB341F1913D}" srcOrd="0" destOrd="0" presId="urn:microsoft.com/office/officeart/2005/8/layout/orgChart1"/>
    <dgm:cxn modelId="{F86FEB9D-E57A-4DD8-A82C-5D08E77955D4}" srcId="{13AC83D8-7C8E-4499-9FAA-EEDE29A6C838}" destId="{417E42EC-F2E6-43B2-83BA-F0B57217A1E8}" srcOrd="0" destOrd="0" parTransId="{3D3DF631-0080-486E-8E41-48C29C20CDD7}" sibTransId="{2E2AF131-312F-4D69-8928-07F4E030D1B6}"/>
    <dgm:cxn modelId="{E7056D01-3246-44EC-9F2F-01CBA7487F33}" type="presOf" srcId="{62C678FF-027F-4EFA-BCD0-D7A3189C0DE4}" destId="{00DCF56A-D693-4833-A851-FEBC7DD57DC6}" srcOrd="1" destOrd="0" presId="urn:microsoft.com/office/officeart/2005/8/layout/orgChart1"/>
    <dgm:cxn modelId="{99795336-5E1C-4315-AF00-7357DDCFF53A}" type="presOf" srcId="{E8AE2AA9-4616-4004-9CE7-836F81D84DE0}" destId="{7F83B4A9-4CF9-4C61-B231-2A1C558D59F4}" srcOrd="0" destOrd="0" presId="urn:microsoft.com/office/officeart/2005/8/layout/orgChart1"/>
    <dgm:cxn modelId="{47DB0024-F511-4895-AB55-62D6BB27224C}" srcId="{D6D2CC59-3544-43E3-B3AB-65E7D10BE65E}" destId="{6FB2308E-09D9-4407-884E-4E2A4A7A3FBC}" srcOrd="0" destOrd="0" parTransId="{E3FFF9B6-E702-469F-BD9B-4470943AA955}" sibTransId="{C5C48F25-DEAB-43CE-BB96-4C2757435652}"/>
    <dgm:cxn modelId="{0A0FA8C7-DBEA-4EE9-BB0A-FE91A1D5AB87}" type="presOf" srcId="{56266362-4A10-4E57-BC22-785B3AE61EB3}" destId="{2559BAF4-A63A-461A-A841-829514637B81}" srcOrd="0" destOrd="0" presId="urn:microsoft.com/office/officeart/2005/8/layout/orgChart1"/>
    <dgm:cxn modelId="{06C02B3C-60EC-474D-A6E4-44E8F485E6B3}" type="presOf" srcId="{246CF6D8-32CC-43D0-A005-88A6C39D32AB}" destId="{01DAFEA3-5547-4440-91BC-BDD5FA9B31F8}" srcOrd="0" destOrd="0" presId="urn:microsoft.com/office/officeart/2005/8/layout/orgChart1"/>
    <dgm:cxn modelId="{E664CF89-6FC6-4CB7-94BC-F3954F0F04D7}" type="presParOf" srcId="{8497A56E-2DF8-473C-BE34-15899A526A8C}" destId="{372E3304-56D0-4AFD-8FA5-B50C11C174FE}" srcOrd="0" destOrd="0" presId="urn:microsoft.com/office/officeart/2005/8/layout/orgChart1"/>
    <dgm:cxn modelId="{5043D158-6410-4B68-8ED0-CE469ADF852D}" type="presParOf" srcId="{372E3304-56D0-4AFD-8FA5-B50C11C174FE}" destId="{53DDFAD4-B7C8-4DDE-83EB-AD68B96250F7}" srcOrd="0" destOrd="0" presId="urn:microsoft.com/office/officeart/2005/8/layout/orgChart1"/>
    <dgm:cxn modelId="{9C2976B8-D466-4C23-BA56-C9D787FBDCB6}" type="presParOf" srcId="{53DDFAD4-B7C8-4DDE-83EB-AD68B96250F7}" destId="{68A9D6A2-180F-491B-AED3-B37AD735409C}" srcOrd="0" destOrd="0" presId="urn:microsoft.com/office/officeart/2005/8/layout/orgChart1"/>
    <dgm:cxn modelId="{03741217-FE96-49EA-B69E-54C9B67EAE7D}" type="presParOf" srcId="{53DDFAD4-B7C8-4DDE-83EB-AD68B96250F7}" destId="{638BBBE7-6C11-4670-82E2-AAB69D5E29A0}" srcOrd="1" destOrd="0" presId="urn:microsoft.com/office/officeart/2005/8/layout/orgChart1"/>
    <dgm:cxn modelId="{D4EBAB98-A0FB-4172-B792-5186603A8ACF}" type="presParOf" srcId="{372E3304-56D0-4AFD-8FA5-B50C11C174FE}" destId="{2D23B713-32E6-4BC5-90C1-1548E9B36CD4}" srcOrd="1" destOrd="0" presId="urn:microsoft.com/office/officeart/2005/8/layout/orgChart1"/>
    <dgm:cxn modelId="{BE9D3257-2FDD-4F0C-BFFC-E5C4F316FA27}" type="presParOf" srcId="{372E3304-56D0-4AFD-8FA5-B50C11C174FE}" destId="{1CE1FAD7-12C2-4265-8974-4C38366CEE6F}" srcOrd="2" destOrd="0" presId="urn:microsoft.com/office/officeart/2005/8/layout/orgChart1"/>
    <dgm:cxn modelId="{97B2048D-3A4A-47A8-BFF6-CE1662971DF4}" type="presParOf" srcId="{1CE1FAD7-12C2-4265-8974-4C38366CEE6F}" destId="{4D3A6979-9BAB-45CE-9906-FD2E5A460537}" srcOrd="0" destOrd="0" presId="urn:microsoft.com/office/officeart/2005/8/layout/orgChart1"/>
    <dgm:cxn modelId="{564E8D39-A5AC-4F19-B498-62BF4ECF1996}" type="presParOf" srcId="{1CE1FAD7-12C2-4265-8974-4C38366CEE6F}" destId="{1D47C8EE-F125-454D-936A-B18B739007F9}" srcOrd="1" destOrd="0" presId="urn:microsoft.com/office/officeart/2005/8/layout/orgChart1"/>
    <dgm:cxn modelId="{24C6185F-7F67-486C-9798-68FE152D15C6}" type="presParOf" srcId="{1D47C8EE-F125-454D-936A-B18B739007F9}" destId="{A574AEB0-C47F-4D8B-946E-0583E1BBAF65}" srcOrd="0" destOrd="0" presId="urn:microsoft.com/office/officeart/2005/8/layout/orgChart1"/>
    <dgm:cxn modelId="{3491CFD7-3D63-42F7-919E-E9FA64581691}" type="presParOf" srcId="{A574AEB0-C47F-4D8B-946E-0583E1BBAF65}" destId="{57CAE7FD-541D-45E3-9581-4A9CE2A0CB31}" srcOrd="0" destOrd="0" presId="urn:microsoft.com/office/officeart/2005/8/layout/orgChart1"/>
    <dgm:cxn modelId="{F4A78CC6-91B8-4C2C-BA71-AE42D89F1556}" type="presParOf" srcId="{A574AEB0-C47F-4D8B-946E-0583E1BBAF65}" destId="{C73D77CF-8F06-4AE8-88F0-9149B968DF88}" srcOrd="1" destOrd="0" presId="urn:microsoft.com/office/officeart/2005/8/layout/orgChart1"/>
    <dgm:cxn modelId="{9CF28B89-8D4D-4977-9D53-9726F7FADBD2}" type="presParOf" srcId="{1D47C8EE-F125-454D-936A-B18B739007F9}" destId="{0F2A7285-86A2-45E9-A450-D95DA9FB40E7}" srcOrd="1" destOrd="0" presId="urn:microsoft.com/office/officeart/2005/8/layout/orgChart1"/>
    <dgm:cxn modelId="{D8840923-B154-47FD-AE49-2C2824F4BB58}" type="presParOf" srcId="{0F2A7285-86A2-45E9-A450-D95DA9FB40E7}" destId="{BA882CF1-18FE-4EA6-9041-68E4D60A9AE3}" srcOrd="0" destOrd="0" presId="urn:microsoft.com/office/officeart/2005/8/layout/orgChart1"/>
    <dgm:cxn modelId="{3355CA56-1E29-4B9B-9716-08419EF65EE5}" type="presParOf" srcId="{0F2A7285-86A2-45E9-A450-D95DA9FB40E7}" destId="{5909A9CC-2077-40EA-9911-D5DFF1CC1480}" srcOrd="1" destOrd="0" presId="urn:microsoft.com/office/officeart/2005/8/layout/orgChart1"/>
    <dgm:cxn modelId="{EE9B7B38-8F60-4D31-A3F6-7304580ED1A1}" type="presParOf" srcId="{5909A9CC-2077-40EA-9911-D5DFF1CC1480}" destId="{9C735A9A-1FEA-47E4-BF3A-E12FCC556395}" srcOrd="0" destOrd="0" presId="urn:microsoft.com/office/officeart/2005/8/layout/orgChart1"/>
    <dgm:cxn modelId="{C4B3D3A2-1143-4E7A-BA26-932790B8BD9C}" type="presParOf" srcId="{9C735A9A-1FEA-47E4-BF3A-E12FCC556395}" destId="{62E1C824-32FD-41D4-AEE9-F57EF1FB8FA6}" srcOrd="0" destOrd="0" presId="urn:microsoft.com/office/officeart/2005/8/layout/orgChart1"/>
    <dgm:cxn modelId="{938B89AA-E88A-4294-9C54-71683DEFA9D5}" type="presParOf" srcId="{9C735A9A-1FEA-47E4-BF3A-E12FCC556395}" destId="{5EBE5392-9ECE-488A-A109-F8A14F31FDFF}" srcOrd="1" destOrd="0" presId="urn:microsoft.com/office/officeart/2005/8/layout/orgChart1"/>
    <dgm:cxn modelId="{7491D7EB-D8D6-4977-90CB-08F2FDA77B42}" type="presParOf" srcId="{5909A9CC-2077-40EA-9911-D5DFF1CC1480}" destId="{644CBAA8-6C4B-4032-A480-36A3F07CFE41}" srcOrd="1" destOrd="0" presId="urn:microsoft.com/office/officeart/2005/8/layout/orgChart1"/>
    <dgm:cxn modelId="{6064BDD8-C2D6-48F2-8B93-ECF19BAE0E47}" type="presParOf" srcId="{644CBAA8-6C4B-4032-A480-36A3F07CFE41}" destId="{F98B6502-16FD-4892-BAD2-A85FBC90B764}" srcOrd="0" destOrd="0" presId="urn:microsoft.com/office/officeart/2005/8/layout/orgChart1"/>
    <dgm:cxn modelId="{BD1E1B47-8AE5-4025-B891-9B6FFC199AE6}" type="presParOf" srcId="{644CBAA8-6C4B-4032-A480-36A3F07CFE41}" destId="{2AA72789-96CE-4071-87D2-E1CE53A348FF}" srcOrd="1" destOrd="0" presId="urn:microsoft.com/office/officeart/2005/8/layout/orgChart1"/>
    <dgm:cxn modelId="{5DBE97D4-1C60-4327-96A4-0601B3666CF5}" type="presParOf" srcId="{2AA72789-96CE-4071-87D2-E1CE53A348FF}" destId="{40996933-110C-49CF-8FA4-63F79B81E72B}" srcOrd="0" destOrd="0" presId="urn:microsoft.com/office/officeart/2005/8/layout/orgChart1"/>
    <dgm:cxn modelId="{02496A54-6F22-421B-81B5-CEEA35A07047}" type="presParOf" srcId="{40996933-110C-49CF-8FA4-63F79B81E72B}" destId="{9C378BE2-DD01-470E-8F90-443C84B4A3CB}" srcOrd="0" destOrd="0" presId="urn:microsoft.com/office/officeart/2005/8/layout/orgChart1"/>
    <dgm:cxn modelId="{5933B2AC-0944-435C-827C-61BBCE2BBC6B}" type="presParOf" srcId="{40996933-110C-49CF-8FA4-63F79B81E72B}" destId="{ECB6AAA0-107D-4A83-98E4-6613C6CFCD65}" srcOrd="1" destOrd="0" presId="urn:microsoft.com/office/officeart/2005/8/layout/orgChart1"/>
    <dgm:cxn modelId="{4005C01F-C900-4049-A964-026BA243E85C}" type="presParOf" srcId="{2AA72789-96CE-4071-87D2-E1CE53A348FF}" destId="{8DD8295C-E0DF-4357-A31A-6CA0AFC50660}" srcOrd="1" destOrd="0" presId="urn:microsoft.com/office/officeart/2005/8/layout/orgChart1"/>
    <dgm:cxn modelId="{AD8D4613-F287-4866-8638-8069CF00B1C1}" type="presParOf" srcId="{8DD8295C-E0DF-4357-A31A-6CA0AFC50660}" destId="{DBBB7047-7107-45F1-9C14-F4323C0012EF}" srcOrd="0" destOrd="0" presId="urn:microsoft.com/office/officeart/2005/8/layout/orgChart1"/>
    <dgm:cxn modelId="{10EF5BA6-80C5-4F18-93CD-B86875699700}" type="presParOf" srcId="{8DD8295C-E0DF-4357-A31A-6CA0AFC50660}" destId="{13501728-6D84-4B99-8FE5-DD66CC03E61A}" srcOrd="1" destOrd="0" presId="urn:microsoft.com/office/officeart/2005/8/layout/orgChart1"/>
    <dgm:cxn modelId="{708B3B5B-6B8A-4023-B16A-AAAA09E9ED16}" type="presParOf" srcId="{13501728-6D84-4B99-8FE5-DD66CC03E61A}" destId="{4B528680-BBC5-4D9B-90EB-6C1E750DBDA4}" srcOrd="0" destOrd="0" presId="urn:microsoft.com/office/officeart/2005/8/layout/orgChart1"/>
    <dgm:cxn modelId="{F21E07B1-6A1C-452A-A7A5-F27BB92445F6}" type="presParOf" srcId="{4B528680-BBC5-4D9B-90EB-6C1E750DBDA4}" destId="{6C46BD70-E00A-40A3-A699-909C509C84D3}" srcOrd="0" destOrd="0" presId="urn:microsoft.com/office/officeart/2005/8/layout/orgChart1"/>
    <dgm:cxn modelId="{D6CD77EE-4982-4CF8-A13B-11654D65E702}" type="presParOf" srcId="{4B528680-BBC5-4D9B-90EB-6C1E750DBDA4}" destId="{8E42D553-5A50-4742-B760-C729762F9125}" srcOrd="1" destOrd="0" presId="urn:microsoft.com/office/officeart/2005/8/layout/orgChart1"/>
    <dgm:cxn modelId="{8054E225-16E9-4A91-A27F-928DDB3E8B77}" type="presParOf" srcId="{13501728-6D84-4B99-8FE5-DD66CC03E61A}" destId="{08B25B57-51AF-4F3D-A301-0742DF858904}" srcOrd="1" destOrd="0" presId="urn:microsoft.com/office/officeart/2005/8/layout/orgChart1"/>
    <dgm:cxn modelId="{38C72859-2F89-487C-BE86-F03C119A3C2F}" type="presParOf" srcId="{08B25B57-51AF-4F3D-A301-0742DF858904}" destId="{A1B12C9A-0340-4517-B3CD-4256726E14C3}" srcOrd="0" destOrd="0" presId="urn:microsoft.com/office/officeart/2005/8/layout/orgChart1"/>
    <dgm:cxn modelId="{CCD3F0CB-547C-4A9F-ADC6-50A042BF546A}" type="presParOf" srcId="{08B25B57-51AF-4F3D-A301-0742DF858904}" destId="{402FC379-9A87-4BF9-936D-DDCC26C9A9A9}" srcOrd="1" destOrd="0" presId="urn:microsoft.com/office/officeart/2005/8/layout/orgChart1"/>
    <dgm:cxn modelId="{02E9FAB0-6D55-4FB0-84A2-5CE96777DA86}" type="presParOf" srcId="{402FC379-9A87-4BF9-936D-DDCC26C9A9A9}" destId="{1D642D4E-E1B9-493C-8583-08F4B5E1032F}" srcOrd="0" destOrd="0" presId="urn:microsoft.com/office/officeart/2005/8/layout/orgChart1"/>
    <dgm:cxn modelId="{95AF84CF-0D56-4AAD-8764-E34237403CC0}" type="presParOf" srcId="{1D642D4E-E1B9-493C-8583-08F4B5E1032F}" destId="{91FB676F-4DA9-4D51-AA87-E3C531A3C957}" srcOrd="0" destOrd="0" presId="urn:microsoft.com/office/officeart/2005/8/layout/orgChart1"/>
    <dgm:cxn modelId="{4CC7825F-67A5-42BE-A55B-AE64B5AFE55F}" type="presParOf" srcId="{1D642D4E-E1B9-493C-8583-08F4B5E1032F}" destId="{978A455B-EEE3-47A3-B89E-2E6970F3860A}" srcOrd="1" destOrd="0" presId="urn:microsoft.com/office/officeart/2005/8/layout/orgChart1"/>
    <dgm:cxn modelId="{7E84BF97-1182-4707-99C7-2DDA41373A98}" type="presParOf" srcId="{402FC379-9A87-4BF9-936D-DDCC26C9A9A9}" destId="{649C19C7-0306-4EC7-ABCD-80D40F866829}" srcOrd="1" destOrd="0" presId="urn:microsoft.com/office/officeart/2005/8/layout/orgChart1"/>
    <dgm:cxn modelId="{33AC8480-D7C0-49DF-89EF-B3C78A315A2E}" type="presParOf" srcId="{649C19C7-0306-4EC7-ABCD-80D40F866829}" destId="{50CD0ECE-81D3-4F69-BD2B-A92516AB51F5}" srcOrd="0" destOrd="0" presId="urn:microsoft.com/office/officeart/2005/8/layout/orgChart1"/>
    <dgm:cxn modelId="{5E6601A1-A6C5-4F39-AC0E-A6E1139CA8F0}" type="presParOf" srcId="{649C19C7-0306-4EC7-ABCD-80D40F866829}" destId="{85686853-14BC-4E38-B7CE-EF7B5EBB8D5F}" srcOrd="1" destOrd="0" presId="urn:microsoft.com/office/officeart/2005/8/layout/orgChart1"/>
    <dgm:cxn modelId="{6046184D-B421-4BE2-BD9C-C736F8CEFE71}" type="presParOf" srcId="{85686853-14BC-4E38-B7CE-EF7B5EBB8D5F}" destId="{34273A90-CE38-441B-BC07-03207FE5ACBA}" srcOrd="0" destOrd="0" presId="urn:microsoft.com/office/officeart/2005/8/layout/orgChart1"/>
    <dgm:cxn modelId="{16BFB4FB-D6BF-4F27-9093-C55800A1FCE9}" type="presParOf" srcId="{34273A90-CE38-441B-BC07-03207FE5ACBA}" destId="{B4A9F4D4-F802-4123-BC82-595E5358DB7C}" srcOrd="0" destOrd="0" presId="urn:microsoft.com/office/officeart/2005/8/layout/orgChart1"/>
    <dgm:cxn modelId="{9B1B0E66-D3BE-43A8-95B4-BC6990A738D2}" type="presParOf" srcId="{34273A90-CE38-441B-BC07-03207FE5ACBA}" destId="{38DB7941-5B0A-4095-A774-C71E54A9C5F9}" srcOrd="1" destOrd="0" presId="urn:microsoft.com/office/officeart/2005/8/layout/orgChart1"/>
    <dgm:cxn modelId="{B556DDD3-DAD2-4D47-B688-7C80F37666AB}" type="presParOf" srcId="{85686853-14BC-4E38-B7CE-EF7B5EBB8D5F}" destId="{29636D24-3A38-4ECF-AB49-E8BBCF5ACBA9}" srcOrd="1" destOrd="0" presId="urn:microsoft.com/office/officeart/2005/8/layout/orgChart1"/>
    <dgm:cxn modelId="{7DF7B2BD-B3E8-4D6E-A44D-488B32D53D5B}" type="presParOf" srcId="{85686853-14BC-4E38-B7CE-EF7B5EBB8D5F}" destId="{578BF8D3-1B9A-4694-B729-7FCAE02F3DCE}" srcOrd="2" destOrd="0" presId="urn:microsoft.com/office/officeart/2005/8/layout/orgChart1"/>
    <dgm:cxn modelId="{2B03A550-E27E-44A6-B7F0-3A9474AC4E8B}" type="presParOf" srcId="{402FC379-9A87-4BF9-936D-DDCC26C9A9A9}" destId="{F8775450-221B-4CCA-89EE-C0070DBD7F60}" srcOrd="2" destOrd="0" presId="urn:microsoft.com/office/officeart/2005/8/layout/orgChart1"/>
    <dgm:cxn modelId="{67D57C31-D84F-4423-A13E-FD1FF810A61C}" type="presParOf" srcId="{13501728-6D84-4B99-8FE5-DD66CC03E61A}" destId="{98C0A5EC-78A7-460F-BD93-08F54D99776A}" srcOrd="2" destOrd="0" presId="urn:microsoft.com/office/officeart/2005/8/layout/orgChart1"/>
    <dgm:cxn modelId="{5A805446-099E-4A80-9FEA-8FCD52A02EEE}" type="presParOf" srcId="{2AA72789-96CE-4071-87D2-E1CE53A348FF}" destId="{5E8C1C02-6D6D-4C61-848E-145ADFE0E13F}" srcOrd="2" destOrd="0" presId="urn:microsoft.com/office/officeart/2005/8/layout/orgChart1"/>
    <dgm:cxn modelId="{AACDD3E2-E367-4789-93C5-225283755FC0}" type="presParOf" srcId="{644CBAA8-6C4B-4032-A480-36A3F07CFE41}" destId="{01DAFEA3-5547-4440-91BC-BDD5FA9B31F8}" srcOrd="2" destOrd="0" presId="urn:microsoft.com/office/officeart/2005/8/layout/orgChart1"/>
    <dgm:cxn modelId="{E7E3EE50-CE82-48C7-81E5-22EC3593A1C1}" type="presParOf" srcId="{644CBAA8-6C4B-4032-A480-36A3F07CFE41}" destId="{9F2B2438-CA50-423E-81DA-5BCDD1493E0E}" srcOrd="3" destOrd="0" presId="urn:microsoft.com/office/officeart/2005/8/layout/orgChart1"/>
    <dgm:cxn modelId="{A277AFE6-C854-4766-99A8-7165043555BD}" type="presParOf" srcId="{9F2B2438-CA50-423E-81DA-5BCDD1493E0E}" destId="{F70C4D1E-A023-4896-8BB0-9CD7834F1F40}" srcOrd="0" destOrd="0" presId="urn:microsoft.com/office/officeart/2005/8/layout/orgChart1"/>
    <dgm:cxn modelId="{E40D7293-8138-4545-A2A6-F2D96CDD3789}" type="presParOf" srcId="{F70C4D1E-A023-4896-8BB0-9CD7834F1F40}" destId="{5AD4FD84-F8BD-4424-AF43-2BFECCB78950}" srcOrd="0" destOrd="0" presId="urn:microsoft.com/office/officeart/2005/8/layout/orgChart1"/>
    <dgm:cxn modelId="{BA2A5BD5-D4DA-476B-8216-317F32D43BBA}" type="presParOf" srcId="{F70C4D1E-A023-4896-8BB0-9CD7834F1F40}" destId="{B9FD0861-8D77-4F80-BA81-F547D520D7B4}" srcOrd="1" destOrd="0" presId="urn:microsoft.com/office/officeart/2005/8/layout/orgChart1"/>
    <dgm:cxn modelId="{DD3CFAD6-132A-4A44-84FD-BBD7F5925E08}" type="presParOf" srcId="{9F2B2438-CA50-423E-81DA-5BCDD1493E0E}" destId="{DFE43EE5-7CE3-4FA9-B293-3D061DFE3592}" srcOrd="1" destOrd="0" presId="urn:microsoft.com/office/officeart/2005/8/layout/orgChart1"/>
    <dgm:cxn modelId="{312FA5BC-B9A8-4BEC-BBD1-29A079E67AC2}" type="presParOf" srcId="{DFE43EE5-7CE3-4FA9-B293-3D061DFE3592}" destId="{D7C349C0-5415-4AA9-97CA-6DCAD22BA476}" srcOrd="0" destOrd="0" presId="urn:microsoft.com/office/officeart/2005/8/layout/orgChart1"/>
    <dgm:cxn modelId="{43C74012-EED8-49F9-92A4-7C6FBF78912E}" type="presParOf" srcId="{DFE43EE5-7CE3-4FA9-B293-3D061DFE3592}" destId="{202972D7-636D-4E8E-B80D-C77A9FF4FD35}" srcOrd="1" destOrd="0" presId="urn:microsoft.com/office/officeart/2005/8/layout/orgChart1"/>
    <dgm:cxn modelId="{29935119-3B12-44A4-8578-F6537E1F26ED}" type="presParOf" srcId="{202972D7-636D-4E8E-B80D-C77A9FF4FD35}" destId="{53245462-4B1F-48A0-AABB-C6A935D5CB58}" srcOrd="0" destOrd="0" presId="urn:microsoft.com/office/officeart/2005/8/layout/orgChart1"/>
    <dgm:cxn modelId="{3F7B2F37-0EDB-42BF-BCC0-003B051BB0C5}" type="presParOf" srcId="{53245462-4B1F-48A0-AABB-C6A935D5CB58}" destId="{01133C28-2C9A-49BC-9AF6-1A4D4401DA36}" srcOrd="0" destOrd="0" presId="urn:microsoft.com/office/officeart/2005/8/layout/orgChart1"/>
    <dgm:cxn modelId="{BFD32473-9645-41E3-A8DE-89ACB08084E8}" type="presParOf" srcId="{53245462-4B1F-48A0-AABB-C6A935D5CB58}" destId="{51C60009-AC99-444A-9177-8FBE4ECE4171}" srcOrd="1" destOrd="0" presId="urn:microsoft.com/office/officeart/2005/8/layout/orgChart1"/>
    <dgm:cxn modelId="{1985D410-3CE4-4DB0-A6AE-6A86C9A17BD2}" type="presParOf" srcId="{202972D7-636D-4E8E-B80D-C77A9FF4FD35}" destId="{7C23C7F0-5B39-46BD-8B4C-F5AD0381C79D}" srcOrd="1" destOrd="0" presId="urn:microsoft.com/office/officeart/2005/8/layout/orgChart1"/>
    <dgm:cxn modelId="{B94F4836-5AB4-49CE-953C-B0B6A6B45C2F}" type="presParOf" srcId="{7C23C7F0-5B39-46BD-8B4C-F5AD0381C79D}" destId="{2D0384DE-E2D2-4287-B3C6-A81E3EC0629C}" srcOrd="0" destOrd="0" presId="urn:microsoft.com/office/officeart/2005/8/layout/orgChart1"/>
    <dgm:cxn modelId="{A742EC37-0EC8-4694-AF96-9476579FA3E4}" type="presParOf" srcId="{7C23C7F0-5B39-46BD-8B4C-F5AD0381C79D}" destId="{510E2077-8C13-40C5-BD90-E1FB1D580C8E}" srcOrd="1" destOrd="0" presId="urn:microsoft.com/office/officeart/2005/8/layout/orgChart1"/>
    <dgm:cxn modelId="{B67E3E45-7C4B-4604-A84C-131352CC070C}" type="presParOf" srcId="{510E2077-8C13-40C5-BD90-E1FB1D580C8E}" destId="{7356633A-CF04-4B6B-9795-CD6250689ECD}" srcOrd="0" destOrd="0" presId="urn:microsoft.com/office/officeart/2005/8/layout/orgChart1"/>
    <dgm:cxn modelId="{9DF07AFC-6E2F-4C2F-B42E-442F09315B10}" type="presParOf" srcId="{7356633A-CF04-4B6B-9795-CD6250689ECD}" destId="{A84636FF-B0DA-43F7-BD24-62B636EB74D0}" srcOrd="0" destOrd="0" presId="urn:microsoft.com/office/officeart/2005/8/layout/orgChart1"/>
    <dgm:cxn modelId="{230FC632-50B9-47DA-820F-C674B91CBB75}" type="presParOf" srcId="{7356633A-CF04-4B6B-9795-CD6250689ECD}" destId="{7328A6EF-1C84-41F5-BCF7-E1DF918F0C7A}" srcOrd="1" destOrd="0" presId="urn:microsoft.com/office/officeart/2005/8/layout/orgChart1"/>
    <dgm:cxn modelId="{7DEC9495-3F9C-4970-A7A6-F9AB877442C1}" type="presParOf" srcId="{510E2077-8C13-40C5-BD90-E1FB1D580C8E}" destId="{A69E0D1F-C41A-4EBA-B265-F3D0AB3EEF20}" srcOrd="1" destOrd="0" presId="urn:microsoft.com/office/officeart/2005/8/layout/orgChart1"/>
    <dgm:cxn modelId="{A1FC89C1-6759-4ABE-9EFA-22000C2AF1C1}" type="presParOf" srcId="{A69E0D1F-C41A-4EBA-B265-F3D0AB3EEF20}" destId="{2559BAF4-A63A-461A-A841-829514637B81}" srcOrd="0" destOrd="0" presId="urn:microsoft.com/office/officeart/2005/8/layout/orgChart1"/>
    <dgm:cxn modelId="{07F75925-180F-4286-B1C5-59DCDF5A1573}" type="presParOf" srcId="{A69E0D1F-C41A-4EBA-B265-F3D0AB3EEF20}" destId="{9D4F5CFA-8651-4685-AF84-917CDD60977E}" srcOrd="1" destOrd="0" presId="urn:microsoft.com/office/officeart/2005/8/layout/orgChart1"/>
    <dgm:cxn modelId="{2CF6266F-58DB-42F4-99C6-144CC78EDB2E}" type="presParOf" srcId="{9D4F5CFA-8651-4685-AF84-917CDD60977E}" destId="{36CDE149-F4E2-4FD9-9051-C10F38B7BEF1}" srcOrd="0" destOrd="0" presId="urn:microsoft.com/office/officeart/2005/8/layout/orgChart1"/>
    <dgm:cxn modelId="{81289BB8-84A7-45BA-8171-7D363C6C70F8}" type="presParOf" srcId="{36CDE149-F4E2-4FD9-9051-C10F38B7BEF1}" destId="{7092FAA5-E2B8-48F7-89AD-420B3FD281AC}" srcOrd="0" destOrd="0" presId="urn:microsoft.com/office/officeart/2005/8/layout/orgChart1"/>
    <dgm:cxn modelId="{CF17B22E-D438-4EF3-962C-6DFF6D1C3844}" type="presParOf" srcId="{36CDE149-F4E2-4FD9-9051-C10F38B7BEF1}" destId="{D2D4EF9E-B3DE-4EB4-BE97-72398BED8CE1}" srcOrd="1" destOrd="0" presId="urn:microsoft.com/office/officeart/2005/8/layout/orgChart1"/>
    <dgm:cxn modelId="{442B0737-5C0D-4BFA-A4C9-93607EFF75F0}" type="presParOf" srcId="{9D4F5CFA-8651-4685-AF84-917CDD60977E}" destId="{EF767EF4-7241-46BB-B0EF-4FB399CE62F9}" srcOrd="1" destOrd="0" presId="urn:microsoft.com/office/officeart/2005/8/layout/orgChart1"/>
    <dgm:cxn modelId="{2C2814E6-A04E-4D04-A2B8-A16596CBC589}" type="presParOf" srcId="{9D4F5CFA-8651-4685-AF84-917CDD60977E}" destId="{9A9FCE09-E8F5-44A6-A9CE-ECEA52504F8D}" srcOrd="2" destOrd="0" presId="urn:microsoft.com/office/officeart/2005/8/layout/orgChart1"/>
    <dgm:cxn modelId="{8B0EBA53-0345-41CA-985F-FD96DEFA3E3C}" type="presParOf" srcId="{510E2077-8C13-40C5-BD90-E1FB1D580C8E}" destId="{8CFFDD5D-C1E9-4648-8076-29FE203FAC1D}" srcOrd="2" destOrd="0" presId="urn:microsoft.com/office/officeart/2005/8/layout/orgChart1"/>
    <dgm:cxn modelId="{10F9D101-CADA-42AA-951A-ED900FB56DC3}" type="presParOf" srcId="{202972D7-636D-4E8E-B80D-C77A9FF4FD35}" destId="{5C8A3A1D-FF17-48FA-B60F-979DDCB18011}" srcOrd="2" destOrd="0" presId="urn:microsoft.com/office/officeart/2005/8/layout/orgChart1"/>
    <dgm:cxn modelId="{CF952AA8-193B-4110-BD30-21C0A9358427}" type="presParOf" srcId="{9F2B2438-CA50-423E-81DA-5BCDD1493E0E}" destId="{ECBFDC89-4E04-4B35-80CE-BB02BDF8B024}" srcOrd="2" destOrd="0" presId="urn:microsoft.com/office/officeart/2005/8/layout/orgChart1"/>
    <dgm:cxn modelId="{2759F13D-F0AF-47A2-B225-0C9C708E9516}" type="presParOf" srcId="{5909A9CC-2077-40EA-9911-D5DFF1CC1480}" destId="{9341F756-72F8-423D-A304-E825D6F4CE70}" srcOrd="2" destOrd="0" presId="urn:microsoft.com/office/officeart/2005/8/layout/orgChart1"/>
    <dgm:cxn modelId="{89E6FDA2-8988-456E-8148-CFDABA9613CA}" type="presParOf" srcId="{0F2A7285-86A2-45E9-A450-D95DA9FB40E7}" destId="{3CDD4769-517D-4574-8CAA-1F64C72F2766}" srcOrd="2" destOrd="0" presId="urn:microsoft.com/office/officeart/2005/8/layout/orgChart1"/>
    <dgm:cxn modelId="{82A62721-D2A6-4698-811F-CFA0E596254F}" type="presParOf" srcId="{0F2A7285-86A2-45E9-A450-D95DA9FB40E7}" destId="{E47AECE0-35CF-420E-BB03-6FA581C632A1}" srcOrd="3" destOrd="0" presId="urn:microsoft.com/office/officeart/2005/8/layout/orgChart1"/>
    <dgm:cxn modelId="{F9B9350E-04CA-4AF1-882D-94FC7D518E67}" type="presParOf" srcId="{E47AECE0-35CF-420E-BB03-6FA581C632A1}" destId="{0954C261-F174-4CA8-87A1-7B68C5EB8F54}" srcOrd="0" destOrd="0" presId="urn:microsoft.com/office/officeart/2005/8/layout/orgChart1"/>
    <dgm:cxn modelId="{0805AF43-CC7C-42FB-A1C5-600DA3F92A93}" type="presParOf" srcId="{0954C261-F174-4CA8-87A1-7B68C5EB8F54}" destId="{08B5C87C-4F70-47D0-87FB-248DE04770BB}" srcOrd="0" destOrd="0" presId="urn:microsoft.com/office/officeart/2005/8/layout/orgChart1"/>
    <dgm:cxn modelId="{83F40548-9CF0-4137-A532-88793AC5AD96}" type="presParOf" srcId="{0954C261-F174-4CA8-87A1-7B68C5EB8F54}" destId="{E885468A-CA57-4AC2-AEC1-25A4241C0D21}" srcOrd="1" destOrd="0" presId="urn:microsoft.com/office/officeart/2005/8/layout/orgChart1"/>
    <dgm:cxn modelId="{F6924901-0379-4E79-9218-E60468FA5EEE}" type="presParOf" srcId="{E47AECE0-35CF-420E-BB03-6FA581C632A1}" destId="{BAF87163-2E5E-4B72-96FC-591A8FED4873}" srcOrd="1" destOrd="0" presId="urn:microsoft.com/office/officeart/2005/8/layout/orgChart1"/>
    <dgm:cxn modelId="{6F4FBF73-D212-47F0-99C3-D3EFBA366149}" type="presParOf" srcId="{BAF87163-2E5E-4B72-96FC-591A8FED4873}" destId="{7F83B4A9-4CF9-4C61-B231-2A1C558D59F4}" srcOrd="0" destOrd="0" presId="urn:microsoft.com/office/officeart/2005/8/layout/orgChart1"/>
    <dgm:cxn modelId="{29863703-206E-4308-9DC6-972D7C5EBA2C}" type="presParOf" srcId="{BAF87163-2E5E-4B72-96FC-591A8FED4873}" destId="{3D3C894A-0109-4872-9156-BDB9C952816F}" srcOrd="1" destOrd="0" presId="urn:microsoft.com/office/officeart/2005/8/layout/orgChart1"/>
    <dgm:cxn modelId="{913CDDD0-29B8-48BA-9D98-12E8B2CA9E70}" type="presParOf" srcId="{3D3C894A-0109-4872-9156-BDB9C952816F}" destId="{21059512-E135-4F0E-B597-4793870732CA}" srcOrd="0" destOrd="0" presId="urn:microsoft.com/office/officeart/2005/8/layout/orgChart1"/>
    <dgm:cxn modelId="{13DC1ED4-E9FF-40F7-B260-3E5B54347748}" type="presParOf" srcId="{21059512-E135-4F0E-B597-4793870732CA}" destId="{FEB13B18-812E-4BF1-B374-5794F29281E4}" srcOrd="0" destOrd="0" presId="urn:microsoft.com/office/officeart/2005/8/layout/orgChart1"/>
    <dgm:cxn modelId="{8F94752A-FAB0-466C-B3E5-E1C7EE77AA8D}" type="presParOf" srcId="{21059512-E135-4F0E-B597-4793870732CA}" destId="{24640AA2-099D-4EA4-9C3D-7C4591F1CBD3}" srcOrd="1" destOrd="0" presId="urn:microsoft.com/office/officeart/2005/8/layout/orgChart1"/>
    <dgm:cxn modelId="{4C3BA633-1947-4102-9D99-5F10C865B3D6}" type="presParOf" srcId="{3D3C894A-0109-4872-9156-BDB9C952816F}" destId="{28BF853E-DF07-4859-AD95-EBC7C2BB07E4}" srcOrd="1" destOrd="0" presId="urn:microsoft.com/office/officeart/2005/8/layout/orgChart1"/>
    <dgm:cxn modelId="{3538DD59-7247-4598-9224-46E4725325EA}" type="presParOf" srcId="{3D3C894A-0109-4872-9156-BDB9C952816F}" destId="{3880E831-C6ED-467D-B945-299819431E0C}" srcOrd="2" destOrd="0" presId="urn:microsoft.com/office/officeart/2005/8/layout/orgChart1"/>
    <dgm:cxn modelId="{06A59151-96C3-4EB1-BFDB-807B4A5DFCF2}" type="presParOf" srcId="{BAF87163-2E5E-4B72-96FC-591A8FED4873}" destId="{621EF4C4-3C95-436E-949D-C829134C06EE}" srcOrd="2" destOrd="0" presId="urn:microsoft.com/office/officeart/2005/8/layout/orgChart1"/>
    <dgm:cxn modelId="{F3F31F89-66D4-4552-B956-B43386F6E115}" type="presParOf" srcId="{BAF87163-2E5E-4B72-96FC-591A8FED4873}" destId="{09431F99-D382-48C2-8A10-B3518F7E5EBA}" srcOrd="3" destOrd="0" presId="urn:microsoft.com/office/officeart/2005/8/layout/orgChart1"/>
    <dgm:cxn modelId="{54185801-5567-4D07-8AD6-D22588A6EA74}" type="presParOf" srcId="{09431F99-D382-48C2-8A10-B3518F7E5EBA}" destId="{E571354D-5B26-4740-987D-388B09591C6A}" srcOrd="0" destOrd="0" presId="urn:microsoft.com/office/officeart/2005/8/layout/orgChart1"/>
    <dgm:cxn modelId="{1AAC095E-E88B-4965-9794-45A14AC522C8}" type="presParOf" srcId="{E571354D-5B26-4740-987D-388B09591C6A}" destId="{081F5E60-C5B0-4EB2-9705-FD86CC996D69}" srcOrd="0" destOrd="0" presId="urn:microsoft.com/office/officeart/2005/8/layout/orgChart1"/>
    <dgm:cxn modelId="{5CC1B8CE-1EF0-4E5D-ADF9-CDF47768005B}" type="presParOf" srcId="{E571354D-5B26-4740-987D-388B09591C6A}" destId="{0250EC60-BF80-4DDF-B33D-B69485A260B9}" srcOrd="1" destOrd="0" presId="urn:microsoft.com/office/officeart/2005/8/layout/orgChart1"/>
    <dgm:cxn modelId="{AC7F6116-9645-4186-9653-D496A072E376}" type="presParOf" srcId="{09431F99-D382-48C2-8A10-B3518F7E5EBA}" destId="{0743F6AC-481F-4EDE-A39C-B3697BF5284A}" srcOrd="1" destOrd="0" presId="urn:microsoft.com/office/officeart/2005/8/layout/orgChart1"/>
    <dgm:cxn modelId="{BA859205-50F9-4367-8275-217E3E694981}" type="presParOf" srcId="{09431F99-D382-48C2-8A10-B3518F7E5EBA}" destId="{36A511E3-E019-4D5C-90E0-C74E6B2CE749}" srcOrd="2" destOrd="0" presId="urn:microsoft.com/office/officeart/2005/8/layout/orgChart1"/>
    <dgm:cxn modelId="{EF631277-EC42-4915-9E0C-AD2AF4D87ADC}" type="presParOf" srcId="{E47AECE0-35CF-420E-BB03-6FA581C632A1}" destId="{D3B36145-02FD-4CE6-A040-4649E76D58AA}" srcOrd="2" destOrd="0" presId="urn:microsoft.com/office/officeart/2005/8/layout/orgChart1"/>
    <dgm:cxn modelId="{ECB0BB74-E19C-4A7A-9B5D-A03D00691738}" type="presParOf" srcId="{D3B36145-02FD-4CE6-A040-4649E76D58AA}" destId="{2236BA20-CFAA-4076-A5D1-F9A4D7590099}" srcOrd="0" destOrd="0" presId="urn:microsoft.com/office/officeart/2005/8/layout/orgChart1"/>
    <dgm:cxn modelId="{78029D55-ABE8-4A21-BC2D-6F9EF8956318}" type="presParOf" srcId="{D3B36145-02FD-4CE6-A040-4649E76D58AA}" destId="{E7669347-F9D2-4C30-AF26-0F8C380F030C}" srcOrd="1" destOrd="0" presId="urn:microsoft.com/office/officeart/2005/8/layout/orgChart1"/>
    <dgm:cxn modelId="{23464FE9-FB85-42DD-B9CD-287F11388E53}" type="presParOf" srcId="{E7669347-F9D2-4C30-AF26-0F8C380F030C}" destId="{83510982-D49F-45E5-918B-8913EFB5DCE7}" srcOrd="0" destOrd="0" presId="urn:microsoft.com/office/officeart/2005/8/layout/orgChart1"/>
    <dgm:cxn modelId="{92F0ED2C-1DC1-475F-9530-4739371A484D}" type="presParOf" srcId="{83510982-D49F-45E5-918B-8913EFB5DCE7}" destId="{E221074B-2A89-4ABB-A901-5408D4845830}" srcOrd="0" destOrd="0" presId="urn:microsoft.com/office/officeart/2005/8/layout/orgChart1"/>
    <dgm:cxn modelId="{5F624E1F-BCE4-4CE5-A578-1A487090CE9F}" type="presParOf" srcId="{83510982-D49F-45E5-918B-8913EFB5DCE7}" destId="{00DCF56A-D693-4833-A851-FEBC7DD57DC6}" srcOrd="1" destOrd="0" presId="urn:microsoft.com/office/officeart/2005/8/layout/orgChart1"/>
    <dgm:cxn modelId="{E6A47CCD-3480-4ED1-96CE-F16881543518}" type="presParOf" srcId="{E7669347-F9D2-4C30-AF26-0F8C380F030C}" destId="{BF7ABB26-91F7-4651-BC01-600D8D49EDE4}" srcOrd="1" destOrd="0" presId="urn:microsoft.com/office/officeart/2005/8/layout/orgChart1"/>
    <dgm:cxn modelId="{DB9DDC39-6222-48A9-9CDC-1F452D1EBCE8}" type="presParOf" srcId="{BF7ABB26-91F7-4651-BC01-600D8D49EDE4}" destId="{0FF3E76F-8A9D-4D5D-9F09-B601655A380C}" srcOrd="0" destOrd="0" presId="urn:microsoft.com/office/officeart/2005/8/layout/orgChart1"/>
    <dgm:cxn modelId="{8F21E17C-869F-434B-A308-32E0FBD75183}" type="presParOf" srcId="{BF7ABB26-91F7-4651-BC01-600D8D49EDE4}" destId="{D9785D31-F261-4124-938B-E4F6FEC2BA60}" srcOrd="1" destOrd="0" presId="urn:microsoft.com/office/officeart/2005/8/layout/orgChart1"/>
    <dgm:cxn modelId="{E154BF55-EAF2-44A5-B675-F7E03ED60A9F}" type="presParOf" srcId="{D9785D31-F261-4124-938B-E4F6FEC2BA60}" destId="{20A66FA9-3B9D-4601-BE21-2BDA02F39B99}" srcOrd="0" destOrd="0" presId="urn:microsoft.com/office/officeart/2005/8/layout/orgChart1"/>
    <dgm:cxn modelId="{E77EF6E8-43DD-4153-91B4-7ED1E009DFD5}" type="presParOf" srcId="{20A66FA9-3B9D-4601-BE21-2BDA02F39B99}" destId="{BA34010D-C5D1-4C2C-B8B2-2C6E3C88E1FD}" srcOrd="0" destOrd="0" presId="urn:microsoft.com/office/officeart/2005/8/layout/orgChart1"/>
    <dgm:cxn modelId="{790CEC41-174A-4A01-BC64-7725026B585D}" type="presParOf" srcId="{20A66FA9-3B9D-4601-BE21-2BDA02F39B99}" destId="{178F7D32-4E89-4886-B0E4-04F3B06706CD}" srcOrd="1" destOrd="0" presId="urn:microsoft.com/office/officeart/2005/8/layout/orgChart1"/>
    <dgm:cxn modelId="{9DAA23E7-99C5-4A77-B609-5B2BF672225F}" type="presParOf" srcId="{D9785D31-F261-4124-938B-E4F6FEC2BA60}" destId="{1817EAD1-110F-4409-B65A-F51FB9908882}" srcOrd="1" destOrd="0" presId="urn:microsoft.com/office/officeart/2005/8/layout/orgChart1"/>
    <dgm:cxn modelId="{FE6A68BD-5B62-4904-B441-451E53807F36}" type="presParOf" srcId="{1817EAD1-110F-4409-B65A-F51FB9908882}" destId="{D1401FD2-8D91-4BEF-B98C-3C24D67072CD}" srcOrd="0" destOrd="0" presId="urn:microsoft.com/office/officeart/2005/8/layout/orgChart1"/>
    <dgm:cxn modelId="{311ED77C-4CD2-4D15-BDAD-7DDA5265F3B2}" type="presParOf" srcId="{1817EAD1-110F-4409-B65A-F51FB9908882}" destId="{7CBB2009-5595-4971-84E3-B3DC54996147}" srcOrd="1" destOrd="0" presId="urn:microsoft.com/office/officeart/2005/8/layout/orgChart1"/>
    <dgm:cxn modelId="{BEA14CC3-E6A4-4473-A48C-389F0678D3D7}" type="presParOf" srcId="{7CBB2009-5595-4971-84E3-B3DC54996147}" destId="{FF5786B2-AA21-4D33-9E94-C479C62B53E8}" srcOrd="0" destOrd="0" presId="urn:microsoft.com/office/officeart/2005/8/layout/orgChart1"/>
    <dgm:cxn modelId="{2CD53392-535F-4D6F-969C-5ACF67837609}" type="presParOf" srcId="{FF5786B2-AA21-4D33-9E94-C479C62B53E8}" destId="{2E830880-4388-4D96-9FC6-6D42A8E574BD}" srcOrd="0" destOrd="0" presId="urn:microsoft.com/office/officeart/2005/8/layout/orgChart1"/>
    <dgm:cxn modelId="{20F30D6D-7DAE-4A39-B5EF-19EFAF72FB80}" type="presParOf" srcId="{FF5786B2-AA21-4D33-9E94-C479C62B53E8}" destId="{F9EA1D38-546A-45D9-8C9B-EEF8DFB16696}" srcOrd="1" destOrd="0" presId="urn:microsoft.com/office/officeart/2005/8/layout/orgChart1"/>
    <dgm:cxn modelId="{07B90B92-D4F3-4942-B503-638C54E80BA6}" type="presParOf" srcId="{7CBB2009-5595-4971-84E3-B3DC54996147}" destId="{ACD9CCAB-3B81-43CE-B7D4-417084376476}" srcOrd="1" destOrd="0" presId="urn:microsoft.com/office/officeart/2005/8/layout/orgChart1"/>
    <dgm:cxn modelId="{963DA39C-7195-4A65-8D17-26F2ED24A5E2}" type="presParOf" srcId="{ACD9CCAB-3B81-43CE-B7D4-417084376476}" destId="{92C23AEB-144D-49A5-A9B2-67AE55E63D1D}" srcOrd="0" destOrd="0" presId="urn:microsoft.com/office/officeart/2005/8/layout/orgChart1"/>
    <dgm:cxn modelId="{F4F55CC5-BBDE-4D04-B5F5-EF3C9683628C}" type="presParOf" srcId="{ACD9CCAB-3B81-43CE-B7D4-417084376476}" destId="{83C67E02-5821-4E3C-9270-1FA51A73FA76}" srcOrd="1" destOrd="0" presId="urn:microsoft.com/office/officeart/2005/8/layout/orgChart1"/>
    <dgm:cxn modelId="{7B2D54AE-9202-4CCC-85FF-1E9AE3054566}" type="presParOf" srcId="{83C67E02-5821-4E3C-9270-1FA51A73FA76}" destId="{5129FF89-BA32-4AEB-8F6B-03276BA5DA1D}" srcOrd="0" destOrd="0" presId="urn:microsoft.com/office/officeart/2005/8/layout/orgChart1"/>
    <dgm:cxn modelId="{EA19457D-A62A-4FF7-8392-201C37355E32}" type="presParOf" srcId="{5129FF89-BA32-4AEB-8F6B-03276BA5DA1D}" destId="{5744EA50-7AEE-44FE-9542-888CA9722203}" srcOrd="0" destOrd="0" presId="urn:microsoft.com/office/officeart/2005/8/layout/orgChart1"/>
    <dgm:cxn modelId="{660B45A2-EF23-40A5-BD40-7090744DE37F}" type="presParOf" srcId="{5129FF89-BA32-4AEB-8F6B-03276BA5DA1D}" destId="{F9B0AFE6-A0A0-4BA1-B674-C9129B04E771}" srcOrd="1" destOrd="0" presId="urn:microsoft.com/office/officeart/2005/8/layout/orgChart1"/>
    <dgm:cxn modelId="{B10832CA-82A3-47D5-BB72-5216324E0B0A}" type="presParOf" srcId="{83C67E02-5821-4E3C-9270-1FA51A73FA76}" destId="{6D45F75B-22A8-483C-9270-7CFFDF040D2F}" srcOrd="1" destOrd="0" presId="urn:microsoft.com/office/officeart/2005/8/layout/orgChart1"/>
    <dgm:cxn modelId="{5C4A2FEB-E8CE-413C-AE66-C33E774EB8E0}" type="presParOf" srcId="{6D45F75B-22A8-483C-9270-7CFFDF040D2F}" destId="{A29A8579-6D3A-42B2-A83B-EE4E1F699900}" srcOrd="0" destOrd="0" presId="urn:microsoft.com/office/officeart/2005/8/layout/orgChart1"/>
    <dgm:cxn modelId="{1797C340-A0BE-44F8-8F5D-A830A2DFB4C3}" type="presParOf" srcId="{6D45F75B-22A8-483C-9270-7CFFDF040D2F}" destId="{3A0A743A-EE45-481A-92B3-6933F8988109}" srcOrd="1" destOrd="0" presId="urn:microsoft.com/office/officeart/2005/8/layout/orgChart1"/>
    <dgm:cxn modelId="{109FBB00-9387-4756-8DC7-2A9E6A1DB8EC}" type="presParOf" srcId="{3A0A743A-EE45-481A-92B3-6933F8988109}" destId="{427A2888-F550-413F-8D1D-F5FB2621689F}" srcOrd="0" destOrd="0" presId="urn:microsoft.com/office/officeart/2005/8/layout/orgChart1"/>
    <dgm:cxn modelId="{4ECEC7E6-D996-4795-82EF-97EA7DEC23E0}" type="presParOf" srcId="{427A2888-F550-413F-8D1D-F5FB2621689F}" destId="{31A867B9-2FFD-4FC4-B200-57703C481657}" srcOrd="0" destOrd="0" presId="urn:microsoft.com/office/officeart/2005/8/layout/orgChart1"/>
    <dgm:cxn modelId="{E5D88030-D3C3-4A15-8C6C-01A9E469480C}" type="presParOf" srcId="{427A2888-F550-413F-8D1D-F5FB2621689F}" destId="{CFFCAB78-93A2-4B5A-94F6-28CF0F1C7687}" srcOrd="1" destOrd="0" presId="urn:microsoft.com/office/officeart/2005/8/layout/orgChart1"/>
    <dgm:cxn modelId="{E223CB03-6600-4944-88AC-62987E92C9AF}" type="presParOf" srcId="{3A0A743A-EE45-481A-92B3-6933F8988109}" destId="{D16D38D1-46D6-4EBC-AC32-CAC6052241E0}" srcOrd="1" destOrd="0" presId="urn:microsoft.com/office/officeart/2005/8/layout/orgChart1"/>
    <dgm:cxn modelId="{A1520E54-81ED-454F-9E25-3220E49AC597}" type="presParOf" srcId="{3A0A743A-EE45-481A-92B3-6933F8988109}" destId="{EBEC8302-2B83-4BC1-ACEA-B37891A5DEE8}" srcOrd="2" destOrd="0" presId="urn:microsoft.com/office/officeart/2005/8/layout/orgChart1"/>
    <dgm:cxn modelId="{B33E6853-F333-48D6-8440-83D3E975317B}" type="presParOf" srcId="{83C67E02-5821-4E3C-9270-1FA51A73FA76}" destId="{90BD1071-E14A-476D-85CA-7E47DAA983E3}" srcOrd="2" destOrd="0" presId="urn:microsoft.com/office/officeart/2005/8/layout/orgChart1"/>
    <dgm:cxn modelId="{42D3CA00-B146-434F-B59F-38714350F01A}" type="presParOf" srcId="{7CBB2009-5595-4971-84E3-B3DC54996147}" destId="{3344DAE9-583F-463D-88A1-878BA6108267}" srcOrd="2" destOrd="0" presId="urn:microsoft.com/office/officeart/2005/8/layout/orgChart1"/>
    <dgm:cxn modelId="{486D06F9-4A04-4934-9F26-98129161E0A8}" type="presParOf" srcId="{D9785D31-F261-4124-938B-E4F6FEC2BA60}" destId="{B230D535-3463-474D-8850-ED0DC1F69985}" srcOrd="2" destOrd="0" presId="urn:microsoft.com/office/officeart/2005/8/layout/orgChart1"/>
    <dgm:cxn modelId="{9AAC62A7-97C8-4E2D-8946-06B2399C956A}" type="presParOf" srcId="{E7669347-F9D2-4C30-AF26-0F8C380F030C}" destId="{85E988B4-813F-4F3E-8B53-25DA23DC2617}" srcOrd="2" destOrd="0" presId="urn:microsoft.com/office/officeart/2005/8/layout/orgChart1"/>
    <dgm:cxn modelId="{7D9E6B32-9512-4547-9DEB-B457A60AF0DA}" type="presParOf" srcId="{D3B36145-02FD-4CE6-A040-4649E76D58AA}" destId="{D6E53A4C-A20A-4BA8-AAB7-16DF7D57F4ED}" srcOrd="2" destOrd="0" presId="urn:microsoft.com/office/officeart/2005/8/layout/orgChart1"/>
    <dgm:cxn modelId="{FB9E9BF3-3469-445B-945C-AD8CD9D6AB39}" type="presParOf" srcId="{D3B36145-02FD-4CE6-A040-4649E76D58AA}" destId="{84F8E502-7DA2-404C-BFEA-06572383E43D}" srcOrd="3" destOrd="0" presId="urn:microsoft.com/office/officeart/2005/8/layout/orgChart1"/>
    <dgm:cxn modelId="{DD75F208-9487-466A-8707-6328F8BEB5BE}" type="presParOf" srcId="{84F8E502-7DA2-404C-BFEA-06572383E43D}" destId="{46F8DCA0-17EF-4FDD-83AD-5CBE3C4A5576}" srcOrd="0" destOrd="0" presId="urn:microsoft.com/office/officeart/2005/8/layout/orgChart1"/>
    <dgm:cxn modelId="{5676B7D4-1619-438A-B506-3390B258ED24}" type="presParOf" srcId="{46F8DCA0-17EF-4FDD-83AD-5CBE3C4A5576}" destId="{75C9A3DC-9DCC-4117-856B-43B22CCB8B40}" srcOrd="0" destOrd="0" presId="urn:microsoft.com/office/officeart/2005/8/layout/orgChart1"/>
    <dgm:cxn modelId="{77E34490-96C3-4F98-A8D2-89D724388044}" type="presParOf" srcId="{46F8DCA0-17EF-4FDD-83AD-5CBE3C4A5576}" destId="{AD8375AC-46A8-4590-AF03-A0A722E302A6}" srcOrd="1" destOrd="0" presId="urn:microsoft.com/office/officeart/2005/8/layout/orgChart1"/>
    <dgm:cxn modelId="{A3EA9494-9904-49A8-979B-FA966F691555}" type="presParOf" srcId="{84F8E502-7DA2-404C-BFEA-06572383E43D}" destId="{1287BFE2-EB81-4B83-8EFD-56BB2E9B8290}" srcOrd="1" destOrd="0" presId="urn:microsoft.com/office/officeart/2005/8/layout/orgChart1"/>
    <dgm:cxn modelId="{5BE9189A-41A8-44AB-AD44-A3864187748D}" type="presParOf" srcId="{84F8E502-7DA2-404C-BFEA-06572383E43D}" destId="{DBEDA841-C215-49C3-B385-49FABC102E63}" srcOrd="2" destOrd="0" presId="urn:microsoft.com/office/officeart/2005/8/layout/orgChart1"/>
    <dgm:cxn modelId="{5B75DA92-A2F8-47A7-B287-BD1BB0B2CD7F}" type="presParOf" srcId="{0F2A7285-86A2-45E9-A450-D95DA9FB40E7}" destId="{C19E7988-2C5B-43BF-B430-4D259C9CD85F}" srcOrd="4" destOrd="0" presId="urn:microsoft.com/office/officeart/2005/8/layout/orgChart1"/>
    <dgm:cxn modelId="{ED065D39-6DC4-444B-9E6C-2363FCF302E7}" type="presParOf" srcId="{0F2A7285-86A2-45E9-A450-D95DA9FB40E7}" destId="{F427C157-7E96-4FBF-AF1A-9E03316C07A7}" srcOrd="5" destOrd="0" presId="urn:microsoft.com/office/officeart/2005/8/layout/orgChart1"/>
    <dgm:cxn modelId="{326C7673-6046-4967-A036-139BF8016C83}" type="presParOf" srcId="{F427C157-7E96-4FBF-AF1A-9E03316C07A7}" destId="{5192467B-8A70-4E3F-BADA-6DEA9193DBFD}" srcOrd="0" destOrd="0" presId="urn:microsoft.com/office/officeart/2005/8/layout/orgChart1"/>
    <dgm:cxn modelId="{78FD91D7-CBCC-4CA4-8C52-CD5CCB5A650E}" type="presParOf" srcId="{5192467B-8A70-4E3F-BADA-6DEA9193DBFD}" destId="{D2AEE269-78B5-4CFF-9B18-C8265D7C2C54}" srcOrd="0" destOrd="0" presId="urn:microsoft.com/office/officeart/2005/8/layout/orgChart1"/>
    <dgm:cxn modelId="{AE44B73B-2A60-4EE4-A069-E46C1E62EA4D}" type="presParOf" srcId="{5192467B-8A70-4E3F-BADA-6DEA9193DBFD}" destId="{CEA659C1-C9BB-4B6A-8ACF-D30C11D14F7B}" srcOrd="1" destOrd="0" presId="urn:microsoft.com/office/officeart/2005/8/layout/orgChart1"/>
    <dgm:cxn modelId="{8FCF7C65-8353-44E9-8643-F39085EDA5B9}" type="presParOf" srcId="{F427C157-7E96-4FBF-AF1A-9E03316C07A7}" destId="{CF497CBB-A9E8-4A52-9C4C-41C029F8561E}" srcOrd="1" destOrd="0" presId="urn:microsoft.com/office/officeart/2005/8/layout/orgChart1"/>
    <dgm:cxn modelId="{ECE9915A-5CE5-411B-96FE-6A616E6299DC}" type="presParOf" srcId="{CF497CBB-A9E8-4A52-9C4C-41C029F8561E}" destId="{591EEE2D-A701-4D99-88FB-CA6A4A854B68}" srcOrd="0" destOrd="0" presId="urn:microsoft.com/office/officeart/2005/8/layout/orgChart1"/>
    <dgm:cxn modelId="{555C65DB-ACFD-41B4-876C-776A37A71A21}" type="presParOf" srcId="{CF497CBB-A9E8-4A52-9C4C-41C029F8561E}" destId="{425DC594-6C93-4A0A-B0B9-4BF8523486C8}" srcOrd="1" destOrd="0" presId="urn:microsoft.com/office/officeart/2005/8/layout/orgChart1"/>
    <dgm:cxn modelId="{94DA9873-D20B-4D4D-941F-D9AAB45CF8AE}" type="presParOf" srcId="{425DC594-6C93-4A0A-B0B9-4BF8523486C8}" destId="{BF813B41-E33B-42BF-BB60-B156908EA3B3}" srcOrd="0" destOrd="0" presId="urn:microsoft.com/office/officeart/2005/8/layout/orgChart1"/>
    <dgm:cxn modelId="{414A9182-A1F2-4373-A46C-3FACBC4EBB1D}" type="presParOf" srcId="{BF813B41-E33B-42BF-BB60-B156908EA3B3}" destId="{0514EA01-AF2B-47F2-86CA-D80BAA604815}" srcOrd="0" destOrd="0" presId="urn:microsoft.com/office/officeart/2005/8/layout/orgChart1"/>
    <dgm:cxn modelId="{72913FA8-D585-48E7-A31D-55CDE756E5DA}" type="presParOf" srcId="{BF813B41-E33B-42BF-BB60-B156908EA3B3}" destId="{A935DBA0-6657-49D2-8C21-B51C294E5103}" srcOrd="1" destOrd="0" presId="urn:microsoft.com/office/officeart/2005/8/layout/orgChart1"/>
    <dgm:cxn modelId="{E1728CB6-7E75-4FC9-8E89-A3372B4962AF}" type="presParOf" srcId="{425DC594-6C93-4A0A-B0B9-4BF8523486C8}" destId="{838F322B-5BCF-4700-8063-162656B71E6E}" srcOrd="1" destOrd="0" presId="urn:microsoft.com/office/officeart/2005/8/layout/orgChart1"/>
    <dgm:cxn modelId="{A9462AEF-AA97-4138-83ED-B340234BA54A}" type="presParOf" srcId="{838F322B-5BCF-4700-8063-162656B71E6E}" destId="{5605B527-85FA-4767-AE2E-96A3AD339FA7}" srcOrd="0" destOrd="0" presId="urn:microsoft.com/office/officeart/2005/8/layout/orgChart1"/>
    <dgm:cxn modelId="{A06BB2D0-913D-447A-B4BD-539AA63123A8}" type="presParOf" srcId="{838F322B-5BCF-4700-8063-162656B71E6E}" destId="{F329ED40-04CE-4969-8D57-096F8FE3A0F1}" srcOrd="1" destOrd="0" presId="urn:microsoft.com/office/officeart/2005/8/layout/orgChart1"/>
    <dgm:cxn modelId="{192F5C97-F444-43D9-9714-7BDE07176BFC}" type="presParOf" srcId="{F329ED40-04CE-4969-8D57-096F8FE3A0F1}" destId="{DCC3878F-B329-4ACD-84C9-D2E2A94B9BC2}" srcOrd="0" destOrd="0" presId="urn:microsoft.com/office/officeart/2005/8/layout/orgChart1"/>
    <dgm:cxn modelId="{652CA8C9-3C26-4381-B713-8D4B9C91D65B}" type="presParOf" srcId="{DCC3878F-B329-4ACD-84C9-D2E2A94B9BC2}" destId="{452360CA-606F-48E6-BE79-104B61EF8046}" srcOrd="0" destOrd="0" presId="urn:microsoft.com/office/officeart/2005/8/layout/orgChart1"/>
    <dgm:cxn modelId="{9E07AB70-2FE3-433D-BB5E-61D987AB0E68}" type="presParOf" srcId="{DCC3878F-B329-4ACD-84C9-D2E2A94B9BC2}" destId="{84BEDF12-1D9A-4CD1-BFF3-9D99DFCC0E3A}" srcOrd="1" destOrd="0" presId="urn:microsoft.com/office/officeart/2005/8/layout/orgChart1"/>
    <dgm:cxn modelId="{73688237-DDF2-49E6-AAA0-967BB855045B}" type="presParOf" srcId="{F329ED40-04CE-4969-8D57-096F8FE3A0F1}" destId="{B8BFDDE0-95AC-44AB-A4FF-70169874B444}" srcOrd="1" destOrd="0" presId="urn:microsoft.com/office/officeart/2005/8/layout/orgChart1"/>
    <dgm:cxn modelId="{5566E42F-9382-4630-AC86-C8C4F03A6A8E}" type="presParOf" srcId="{B8BFDDE0-95AC-44AB-A4FF-70169874B444}" destId="{5C2E8526-35FF-422E-8BE5-4FB341F1913D}" srcOrd="0" destOrd="0" presId="urn:microsoft.com/office/officeart/2005/8/layout/orgChart1"/>
    <dgm:cxn modelId="{E1A8E73C-7CEA-4D24-A6A2-4B31718FA9B8}" type="presParOf" srcId="{B8BFDDE0-95AC-44AB-A4FF-70169874B444}" destId="{D88B53BE-B42F-4EF1-BF19-FD2E4D0AF4C7}" srcOrd="1" destOrd="0" presId="urn:microsoft.com/office/officeart/2005/8/layout/orgChart1"/>
    <dgm:cxn modelId="{66361DC1-F4C5-4F1C-A911-17AA10898D7C}" type="presParOf" srcId="{D88B53BE-B42F-4EF1-BF19-FD2E4D0AF4C7}" destId="{C15CA068-0BEB-4635-94B7-42508F5D4981}" srcOrd="0" destOrd="0" presId="urn:microsoft.com/office/officeart/2005/8/layout/orgChart1"/>
    <dgm:cxn modelId="{B1CA711F-E33D-4624-B830-8039C89B1B16}" type="presParOf" srcId="{C15CA068-0BEB-4635-94B7-42508F5D4981}" destId="{2205B7CE-E812-4A55-80B1-9DFE2C28F787}" srcOrd="0" destOrd="0" presId="urn:microsoft.com/office/officeart/2005/8/layout/orgChart1"/>
    <dgm:cxn modelId="{2A13AB50-0C38-45A3-A9EA-4DCB73277BC7}" type="presParOf" srcId="{C15CA068-0BEB-4635-94B7-42508F5D4981}" destId="{31203A60-1544-4A82-9443-0F6F549147EC}" srcOrd="1" destOrd="0" presId="urn:microsoft.com/office/officeart/2005/8/layout/orgChart1"/>
    <dgm:cxn modelId="{96F6BD89-AB32-4438-938A-0C2B21AD926F}" type="presParOf" srcId="{D88B53BE-B42F-4EF1-BF19-FD2E4D0AF4C7}" destId="{852DD4B8-6BEA-480C-9073-136C792BD3CB}" srcOrd="1" destOrd="0" presId="urn:microsoft.com/office/officeart/2005/8/layout/orgChart1"/>
    <dgm:cxn modelId="{21E3E11D-334C-473F-88A9-14877D68D8F4}" type="presParOf" srcId="{852DD4B8-6BEA-480C-9073-136C792BD3CB}" destId="{491EA689-2AD9-419F-A89E-3704C2ED5690}" srcOrd="0" destOrd="0" presId="urn:microsoft.com/office/officeart/2005/8/layout/orgChart1"/>
    <dgm:cxn modelId="{A3DE2446-FB52-457C-A7D8-10EF7404BC4E}" type="presParOf" srcId="{852DD4B8-6BEA-480C-9073-136C792BD3CB}" destId="{2D3F63B2-8A1B-46B6-981F-CCCBE3159E46}" srcOrd="1" destOrd="0" presId="urn:microsoft.com/office/officeart/2005/8/layout/orgChart1"/>
    <dgm:cxn modelId="{3A98189A-D02E-4E2A-B240-1EEBBC16A486}" type="presParOf" srcId="{2D3F63B2-8A1B-46B6-981F-CCCBE3159E46}" destId="{87982F8E-6CB4-44BE-BAA8-6BFAB64166EA}" srcOrd="0" destOrd="0" presId="urn:microsoft.com/office/officeart/2005/8/layout/orgChart1"/>
    <dgm:cxn modelId="{D646C4F5-90CF-405C-A58A-06DE0EBEDE5B}" type="presParOf" srcId="{87982F8E-6CB4-44BE-BAA8-6BFAB64166EA}" destId="{96A2A8FE-F37F-4BBE-9A9D-B31B50F20A6A}" srcOrd="0" destOrd="0" presId="urn:microsoft.com/office/officeart/2005/8/layout/orgChart1"/>
    <dgm:cxn modelId="{EDEE4551-55B9-4211-8AFE-675114831254}" type="presParOf" srcId="{87982F8E-6CB4-44BE-BAA8-6BFAB64166EA}" destId="{9CFBED5D-63EB-4606-89A2-F1A06588A056}" srcOrd="1" destOrd="0" presId="urn:microsoft.com/office/officeart/2005/8/layout/orgChart1"/>
    <dgm:cxn modelId="{EFA21004-4915-419D-8260-A30FB5EDD5C8}" type="presParOf" srcId="{2D3F63B2-8A1B-46B6-981F-CCCBE3159E46}" destId="{47357261-8571-442C-A7A9-8AD157FB5574}" srcOrd="1" destOrd="0" presId="urn:microsoft.com/office/officeart/2005/8/layout/orgChart1"/>
    <dgm:cxn modelId="{0088D67A-C107-4C22-9D87-1E89326E9093}" type="presParOf" srcId="{2D3F63B2-8A1B-46B6-981F-CCCBE3159E46}" destId="{A852EB65-0972-49A1-8971-6B0FA768ED49}" srcOrd="2" destOrd="0" presId="urn:microsoft.com/office/officeart/2005/8/layout/orgChart1"/>
    <dgm:cxn modelId="{ED1D4D35-4CC4-4B9F-85E3-AD39DFFAC010}" type="presParOf" srcId="{D88B53BE-B42F-4EF1-BF19-FD2E4D0AF4C7}" destId="{802D53E7-F200-47F8-9346-CD8A61342BE2}" srcOrd="2" destOrd="0" presId="urn:microsoft.com/office/officeart/2005/8/layout/orgChart1"/>
    <dgm:cxn modelId="{526598AB-6C00-4046-B369-38F9BC162CA5}" type="presParOf" srcId="{F329ED40-04CE-4969-8D57-096F8FE3A0F1}" destId="{64976002-074E-4CA9-890F-681ABC7D313C}" srcOrd="2" destOrd="0" presId="urn:microsoft.com/office/officeart/2005/8/layout/orgChart1"/>
    <dgm:cxn modelId="{C7C70D15-DC45-4D0A-B99E-D7A9DD56FECF}" type="presParOf" srcId="{425DC594-6C93-4A0A-B0B9-4BF8523486C8}" destId="{D9CD9FB6-8EBB-4B07-8367-3B653C6FA312}" srcOrd="2" destOrd="0" presId="urn:microsoft.com/office/officeart/2005/8/layout/orgChart1"/>
    <dgm:cxn modelId="{37D767A9-9116-4C59-9ED3-B2A28108C86B}" type="presParOf" srcId="{F427C157-7E96-4FBF-AF1A-9E03316C07A7}" destId="{8371C05F-56E6-43CB-9A93-39FA79592879}" srcOrd="2" destOrd="0" presId="urn:microsoft.com/office/officeart/2005/8/layout/orgChart1"/>
    <dgm:cxn modelId="{9AC7D3C1-A823-4B8D-B7F3-5871D67D5FDA}" type="presParOf" srcId="{1D47C8EE-F125-454D-936A-B18B739007F9}" destId="{3C93B2E3-30B6-4169-B4C9-071AEFFECFFD}" srcOrd="2" destOrd="0" presId="urn:microsoft.com/office/officeart/2005/8/layout/orgChart1"/>
    <dgm:cxn modelId="{8B9AF8F0-8A84-49BF-8790-6088D9EE81E1}" type="presParOf" srcId="{1CE1FAD7-12C2-4265-8974-4C38366CEE6F}" destId="{FD3C7E6C-F8E7-416B-8B9E-F84924A458D4}" srcOrd="2" destOrd="0" presId="urn:microsoft.com/office/officeart/2005/8/layout/orgChart1"/>
    <dgm:cxn modelId="{BAA3E9B8-A3AB-42D8-98E0-8C85C470C834}" type="presParOf" srcId="{1CE1FAD7-12C2-4265-8974-4C38366CEE6F}" destId="{544CC7F1-0601-483A-91AE-AC8B925A0018}" srcOrd="3" destOrd="0" presId="urn:microsoft.com/office/officeart/2005/8/layout/orgChart1"/>
    <dgm:cxn modelId="{F5AD3976-7650-4E6A-816F-CF71A1351C77}" type="presParOf" srcId="{544CC7F1-0601-483A-91AE-AC8B925A0018}" destId="{8FE8B7DC-230D-4B17-A879-E1EE81B58742}" srcOrd="0" destOrd="0" presId="urn:microsoft.com/office/officeart/2005/8/layout/orgChart1"/>
    <dgm:cxn modelId="{7403F085-EAFD-439D-B1BF-7871E2B0CAC6}" type="presParOf" srcId="{8FE8B7DC-230D-4B17-A879-E1EE81B58742}" destId="{8CEA4FC1-2EDE-4ADE-8968-529DF0B25E9D}" srcOrd="0" destOrd="0" presId="urn:microsoft.com/office/officeart/2005/8/layout/orgChart1"/>
    <dgm:cxn modelId="{064869EB-F758-4E59-A5AE-FA3F1868B40E}" type="presParOf" srcId="{8FE8B7DC-230D-4B17-A879-E1EE81B58742}" destId="{51F8A1EE-1E65-412D-9434-D7EDE2B65990}" srcOrd="1" destOrd="0" presId="urn:microsoft.com/office/officeart/2005/8/layout/orgChart1"/>
    <dgm:cxn modelId="{00C0A0F8-1295-41FF-AECC-5F9A4E10352E}" type="presParOf" srcId="{544CC7F1-0601-483A-91AE-AC8B925A0018}" destId="{8AD0E92E-F809-4658-8F24-307C9A147F46}" srcOrd="1" destOrd="0" presId="urn:microsoft.com/office/officeart/2005/8/layout/orgChart1"/>
    <dgm:cxn modelId="{FAD4F2FB-2B77-4D3B-B152-4A5F5910D14E}" type="presParOf" srcId="{544CC7F1-0601-483A-91AE-AC8B925A0018}" destId="{48C63DAA-35F2-4220-95F6-468941708EE0}" srcOrd="2" destOrd="0" presId="urn:microsoft.com/office/officeart/2005/8/layout/orgChart1"/>
  </dgm:cxnLst>
  <dgm:bg>
    <a:noFill/>
  </dgm:bg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5A6781-1CA4-4261-B5E2-58ADC3699FF2}" type="datetimeFigureOut">
              <a:rPr lang="en-US" smtClean="0"/>
              <a:pPr/>
              <a:t>6/11/2022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C0C9FC-C7CA-4894-B7DA-D09E7D78B54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C0C9FC-C7CA-4894-B7DA-D09E7D78B547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6115" y="4026603"/>
            <a:ext cx="14689296" cy="277841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92229" y="7345098"/>
            <a:ext cx="12097068" cy="3312495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8640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7281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592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4562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320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51843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60484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69124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8F9CE-0034-4945-8CEB-102B46A25DDF}" type="datetimeFigureOut">
              <a:rPr lang="en-US" smtClean="0"/>
              <a:pPr/>
              <a:t>6/11/2022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04E08-5884-461A-AAA1-DD68E340B8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8F9CE-0034-4945-8CEB-102B46A25DDF}" type="datetimeFigureOut">
              <a:rPr lang="en-US" smtClean="0"/>
              <a:pPr/>
              <a:t>6/11/2022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04E08-5884-461A-AAA1-DD68E340B8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2529106" y="519079"/>
            <a:ext cx="3888343" cy="1105965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64076" y="519079"/>
            <a:ext cx="11377004" cy="1105965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8F9CE-0034-4945-8CEB-102B46A25DDF}" type="datetimeFigureOut">
              <a:rPr lang="en-US" smtClean="0"/>
              <a:pPr/>
              <a:t>6/11/2022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04E08-5884-461A-AAA1-DD68E340B8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8F9CE-0034-4945-8CEB-102B46A25DDF}" type="datetimeFigureOut">
              <a:rPr lang="en-US" smtClean="0"/>
              <a:pPr/>
              <a:t>6/11/2022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04E08-5884-461A-AAA1-DD68E340B8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5122" y="8329246"/>
            <a:ext cx="14689296" cy="2574385"/>
          </a:xfrm>
        </p:spPr>
        <p:txBody>
          <a:bodyPr anchor="t"/>
          <a:lstStyle>
            <a:lvl1pPr algn="l">
              <a:defRPr sz="76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5122" y="5493823"/>
            <a:ext cx="14689296" cy="2835423"/>
          </a:xfrm>
        </p:spPr>
        <p:txBody>
          <a:bodyPr anchor="b"/>
          <a:lstStyle>
            <a:lvl1pPr marL="0" indent="0">
              <a:buNone/>
              <a:defRPr sz="3800">
                <a:solidFill>
                  <a:schemeClr val="tx1">
                    <a:tint val="75000"/>
                  </a:schemeClr>
                </a:solidFill>
              </a:defRPr>
            </a:lvl1pPr>
            <a:lvl2pPr marL="864062" indent="0">
              <a:buNone/>
              <a:defRPr sz="3400">
                <a:solidFill>
                  <a:schemeClr val="tx1">
                    <a:tint val="75000"/>
                  </a:schemeClr>
                </a:solidFill>
              </a:defRPr>
            </a:lvl2pPr>
            <a:lvl3pPr marL="1728125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3pPr>
            <a:lvl4pPr marL="2592187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4pPr>
            <a:lvl5pPr marL="3456249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5pPr>
            <a:lvl6pPr marL="4320311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6pPr>
            <a:lvl7pPr marL="5184374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7pPr>
            <a:lvl8pPr marL="6048436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8pPr>
            <a:lvl9pPr marL="6912498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8F9CE-0034-4945-8CEB-102B46A25DDF}" type="datetimeFigureOut">
              <a:rPr lang="en-US" smtClean="0"/>
              <a:pPr/>
              <a:t>6/11/2022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04E08-5884-461A-AAA1-DD68E340B8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64076" y="3024453"/>
            <a:ext cx="7632674" cy="8554280"/>
          </a:xfrm>
        </p:spPr>
        <p:txBody>
          <a:bodyPr/>
          <a:lstStyle>
            <a:lvl1pPr>
              <a:defRPr sz="5300"/>
            </a:lvl1pPr>
            <a:lvl2pPr>
              <a:defRPr sz="4500"/>
            </a:lvl2pPr>
            <a:lvl3pPr>
              <a:defRPr sz="3800"/>
            </a:lvl3pPr>
            <a:lvl4pPr>
              <a:defRPr sz="3400"/>
            </a:lvl4pPr>
            <a:lvl5pPr>
              <a:defRPr sz="3400"/>
            </a:lvl5pPr>
            <a:lvl6pPr>
              <a:defRPr sz="3400"/>
            </a:lvl6pPr>
            <a:lvl7pPr>
              <a:defRPr sz="3400"/>
            </a:lvl7pPr>
            <a:lvl8pPr>
              <a:defRPr sz="3400"/>
            </a:lvl8pPr>
            <a:lvl9pPr>
              <a:defRPr sz="3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784775" y="3024453"/>
            <a:ext cx="7632674" cy="8554280"/>
          </a:xfrm>
        </p:spPr>
        <p:txBody>
          <a:bodyPr/>
          <a:lstStyle>
            <a:lvl1pPr>
              <a:defRPr sz="5300"/>
            </a:lvl1pPr>
            <a:lvl2pPr>
              <a:defRPr sz="4500"/>
            </a:lvl2pPr>
            <a:lvl3pPr>
              <a:defRPr sz="3800"/>
            </a:lvl3pPr>
            <a:lvl4pPr>
              <a:defRPr sz="3400"/>
            </a:lvl4pPr>
            <a:lvl5pPr>
              <a:defRPr sz="3400"/>
            </a:lvl5pPr>
            <a:lvl6pPr>
              <a:defRPr sz="3400"/>
            </a:lvl6pPr>
            <a:lvl7pPr>
              <a:defRPr sz="3400"/>
            </a:lvl7pPr>
            <a:lvl8pPr>
              <a:defRPr sz="3400"/>
            </a:lvl8pPr>
            <a:lvl9pPr>
              <a:defRPr sz="3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8F9CE-0034-4945-8CEB-102B46A25DDF}" type="datetimeFigureOut">
              <a:rPr lang="en-US" smtClean="0"/>
              <a:pPr/>
              <a:t>6/11/2022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04E08-5884-461A-AAA1-DD68E340B8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4076" y="2901435"/>
            <a:ext cx="7635675" cy="1209180"/>
          </a:xfrm>
        </p:spPr>
        <p:txBody>
          <a:bodyPr anchor="b"/>
          <a:lstStyle>
            <a:lvl1pPr marL="0" indent="0">
              <a:buNone/>
              <a:defRPr sz="4500" b="1"/>
            </a:lvl1pPr>
            <a:lvl2pPr marL="864062" indent="0">
              <a:buNone/>
              <a:defRPr sz="3800" b="1"/>
            </a:lvl2pPr>
            <a:lvl3pPr marL="1728125" indent="0">
              <a:buNone/>
              <a:defRPr sz="3400" b="1"/>
            </a:lvl3pPr>
            <a:lvl4pPr marL="2592187" indent="0">
              <a:buNone/>
              <a:defRPr sz="3000" b="1"/>
            </a:lvl4pPr>
            <a:lvl5pPr marL="3456249" indent="0">
              <a:buNone/>
              <a:defRPr sz="3000" b="1"/>
            </a:lvl5pPr>
            <a:lvl6pPr marL="4320311" indent="0">
              <a:buNone/>
              <a:defRPr sz="3000" b="1"/>
            </a:lvl6pPr>
            <a:lvl7pPr marL="5184374" indent="0">
              <a:buNone/>
              <a:defRPr sz="3000" b="1"/>
            </a:lvl7pPr>
            <a:lvl8pPr marL="6048436" indent="0">
              <a:buNone/>
              <a:defRPr sz="3000" b="1"/>
            </a:lvl8pPr>
            <a:lvl9pPr marL="6912498" indent="0">
              <a:buNone/>
              <a:defRPr sz="30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64076" y="4110614"/>
            <a:ext cx="7635675" cy="7468118"/>
          </a:xfrm>
        </p:spPr>
        <p:txBody>
          <a:bodyPr/>
          <a:lstStyle>
            <a:lvl1pPr>
              <a:defRPr sz="4500"/>
            </a:lvl1pPr>
            <a:lvl2pPr>
              <a:defRPr sz="3800"/>
            </a:lvl2pPr>
            <a:lvl3pPr>
              <a:defRPr sz="34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778776" y="2901435"/>
            <a:ext cx="7638674" cy="1209180"/>
          </a:xfrm>
        </p:spPr>
        <p:txBody>
          <a:bodyPr anchor="b"/>
          <a:lstStyle>
            <a:lvl1pPr marL="0" indent="0">
              <a:buNone/>
              <a:defRPr sz="4500" b="1"/>
            </a:lvl1pPr>
            <a:lvl2pPr marL="864062" indent="0">
              <a:buNone/>
              <a:defRPr sz="3800" b="1"/>
            </a:lvl2pPr>
            <a:lvl3pPr marL="1728125" indent="0">
              <a:buNone/>
              <a:defRPr sz="3400" b="1"/>
            </a:lvl3pPr>
            <a:lvl4pPr marL="2592187" indent="0">
              <a:buNone/>
              <a:defRPr sz="3000" b="1"/>
            </a:lvl4pPr>
            <a:lvl5pPr marL="3456249" indent="0">
              <a:buNone/>
              <a:defRPr sz="3000" b="1"/>
            </a:lvl5pPr>
            <a:lvl6pPr marL="4320311" indent="0">
              <a:buNone/>
              <a:defRPr sz="3000" b="1"/>
            </a:lvl6pPr>
            <a:lvl7pPr marL="5184374" indent="0">
              <a:buNone/>
              <a:defRPr sz="3000" b="1"/>
            </a:lvl7pPr>
            <a:lvl8pPr marL="6048436" indent="0">
              <a:buNone/>
              <a:defRPr sz="3000" b="1"/>
            </a:lvl8pPr>
            <a:lvl9pPr marL="6912498" indent="0">
              <a:buNone/>
              <a:defRPr sz="30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778776" y="4110614"/>
            <a:ext cx="7638674" cy="7468118"/>
          </a:xfrm>
        </p:spPr>
        <p:txBody>
          <a:bodyPr/>
          <a:lstStyle>
            <a:lvl1pPr>
              <a:defRPr sz="4500"/>
            </a:lvl1pPr>
            <a:lvl2pPr>
              <a:defRPr sz="3800"/>
            </a:lvl2pPr>
            <a:lvl3pPr>
              <a:defRPr sz="34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8F9CE-0034-4945-8CEB-102B46A25DDF}" type="datetimeFigureOut">
              <a:rPr lang="en-US" smtClean="0"/>
              <a:pPr/>
              <a:t>6/11/2022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04E08-5884-461A-AAA1-DD68E340B8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8F9CE-0034-4945-8CEB-102B46A25DDF}" type="datetimeFigureOut">
              <a:rPr lang="en-US" smtClean="0"/>
              <a:pPr/>
              <a:t>6/11/2022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04E08-5884-461A-AAA1-DD68E340B8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8F9CE-0034-4945-8CEB-102B46A25DDF}" type="datetimeFigureOut">
              <a:rPr lang="en-US" smtClean="0"/>
              <a:pPr/>
              <a:t>6/11/2022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04E08-5884-461A-AAA1-DD68E340B8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4077" y="516077"/>
            <a:ext cx="5685503" cy="2196328"/>
          </a:xfrm>
        </p:spPr>
        <p:txBody>
          <a:bodyPr anchor="b"/>
          <a:lstStyle>
            <a:lvl1pPr algn="l">
              <a:defRPr sz="38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56596" y="516078"/>
            <a:ext cx="9660853" cy="11062655"/>
          </a:xfrm>
        </p:spPr>
        <p:txBody>
          <a:bodyPr/>
          <a:lstStyle>
            <a:lvl1pPr>
              <a:defRPr sz="6000"/>
            </a:lvl1pPr>
            <a:lvl2pPr>
              <a:defRPr sz="5300"/>
            </a:lvl2pPr>
            <a:lvl3pPr>
              <a:defRPr sz="4500"/>
            </a:lvl3pPr>
            <a:lvl4pPr>
              <a:defRPr sz="3800"/>
            </a:lvl4pPr>
            <a:lvl5pPr>
              <a:defRPr sz="3800"/>
            </a:lvl5pPr>
            <a:lvl6pPr>
              <a:defRPr sz="3800"/>
            </a:lvl6pPr>
            <a:lvl7pPr>
              <a:defRPr sz="3800"/>
            </a:lvl7pPr>
            <a:lvl8pPr>
              <a:defRPr sz="3800"/>
            </a:lvl8pPr>
            <a:lvl9pPr>
              <a:defRPr sz="3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4077" y="2712406"/>
            <a:ext cx="5685503" cy="8866327"/>
          </a:xfrm>
        </p:spPr>
        <p:txBody>
          <a:bodyPr/>
          <a:lstStyle>
            <a:lvl1pPr marL="0" indent="0">
              <a:buNone/>
              <a:defRPr sz="2600"/>
            </a:lvl1pPr>
            <a:lvl2pPr marL="864062" indent="0">
              <a:buNone/>
              <a:defRPr sz="2300"/>
            </a:lvl2pPr>
            <a:lvl3pPr marL="1728125" indent="0">
              <a:buNone/>
              <a:defRPr sz="1900"/>
            </a:lvl3pPr>
            <a:lvl4pPr marL="2592187" indent="0">
              <a:buNone/>
              <a:defRPr sz="1700"/>
            </a:lvl4pPr>
            <a:lvl5pPr marL="3456249" indent="0">
              <a:buNone/>
              <a:defRPr sz="1700"/>
            </a:lvl5pPr>
            <a:lvl6pPr marL="4320311" indent="0">
              <a:buNone/>
              <a:defRPr sz="1700"/>
            </a:lvl6pPr>
            <a:lvl7pPr marL="5184374" indent="0">
              <a:buNone/>
              <a:defRPr sz="1700"/>
            </a:lvl7pPr>
            <a:lvl8pPr marL="6048436" indent="0">
              <a:buNone/>
              <a:defRPr sz="1700"/>
            </a:lvl8pPr>
            <a:lvl9pPr marL="6912498" indent="0">
              <a:buNone/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8F9CE-0034-4945-8CEB-102B46A25DDF}" type="datetimeFigureOut">
              <a:rPr lang="en-US" smtClean="0"/>
              <a:pPr/>
              <a:t>6/11/2022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04E08-5884-461A-AAA1-DD68E340B8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87300" y="9073357"/>
            <a:ext cx="10368915" cy="1071161"/>
          </a:xfrm>
        </p:spPr>
        <p:txBody>
          <a:bodyPr anchor="b"/>
          <a:lstStyle>
            <a:lvl1pPr algn="l">
              <a:defRPr sz="38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387300" y="1158173"/>
            <a:ext cx="10368915" cy="7777163"/>
          </a:xfrm>
        </p:spPr>
        <p:txBody>
          <a:bodyPr/>
          <a:lstStyle>
            <a:lvl1pPr marL="0" indent="0">
              <a:buNone/>
              <a:defRPr sz="6000"/>
            </a:lvl1pPr>
            <a:lvl2pPr marL="864062" indent="0">
              <a:buNone/>
              <a:defRPr sz="5300"/>
            </a:lvl2pPr>
            <a:lvl3pPr marL="1728125" indent="0">
              <a:buNone/>
              <a:defRPr sz="4500"/>
            </a:lvl3pPr>
            <a:lvl4pPr marL="2592187" indent="0">
              <a:buNone/>
              <a:defRPr sz="3800"/>
            </a:lvl4pPr>
            <a:lvl5pPr marL="3456249" indent="0">
              <a:buNone/>
              <a:defRPr sz="3800"/>
            </a:lvl5pPr>
            <a:lvl6pPr marL="4320311" indent="0">
              <a:buNone/>
              <a:defRPr sz="3800"/>
            </a:lvl6pPr>
            <a:lvl7pPr marL="5184374" indent="0">
              <a:buNone/>
              <a:defRPr sz="3800"/>
            </a:lvl7pPr>
            <a:lvl8pPr marL="6048436" indent="0">
              <a:buNone/>
              <a:defRPr sz="3800"/>
            </a:lvl8pPr>
            <a:lvl9pPr marL="6912498" indent="0">
              <a:buNone/>
              <a:defRPr sz="38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387300" y="10144517"/>
            <a:ext cx="10368915" cy="1521227"/>
          </a:xfrm>
        </p:spPr>
        <p:txBody>
          <a:bodyPr/>
          <a:lstStyle>
            <a:lvl1pPr marL="0" indent="0">
              <a:buNone/>
              <a:defRPr sz="2600"/>
            </a:lvl1pPr>
            <a:lvl2pPr marL="864062" indent="0">
              <a:buNone/>
              <a:defRPr sz="2300"/>
            </a:lvl2pPr>
            <a:lvl3pPr marL="1728125" indent="0">
              <a:buNone/>
              <a:defRPr sz="1900"/>
            </a:lvl3pPr>
            <a:lvl4pPr marL="2592187" indent="0">
              <a:buNone/>
              <a:defRPr sz="1700"/>
            </a:lvl4pPr>
            <a:lvl5pPr marL="3456249" indent="0">
              <a:buNone/>
              <a:defRPr sz="1700"/>
            </a:lvl5pPr>
            <a:lvl6pPr marL="4320311" indent="0">
              <a:buNone/>
              <a:defRPr sz="1700"/>
            </a:lvl6pPr>
            <a:lvl7pPr marL="5184374" indent="0">
              <a:buNone/>
              <a:defRPr sz="1700"/>
            </a:lvl7pPr>
            <a:lvl8pPr marL="6048436" indent="0">
              <a:buNone/>
              <a:defRPr sz="1700"/>
            </a:lvl8pPr>
            <a:lvl9pPr marL="6912498" indent="0">
              <a:buNone/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8F9CE-0034-4945-8CEB-102B46A25DDF}" type="datetimeFigureOut">
              <a:rPr lang="en-US" smtClean="0"/>
              <a:pPr/>
              <a:t>6/11/2022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04E08-5884-461A-AAA1-DD68E340B8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64076" y="519079"/>
            <a:ext cx="15553373" cy="2160323"/>
          </a:xfrm>
          <a:prstGeom prst="rect">
            <a:avLst/>
          </a:prstGeom>
        </p:spPr>
        <p:txBody>
          <a:bodyPr vert="horz" lIns="172812" tIns="86406" rIns="172812" bIns="86406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4076" y="3024453"/>
            <a:ext cx="15553373" cy="8554280"/>
          </a:xfrm>
          <a:prstGeom prst="rect">
            <a:avLst/>
          </a:prstGeom>
        </p:spPr>
        <p:txBody>
          <a:bodyPr vert="horz" lIns="172812" tIns="86406" rIns="172812" bIns="86406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4076" y="12013797"/>
            <a:ext cx="4032356" cy="690103"/>
          </a:xfrm>
          <a:prstGeom prst="rect">
            <a:avLst/>
          </a:prstGeom>
        </p:spPr>
        <p:txBody>
          <a:bodyPr vert="horz" lIns="172812" tIns="86406" rIns="172812" bIns="86406" rtlCol="0" anchor="ctr"/>
          <a:lstStyle>
            <a:lvl1pPr algn="l">
              <a:defRPr sz="2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98F9CE-0034-4945-8CEB-102B46A25DDF}" type="datetimeFigureOut">
              <a:rPr lang="en-US" smtClean="0"/>
              <a:pPr/>
              <a:t>6/11/2022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04521" y="12013797"/>
            <a:ext cx="5472483" cy="690103"/>
          </a:xfrm>
          <a:prstGeom prst="rect">
            <a:avLst/>
          </a:prstGeom>
        </p:spPr>
        <p:txBody>
          <a:bodyPr vert="horz" lIns="172812" tIns="86406" rIns="172812" bIns="86406" rtlCol="0" anchor="ctr"/>
          <a:lstStyle>
            <a:lvl1pPr algn="ctr">
              <a:defRPr sz="2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385093" y="12013797"/>
            <a:ext cx="4032356" cy="690103"/>
          </a:xfrm>
          <a:prstGeom prst="rect">
            <a:avLst/>
          </a:prstGeom>
        </p:spPr>
        <p:txBody>
          <a:bodyPr vert="horz" lIns="172812" tIns="86406" rIns="172812" bIns="86406" rtlCol="0" anchor="ctr"/>
          <a:lstStyle>
            <a:lvl1pPr algn="r">
              <a:defRPr sz="2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904E08-5884-461A-AAA1-DD68E340B89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728125" rtl="0" eaLnBrk="1" latinLnBrk="0" hangingPunct="1">
        <a:spcBef>
          <a:spcPct val="0"/>
        </a:spcBef>
        <a:buNone/>
        <a:defRPr sz="8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48047" indent="-648047" algn="l" defTabSz="1728125" rtl="0" eaLnBrk="1" latinLnBrk="0" hangingPunct="1">
        <a:spcBef>
          <a:spcPct val="20000"/>
        </a:spcBef>
        <a:buFont typeface="Arial" pitchFamily="34" charset="0"/>
        <a:buChar char="•"/>
        <a:defRPr sz="6000" kern="1200">
          <a:solidFill>
            <a:schemeClr val="tx1"/>
          </a:solidFill>
          <a:latin typeface="+mn-lt"/>
          <a:ea typeface="+mn-ea"/>
          <a:cs typeface="+mn-cs"/>
        </a:defRPr>
      </a:lvl1pPr>
      <a:lvl2pPr marL="1404101" indent="-540039" algn="l" defTabSz="1728125" rtl="0" eaLnBrk="1" latinLnBrk="0" hangingPunct="1">
        <a:spcBef>
          <a:spcPct val="20000"/>
        </a:spcBef>
        <a:buFont typeface="Arial" pitchFamily="34" charset="0"/>
        <a:buChar char="–"/>
        <a:defRPr sz="5300" kern="1200">
          <a:solidFill>
            <a:schemeClr val="tx1"/>
          </a:solidFill>
          <a:latin typeface="+mn-lt"/>
          <a:ea typeface="+mn-ea"/>
          <a:cs typeface="+mn-cs"/>
        </a:defRPr>
      </a:lvl2pPr>
      <a:lvl3pPr marL="2160156" indent="-432031" algn="l" defTabSz="1728125" rtl="0" eaLnBrk="1" latinLnBrk="0" hangingPunct="1">
        <a:spcBef>
          <a:spcPct val="20000"/>
        </a:spcBef>
        <a:buFont typeface="Arial" pitchFamily="34" charset="0"/>
        <a:buChar char="•"/>
        <a:defRPr sz="4500" kern="1200">
          <a:solidFill>
            <a:schemeClr val="tx1"/>
          </a:solidFill>
          <a:latin typeface="+mn-lt"/>
          <a:ea typeface="+mn-ea"/>
          <a:cs typeface="+mn-cs"/>
        </a:defRPr>
      </a:lvl3pPr>
      <a:lvl4pPr marL="3024218" indent="-432031" algn="l" defTabSz="1728125" rtl="0" eaLnBrk="1" latinLnBrk="0" hangingPunct="1">
        <a:spcBef>
          <a:spcPct val="20000"/>
        </a:spcBef>
        <a:buFont typeface="Arial" pitchFamily="34" charset="0"/>
        <a:buChar char="–"/>
        <a:defRPr sz="3800" kern="1200">
          <a:solidFill>
            <a:schemeClr val="tx1"/>
          </a:solidFill>
          <a:latin typeface="+mn-lt"/>
          <a:ea typeface="+mn-ea"/>
          <a:cs typeface="+mn-cs"/>
        </a:defRPr>
      </a:lvl4pPr>
      <a:lvl5pPr marL="3888280" indent="-432031" algn="l" defTabSz="1728125" rtl="0" eaLnBrk="1" latinLnBrk="0" hangingPunct="1">
        <a:spcBef>
          <a:spcPct val="20000"/>
        </a:spcBef>
        <a:buFont typeface="Arial" pitchFamily="34" charset="0"/>
        <a:buChar char="»"/>
        <a:defRPr sz="3800" kern="1200">
          <a:solidFill>
            <a:schemeClr val="tx1"/>
          </a:solidFill>
          <a:latin typeface="+mn-lt"/>
          <a:ea typeface="+mn-ea"/>
          <a:cs typeface="+mn-cs"/>
        </a:defRPr>
      </a:lvl5pPr>
      <a:lvl6pPr marL="4752343" indent="-432031" algn="l" defTabSz="1728125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6pPr>
      <a:lvl7pPr marL="5616405" indent="-432031" algn="l" defTabSz="1728125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7pPr>
      <a:lvl8pPr marL="6480467" indent="-432031" algn="l" defTabSz="1728125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8pPr>
      <a:lvl9pPr marL="7344529" indent="-432031" algn="l" defTabSz="1728125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72812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864062" algn="l" defTabSz="172812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728125" algn="l" defTabSz="172812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2592187" algn="l" defTabSz="172812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4pPr>
      <a:lvl5pPr marL="3456249" algn="l" defTabSz="172812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5pPr>
      <a:lvl6pPr marL="4320311" algn="l" defTabSz="172812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6pPr>
      <a:lvl7pPr marL="5184374" algn="l" defTabSz="172812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7pPr>
      <a:lvl8pPr marL="6048436" algn="l" defTabSz="172812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8pPr>
      <a:lvl9pPr marL="6912498" algn="l" defTabSz="172812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13" Type="http://schemas.openxmlformats.org/officeDocument/2006/relationships/image" Target="../media/image7.jpeg"/><Relationship Id="rId18" Type="http://schemas.openxmlformats.org/officeDocument/2006/relationships/image" Target="../media/image12.jpeg"/><Relationship Id="rId3" Type="http://schemas.openxmlformats.org/officeDocument/2006/relationships/image" Target="../media/image1.png"/><Relationship Id="rId7" Type="http://schemas.openxmlformats.org/officeDocument/2006/relationships/diagramQuickStyle" Target="../diagrams/quickStyle1.xml"/><Relationship Id="rId12" Type="http://schemas.openxmlformats.org/officeDocument/2006/relationships/image" Target="../media/image6.jpeg"/><Relationship Id="rId17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0.jpeg"/><Relationship Id="rId20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.xml"/><Relationship Id="rId11" Type="http://schemas.openxmlformats.org/officeDocument/2006/relationships/image" Target="../media/image5.jpeg"/><Relationship Id="rId5" Type="http://schemas.openxmlformats.org/officeDocument/2006/relationships/diagramData" Target="../diagrams/data1.xml"/><Relationship Id="rId15" Type="http://schemas.openxmlformats.org/officeDocument/2006/relationships/image" Target="../media/image9.jpeg"/><Relationship Id="rId10" Type="http://schemas.openxmlformats.org/officeDocument/2006/relationships/image" Target="../media/image4.jpeg"/><Relationship Id="rId19" Type="http://schemas.openxmlformats.org/officeDocument/2006/relationships/image" Target="../media/image13.jpeg"/><Relationship Id="rId4" Type="http://schemas.openxmlformats.org/officeDocument/2006/relationships/image" Target="../media/image2.jpeg"/><Relationship Id="rId9" Type="http://schemas.openxmlformats.org/officeDocument/2006/relationships/image" Target="../media/image3.jpeg"/><Relationship Id="rId1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-1" y="0"/>
            <a:ext cx="17281525" cy="1694623"/>
          </a:xfrm>
          <a:solidFill>
            <a:srgbClr val="650332"/>
          </a:solidFill>
        </p:spPr>
        <p:txBody>
          <a:bodyPr>
            <a:noAutofit/>
          </a:bodyPr>
          <a:lstStyle/>
          <a:p>
            <a:r>
              <a:rPr lang="en-US" sz="4400" b="0" i="0" u="none" strike="noStrike" dirty="0" smtClean="0">
                <a:solidFill>
                  <a:srgbClr val="FFFFFF"/>
                </a:solidFill>
                <a:latin typeface="Lucida Handwriting" pitchFamily="66" charset="0"/>
              </a:rPr>
              <a:t/>
            </a:r>
            <a:br>
              <a:rPr lang="en-US" sz="4400" b="0" i="0" u="none" strike="noStrike" dirty="0" smtClean="0">
                <a:solidFill>
                  <a:srgbClr val="FFFFFF"/>
                </a:solidFill>
                <a:latin typeface="Lucida Handwriting" pitchFamily="66" charset="0"/>
              </a:rPr>
            </a:br>
            <a:r>
              <a:rPr lang="en-US" sz="4000" b="0" i="0" u="none" strike="noStrike" dirty="0" smtClean="0">
                <a:solidFill>
                  <a:srgbClr val="FFFFFF"/>
                </a:solidFill>
                <a:latin typeface="Lucida Handwriting" pitchFamily="66" charset="0"/>
              </a:rPr>
              <a:t>Summer Internship </a:t>
            </a:r>
            <a:r>
              <a:rPr lang="en-US" sz="4800" dirty="0" smtClean="0">
                <a:solidFill>
                  <a:srgbClr val="FFFFFF"/>
                </a:solidFill>
                <a:latin typeface="YACgESFItrk 0"/>
              </a:rPr>
              <a:t/>
            </a:r>
            <a:br>
              <a:rPr lang="en-US" sz="4800" dirty="0" smtClean="0">
                <a:solidFill>
                  <a:srgbClr val="FFFFFF"/>
                </a:solidFill>
                <a:latin typeface="YACgESFItrk 0"/>
              </a:rPr>
            </a:br>
            <a:r>
              <a:rPr lang="en-US" sz="2800" dirty="0" smtClean="0">
                <a:solidFill>
                  <a:srgbClr val="FFFFFF"/>
                </a:solidFill>
                <a:latin typeface="Calisto MT" pitchFamily="18" charset="0"/>
              </a:rPr>
              <a:t>I</a:t>
            </a:r>
            <a:r>
              <a:rPr lang="en-US" sz="2800" b="0" i="0" u="none" strike="noStrike" dirty="0" smtClean="0">
                <a:solidFill>
                  <a:srgbClr val="FFFFFF"/>
                </a:solidFill>
                <a:latin typeface="Calisto MT" pitchFamily="18" charset="0"/>
              </a:rPr>
              <a:t>nternal Challenges of women-led FPOs in Jharkhand and Rajasthan</a:t>
            </a:r>
            <a:r>
              <a:rPr lang="en-US" sz="4400" dirty="0" smtClean="0">
                <a:solidFill>
                  <a:srgbClr val="FFFFFF"/>
                </a:solidFill>
                <a:latin typeface="Calisto MT" pitchFamily="18" charset="0"/>
              </a:rPr>
              <a:t/>
            </a:r>
            <a:br>
              <a:rPr lang="en-US" sz="4400" dirty="0" smtClean="0">
                <a:solidFill>
                  <a:srgbClr val="FFFFFF"/>
                </a:solidFill>
                <a:latin typeface="Calisto MT" pitchFamily="18" charset="0"/>
              </a:rPr>
            </a:br>
            <a:endParaRPr lang="en-US" sz="4400" dirty="0">
              <a:latin typeface="Calisto MT" pitchFamily="18" charset="0"/>
            </a:endParaRPr>
          </a:p>
        </p:txBody>
      </p:sp>
      <p:pic>
        <p:nvPicPr>
          <p:cNvPr id="8" name="Picture 7" descr="LOGO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349861" cy="1350185"/>
          </a:xfrm>
          <a:prstGeom prst="rect">
            <a:avLst/>
          </a:prstGeom>
        </p:spPr>
      </p:pic>
      <p:pic>
        <p:nvPicPr>
          <p:cNvPr id="10" name="Picture 9" descr="IIHMR logo.jf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515465" y="0"/>
            <a:ext cx="2766060" cy="1059180"/>
          </a:xfrm>
          <a:prstGeom prst="rect">
            <a:avLst/>
          </a:prstGeom>
        </p:spPr>
      </p:pic>
      <p:sp>
        <p:nvSpPr>
          <p:cNvPr id="126" name="Rectangle 125"/>
          <p:cNvSpPr/>
          <p:nvPr/>
        </p:nvSpPr>
        <p:spPr>
          <a:xfrm>
            <a:off x="0" y="1694623"/>
            <a:ext cx="7140564" cy="39087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rgbClr val="C00000"/>
                </a:solidFill>
                <a:latin typeface="Calisto MT" pitchFamily="18" charset="0"/>
              </a:rPr>
              <a:t>Udyogini</a:t>
            </a:r>
          </a:p>
          <a:p>
            <a:r>
              <a:rPr lang="en-US" sz="1200" b="1" dirty="0">
                <a:latin typeface="Calisto MT" pitchFamily="18" charset="0"/>
              </a:rPr>
              <a:t>History</a:t>
            </a:r>
            <a:endParaRPr lang="en-US" sz="1200" dirty="0">
              <a:latin typeface="Calisto MT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1200" dirty="0">
                <a:latin typeface="Sylfaen" pitchFamily="18" charset="0"/>
              </a:rPr>
              <a:t>E</a:t>
            </a:r>
            <a:r>
              <a:rPr lang="en-US" sz="1200" dirty="0" smtClean="0">
                <a:latin typeface="Sylfaen" pitchFamily="18" charset="0"/>
              </a:rPr>
              <a:t>stablished </a:t>
            </a:r>
            <a:r>
              <a:rPr lang="en-US" sz="1200" dirty="0">
                <a:latin typeface="Sylfaen" pitchFamily="18" charset="0"/>
              </a:rPr>
              <a:t>by the world bank in the year 1992,  </a:t>
            </a:r>
            <a:r>
              <a:rPr lang="en-US" sz="1200" dirty="0" smtClean="0">
                <a:latin typeface="Sylfaen" pitchFamily="18" charset="0"/>
              </a:rPr>
              <a:t>Udyogini was </a:t>
            </a:r>
            <a:r>
              <a:rPr lang="en-US" sz="1200" dirty="0">
                <a:latin typeface="Sylfaen" pitchFamily="18" charset="0"/>
              </a:rPr>
              <a:t>a major service provider and resource agency to NGOs and government bodies. </a:t>
            </a:r>
          </a:p>
          <a:p>
            <a:pPr>
              <a:buFont typeface="Arial" pitchFamily="34" charset="0"/>
              <a:buChar char="•"/>
            </a:pPr>
            <a:r>
              <a:rPr lang="en-US" sz="1200" dirty="0" smtClean="0">
                <a:latin typeface="Sylfaen" pitchFamily="18" charset="0"/>
              </a:rPr>
              <a:t>In </a:t>
            </a:r>
            <a:r>
              <a:rPr lang="en-US" sz="1200" dirty="0">
                <a:latin typeface="Sylfaen" pitchFamily="18" charset="0"/>
              </a:rPr>
              <a:t>2002, Udyogini started focusing on the concept of women’s empowerment from the lens of entrepreneurship</a:t>
            </a:r>
            <a:r>
              <a:rPr lang="en-US" sz="1200" dirty="0" smtClean="0">
                <a:latin typeface="Sylfaen" pitchFamily="18" charset="0"/>
              </a:rPr>
              <a:t>.</a:t>
            </a:r>
          </a:p>
          <a:p>
            <a:r>
              <a:rPr lang="en-US" sz="1200" b="1" dirty="0" smtClean="0">
                <a:latin typeface="Calisto MT" pitchFamily="18" charset="0"/>
              </a:rPr>
              <a:t>About </a:t>
            </a:r>
          </a:p>
          <a:p>
            <a:r>
              <a:rPr lang="en-US" sz="1200" dirty="0" smtClean="0">
                <a:latin typeface="Sylfaen" pitchFamily="18" charset="0"/>
              </a:rPr>
              <a:t>A women’s economic empowerment-based non-government organization.</a:t>
            </a:r>
            <a:r>
              <a:rPr lang="en-US" sz="1200" dirty="0" smtClean="0">
                <a:latin typeface="Times New Roman"/>
                <a:ea typeface="Times New Roman"/>
              </a:rPr>
              <a:t> They are majorly working on women creating employment opportunities for themselves and others, by providing them adequate skill-building training and escalating their entrepreneurial capacities.</a:t>
            </a:r>
            <a:endParaRPr lang="en-US" sz="1200" dirty="0" smtClean="0">
              <a:latin typeface="Sylfaen" pitchFamily="18" charset="0"/>
            </a:endParaRPr>
          </a:p>
          <a:p>
            <a:r>
              <a:rPr lang="en-US" sz="1200" b="1" dirty="0">
                <a:latin typeface="Calisto MT" pitchFamily="18" charset="0"/>
              </a:rPr>
              <a:t>Vision</a:t>
            </a:r>
            <a:endParaRPr lang="en-US" sz="1200" dirty="0">
              <a:latin typeface="Calisto MT" pitchFamily="18" charset="0"/>
            </a:endParaRPr>
          </a:p>
          <a:p>
            <a:r>
              <a:rPr lang="en-US" sz="1200" dirty="0">
                <a:latin typeface="Sylfaen" pitchFamily="18" charset="0"/>
              </a:rPr>
              <a:t>Foster gender equality by improving the socio-economic status of women to fully participate in decision-making in domestic and public spheres.</a:t>
            </a:r>
            <a:endParaRPr lang="en-US" sz="1200" dirty="0" smtClean="0">
              <a:latin typeface="Sylfaen" pitchFamily="18" charset="0"/>
            </a:endParaRPr>
          </a:p>
          <a:p>
            <a:r>
              <a:rPr lang="en-US" sz="1200" b="1" dirty="0">
                <a:latin typeface="Calisto MT" pitchFamily="18" charset="0"/>
              </a:rPr>
              <a:t>Mission</a:t>
            </a:r>
            <a:endParaRPr lang="en-US" sz="1200" dirty="0">
              <a:latin typeface="Calisto MT" pitchFamily="18" charset="0"/>
            </a:endParaRPr>
          </a:p>
          <a:p>
            <a:r>
              <a:rPr lang="en-US" sz="1200" dirty="0">
                <a:latin typeface="Sylfaen" pitchFamily="18" charset="0"/>
              </a:rPr>
              <a:t>Provide customized quality business development services to enable women to enhance their income, and access better education and health services for their children with a special focus on girls.</a:t>
            </a:r>
            <a:endParaRPr lang="en-US" sz="1200" dirty="0" smtClean="0">
              <a:latin typeface="Sylfaen" pitchFamily="18" charset="0"/>
            </a:endParaRPr>
          </a:p>
          <a:p>
            <a:r>
              <a:rPr lang="en-US" sz="1200" b="1" dirty="0">
                <a:latin typeface="Calisto MT" pitchFamily="18" charset="0"/>
              </a:rPr>
              <a:t>Organizational </a:t>
            </a:r>
            <a:r>
              <a:rPr lang="en-US" sz="1200" b="1" dirty="0" smtClean="0">
                <a:latin typeface="Calisto MT" pitchFamily="18" charset="0"/>
              </a:rPr>
              <a:t>Structure </a:t>
            </a:r>
          </a:p>
          <a:p>
            <a:endParaRPr lang="en-US" sz="1800" b="1" dirty="0" smtClean="0">
              <a:latin typeface="Sylfaen" pitchFamily="18" charset="0"/>
            </a:endParaRPr>
          </a:p>
          <a:p>
            <a:endParaRPr lang="en-US" sz="1800" dirty="0">
              <a:latin typeface="Sylfaen" pitchFamily="18" charset="0"/>
            </a:endParaRPr>
          </a:p>
        </p:txBody>
      </p:sp>
      <p:graphicFrame>
        <p:nvGraphicFramePr>
          <p:cNvPr id="129" name="Diagram 128"/>
          <p:cNvGraphicFramePr/>
          <p:nvPr/>
        </p:nvGraphicFramePr>
        <p:xfrm>
          <a:off x="353954" y="4980771"/>
          <a:ext cx="6286544" cy="39290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graphicFrame>
        <p:nvGraphicFramePr>
          <p:cNvPr id="131" name="Table 130"/>
          <p:cNvGraphicFramePr>
            <a:graphicFrameLocks noGrp="1"/>
          </p:cNvGraphicFramePr>
          <p:nvPr/>
        </p:nvGraphicFramePr>
        <p:xfrm>
          <a:off x="139640" y="8918818"/>
          <a:ext cx="7426316" cy="39201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13158"/>
                <a:gridCol w="3713158"/>
              </a:tblGrid>
              <a:tr h="353973">
                <a:tc gridSpan="2">
                  <a:txBody>
                    <a:bodyPr/>
                    <a:lstStyle/>
                    <a:p>
                      <a:pPr algn="l"/>
                      <a:r>
                        <a:rPr lang="en-US" sz="1600" b="0" i="1" dirty="0" smtClean="0">
                          <a:solidFill>
                            <a:schemeClr val="bg1"/>
                          </a:solidFill>
                          <a:latin typeface="Calisto MT" pitchFamily="18" charset="0"/>
                        </a:rPr>
                        <a:t>Learning and Value Additions </a:t>
                      </a:r>
                      <a:endParaRPr lang="en-US" sz="1600" b="0" i="1" dirty="0">
                        <a:solidFill>
                          <a:schemeClr val="bg1"/>
                        </a:solidFill>
                        <a:latin typeface="Calisto MT" pitchFamily="18" charset="0"/>
                      </a:endParaRPr>
                    </a:p>
                  </a:txBody>
                  <a:tcPr>
                    <a:solidFill>
                      <a:srgbClr val="65033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443173"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None/>
                      </a:pPr>
                      <a:r>
                        <a:rPr lang="en-US" sz="1200" b="1" i="0" u="none" strike="noStrike" dirty="0" smtClean="0">
                          <a:solidFill>
                            <a:srgbClr val="000000"/>
                          </a:solidFill>
                          <a:latin typeface="Calisto MT" pitchFamily="18" charset="0"/>
                        </a:rPr>
                        <a:t>Practical Exposure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latin typeface="Sylfaen" pitchFamily="18" charset="0"/>
                        </a:rPr>
                        <a:t>Initiated conversations with women of slums and villages,</a:t>
                      </a:r>
                      <a:r>
                        <a:rPr lang="en-US" sz="1200" b="0" i="0" u="none" strike="noStrike" baseline="0" dirty="0" smtClean="0">
                          <a:solidFill>
                            <a:srgbClr val="000000"/>
                          </a:solidFill>
                          <a:latin typeface="Sylfaen" pitchFamily="18" charset="0"/>
                        </a:rPr>
                        <a:t> for learning about their aspirations.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endParaRPr lang="en-US" sz="1200" dirty="0" smtClean="0">
                        <a:latin typeface="Sylfaen" pitchFamily="18" charset="0"/>
                      </a:endParaRPr>
                    </a:p>
                    <a:p>
                      <a:pPr>
                        <a:buFont typeface="Arial"/>
                        <a:buNone/>
                      </a:pPr>
                      <a:endParaRPr lang="en-US" sz="1200" dirty="0" smtClean="0">
                        <a:latin typeface="Sylfaen" pitchFamily="18" charset="0"/>
                      </a:endParaRP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latin typeface="Sylfaen" pitchFamily="18" charset="0"/>
                        </a:rPr>
                        <a:t>Learned how to write literature reviews and citations for the same.</a:t>
                      </a:r>
                    </a:p>
                    <a:p>
                      <a:pPr>
                        <a:buFont typeface="Arial"/>
                        <a:buNone/>
                      </a:pPr>
                      <a:endParaRPr lang="en-US" sz="1200" dirty="0" smtClean="0">
                        <a:latin typeface="Sylfaen" pitchFamily="18" charset="0"/>
                      </a:endParaRP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latin typeface="Sylfaen" pitchFamily="18" charset="0"/>
                        </a:rPr>
                        <a:t>Conducted FGDs and KIIs through online and offline modes.</a:t>
                      </a:r>
                      <a:endParaRPr lang="en-US" sz="1200" dirty="0" smtClean="0">
                        <a:latin typeface="Sylfaen" pitchFamily="18" charset="0"/>
                      </a:endParaRPr>
                    </a:p>
                    <a:p>
                      <a:pPr>
                        <a:buFont typeface="Arial"/>
                        <a:buNone/>
                      </a:pPr>
                      <a:endParaRPr lang="en-US" sz="1200" dirty="0" smtClean="0">
                        <a:latin typeface="Sylfaen" pitchFamily="18" charset="0"/>
                      </a:endParaRP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latin typeface="Sylfaen" pitchFamily="18" charset="0"/>
                        </a:rPr>
                        <a:t>Field visit to Khandar for understanding the internal challenges of women FPO.</a:t>
                      </a:r>
                    </a:p>
                    <a:p>
                      <a:pPr>
                        <a:buFont typeface="Arial"/>
                        <a:buChar char="•"/>
                      </a:pPr>
                      <a:endParaRPr lang="en-US" sz="1200" b="0" i="0" u="none" strike="noStrike" dirty="0" smtClean="0">
                        <a:solidFill>
                          <a:srgbClr val="000000"/>
                        </a:solidFill>
                        <a:latin typeface="Sylfaen" pitchFamily="18" charset="0"/>
                      </a:endParaRPr>
                    </a:p>
                    <a:p>
                      <a:pPr>
                        <a:buFont typeface="Arial"/>
                        <a:buNone/>
                      </a:pPr>
                      <a:endParaRPr lang="en-US" sz="1200" b="0" i="0" u="none" strike="noStrike" dirty="0" smtClean="0">
                        <a:solidFill>
                          <a:srgbClr val="000000"/>
                        </a:solidFill>
                        <a:latin typeface="Sylfaen" pitchFamily="18" charset="0"/>
                      </a:endParaRP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latin typeface="Sylfaen" pitchFamily="18" charset="0"/>
                        </a:rPr>
                        <a:t>Accessing the identified</a:t>
                      </a:r>
                      <a:r>
                        <a:rPr lang="en-US" sz="1200" b="0" i="0" u="none" strike="noStrike" baseline="0" dirty="0" smtClean="0">
                          <a:solidFill>
                            <a:srgbClr val="000000"/>
                          </a:solidFill>
                          <a:latin typeface="Sylfaen" pitchFamily="18" charset="0"/>
                        </a:rPr>
                        <a:t> beneficiaries with the help of Udyogini’s field team</a:t>
                      </a:r>
                      <a:endParaRPr lang="en-US" sz="1200" dirty="0" smtClean="0">
                        <a:latin typeface="Sylfaen" pitchFamily="18" charset="0"/>
                      </a:endParaRPr>
                    </a:p>
                    <a:p>
                      <a:endParaRPr lang="en-US" sz="1200" b="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None/>
                      </a:pPr>
                      <a:r>
                        <a:rPr lang="en-US" sz="1200" b="1" i="0" u="none" strike="noStrike" dirty="0" smtClean="0">
                          <a:solidFill>
                            <a:srgbClr val="000000"/>
                          </a:solidFill>
                          <a:latin typeface="Calisto MT" pitchFamily="18" charset="0"/>
                        </a:rPr>
                        <a:t>Theoretical Work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latin typeface="Sylfaen" pitchFamily="18" charset="0"/>
                        </a:rPr>
                        <a:t>For knowing the aspirations</a:t>
                      </a:r>
                      <a:r>
                        <a:rPr lang="en-US" sz="1200" b="0" i="0" u="none" strike="noStrike" baseline="0" dirty="0" smtClean="0">
                          <a:solidFill>
                            <a:srgbClr val="000000"/>
                          </a:solidFill>
                          <a:latin typeface="Sylfaen" pitchFamily="18" charset="0"/>
                        </a:rPr>
                        <a:t> and recording proper data, questionnaires were framed.</a:t>
                      </a:r>
                      <a:endParaRPr lang="en-US" sz="1200" b="0" i="0" u="none" strike="noStrike" dirty="0" smtClean="0">
                        <a:solidFill>
                          <a:srgbClr val="000000"/>
                        </a:solidFill>
                        <a:latin typeface="Sylfaen" pitchFamily="18" charset="0"/>
                      </a:endParaRPr>
                    </a:p>
                    <a:p>
                      <a:pPr>
                        <a:buFont typeface="Arial"/>
                        <a:buNone/>
                      </a:pPr>
                      <a:endParaRPr lang="en-US" sz="1200" dirty="0" smtClean="0">
                        <a:latin typeface="Sylfaen" pitchFamily="18" charset="0"/>
                      </a:endParaRPr>
                    </a:p>
                    <a:p>
                      <a:pPr>
                        <a:buFont typeface="Arial"/>
                        <a:buNone/>
                      </a:pPr>
                      <a:endParaRPr lang="en-US" sz="1200" dirty="0" smtClean="0">
                        <a:latin typeface="Sylfaen" pitchFamily="18" charset="0"/>
                      </a:endParaRP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latin typeface="Sylfaen" pitchFamily="18" charset="0"/>
                        </a:rPr>
                        <a:t>Read research papers for background of literature review.</a:t>
                      </a:r>
                    </a:p>
                    <a:p>
                      <a:pPr>
                        <a:buFont typeface="Arial"/>
                        <a:buNone/>
                      </a:pPr>
                      <a:endParaRPr lang="en-US" sz="1200" dirty="0" smtClean="0">
                        <a:latin typeface="Sylfaen" pitchFamily="18" charset="0"/>
                      </a:endParaRPr>
                    </a:p>
                    <a:p>
                      <a:pPr>
                        <a:buFont typeface="Arial"/>
                        <a:buNone/>
                      </a:pPr>
                      <a:endParaRPr lang="en-US" sz="1200" dirty="0" smtClean="0">
                        <a:latin typeface="Sylfaen" pitchFamily="18" charset="0"/>
                      </a:endParaRP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latin typeface="Sylfaen" pitchFamily="18" charset="0"/>
                        </a:rPr>
                        <a:t>Prepared tools like HHs, FGD, and KII for primary research.</a:t>
                      </a:r>
                    </a:p>
                    <a:p>
                      <a:pPr>
                        <a:buFont typeface="Arial"/>
                        <a:buNone/>
                      </a:pPr>
                      <a:endParaRPr lang="en-US" sz="1200" b="0" i="0" u="none" strike="noStrike" dirty="0" smtClean="0">
                        <a:solidFill>
                          <a:srgbClr val="000000"/>
                        </a:solidFill>
                        <a:latin typeface="Sylfaen" pitchFamily="18" charset="0"/>
                      </a:endParaRP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latin typeface="Sylfaen" pitchFamily="18" charset="0"/>
                        </a:rPr>
                        <a:t> Prepared case</a:t>
                      </a:r>
                      <a:r>
                        <a:rPr lang="en-US" sz="1200" b="0" i="0" u="none" strike="noStrike" baseline="0" dirty="0" smtClean="0">
                          <a:solidFill>
                            <a:srgbClr val="000000"/>
                          </a:solidFill>
                          <a:latin typeface="Sylfaen" pitchFamily="18" charset="0"/>
                        </a:rPr>
                        <a:t> study and literature review highlighting the findings from field visit.</a:t>
                      </a:r>
                    </a:p>
                    <a:p>
                      <a:pPr>
                        <a:buFont typeface="Arial"/>
                        <a:buChar char="•"/>
                      </a:pPr>
                      <a:endParaRPr lang="en-US" sz="1200" b="0" i="0" u="none" strike="noStrike" baseline="0" dirty="0" smtClean="0">
                        <a:solidFill>
                          <a:srgbClr val="000000"/>
                        </a:solidFill>
                        <a:latin typeface="Sylfaen" pitchFamily="18" charset="0"/>
                      </a:endParaRPr>
                    </a:p>
                    <a:p>
                      <a:pPr>
                        <a:buFont typeface="Arial"/>
                        <a:buNone/>
                      </a:pPr>
                      <a:endParaRPr lang="en-US" sz="1200" b="0" i="0" u="none" strike="noStrike" baseline="0" dirty="0" smtClean="0">
                        <a:solidFill>
                          <a:srgbClr val="000000"/>
                        </a:solidFill>
                        <a:latin typeface="Sylfaen" pitchFamily="18" charset="0"/>
                      </a:endParaRP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en-US" sz="1200" b="0" i="0" u="none" strike="noStrike" baseline="0" dirty="0" smtClean="0">
                          <a:solidFill>
                            <a:srgbClr val="000000"/>
                          </a:solidFill>
                          <a:latin typeface="Sylfaen" pitchFamily="18" charset="0"/>
                        </a:rPr>
                        <a:t>Identifying the beneficiaries through their current performance analysis.</a:t>
                      </a:r>
                      <a:endParaRPr lang="en-US" sz="1200" dirty="0" smtClean="0">
                        <a:latin typeface="Sylfaen" pitchFamily="18" charset="0"/>
                      </a:endParaRPr>
                    </a:p>
                    <a:p>
                      <a:endParaRPr lang="en-US" sz="1200" b="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pic>
        <p:nvPicPr>
          <p:cNvPr id="12" name="Picture 11" descr="WhatsApp Image 2022-06-05 at 1.03.17 PM.jpe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8569324" y="3123383"/>
            <a:ext cx="928694" cy="1333509"/>
          </a:xfrm>
          <a:prstGeom prst="rect">
            <a:avLst/>
          </a:prstGeom>
        </p:spPr>
      </p:pic>
      <p:pic>
        <p:nvPicPr>
          <p:cNvPr id="30" name="Picture 29" descr="WhatsApp Image 2022-06-05 at 1.03.10 PM.jpe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7640630" y="1694623"/>
            <a:ext cx="1838276" cy="1428993"/>
          </a:xfrm>
          <a:prstGeom prst="rect">
            <a:avLst/>
          </a:prstGeom>
        </p:spPr>
      </p:pic>
      <p:pic>
        <p:nvPicPr>
          <p:cNvPr id="40" name="Picture 39" descr="WhatsApp Image 2022-06-05 at 1.02.58 PM.jpeg"/>
          <p:cNvPicPr>
            <a:picLocks noChangeAspect="1"/>
          </p:cNvPicPr>
          <p:nvPr/>
        </p:nvPicPr>
        <p:blipFill>
          <a:blip r:embed="rId11" cstate="print"/>
          <a:srcRect l="13889" r="30556"/>
          <a:stretch>
            <a:fillRect/>
          </a:stretch>
        </p:blipFill>
        <p:spPr>
          <a:xfrm>
            <a:off x="7640630" y="3123383"/>
            <a:ext cx="928694" cy="1319723"/>
          </a:xfrm>
          <a:prstGeom prst="rect">
            <a:avLst/>
          </a:prstGeom>
        </p:spPr>
      </p:pic>
      <p:graphicFrame>
        <p:nvGraphicFramePr>
          <p:cNvPr id="46" name="Table 45"/>
          <p:cNvGraphicFramePr>
            <a:graphicFrameLocks noGrp="1"/>
          </p:cNvGraphicFramePr>
          <p:nvPr/>
        </p:nvGraphicFramePr>
        <p:xfrm>
          <a:off x="9709097" y="7766853"/>
          <a:ext cx="7572428" cy="2264715"/>
        </p:xfrm>
        <a:graphic>
          <a:graphicData uri="http://schemas.openxmlformats.org/drawingml/2006/table">
            <a:tbl>
              <a:tblPr/>
              <a:tblGrid>
                <a:gridCol w="7572428"/>
              </a:tblGrid>
              <a:tr h="304179"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None/>
                      </a:pPr>
                      <a:r>
                        <a:rPr lang="en-US" sz="1600" b="0" i="1" dirty="0" smtClean="0">
                          <a:solidFill>
                            <a:schemeClr val="bg1"/>
                          </a:solidFill>
                          <a:latin typeface="Calisto MT" pitchFamily="18" charset="0"/>
                        </a:rPr>
                        <a:t>Challenges</a:t>
                      </a:r>
                      <a:endParaRPr lang="en-US" sz="1600" b="0" i="1" dirty="0">
                        <a:solidFill>
                          <a:schemeClr val="bg1"/>
                        </a:solidFill>
                        <a:latin typeface="Calisto MT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0332"/>
                    </a:solidFill>
                  </a:tcPr>
                </a:tc>
              </a:tr>
              <a:tr h="580706">
                <a:tc>
                  <a:txBody>
                    <a:bodyPr/>
                    <a:lstStyle/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en-US" sz="1200" b="0" baseline="0" dirty="0" smtClean="0">
                          <a:latin typeface="Calisto MT" pitchFamily="18" charset="0"/>
                        </a:rPr>
                        <a:t>Data collection from FPO women for refining internal challenges.</a:t>
                      </a: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en-US" sz="1200" b="0" baseline="0" dirty="0" smtClean="0">
                          <a:latin typeface="Calisto MT" pitchFamily="18" charset="0"/>
                        </a:rPr>
                        <a:t>Less exposure to rural sites because of staying in urban setup.</a:t>
                      </a: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en-US" sz="1200" b="0" baseline="0" dirty="0" smtClean="0">
                          <a:latin typeface="Calisto MT" pitchFamily="18" charset="0"/>
                        </a:rPr>
                        <a:t>Disruption in flow of internship due to change of reporting officers in organization.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04179">
                <a:tc>
                  <a:txBody>
                    <a:bodyPr/>
                    <a:lstStyle/>
                    <a:p>
                      <a:pPr algn="l">
                        <a:buFont typeface="Arial" pitchFamily="34" charset="0"/>
                        <a:buNone/>
                      </a:pPr>
                      <a:r>
                        <a:rPr lang="en-US" sz="1600" b="0" i="1" dirty="0" smtClean="0">
                          <a:solidFill>
                            <a:schemeClr val="bg1"/>
                          </a:solidFill>
                          <a:latin typeface="Calisto MT" pitchFamily="18" charset="0"/>
                        </a:rPr>
                        <a:t>Usefulness</a:t>
                      </a:r>
                      <a:endParaRPr lang="en-US" sz="1600" b="0" i="1" dirty="0">
                        <a:solidFill>
                          <a:schemeClr val="bg1"/>
                        </a:solidFill>
                        <a:latin typeface="Calisto MT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0332"/>
                    </a:solidFill>
                  </a:tcPr>
                </a:tc>
              </a:tr>
              <a:tr h="954075">
                <a:tc>
                  <a:txBody>
                    <a:bodyPr/>
                    <a:lstStyle/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en-US" sz="1200" b="0" dirty="0" smtClean="0">
                          <a:latin typeface="Calisto MT" pitchFamily="18" charset="0"/>
                        </a:rPr>
                        <a:t>Rural</a:t>
                      </a:r>
                      <a:r>
                        <a:rPr lang="en-US" sz="1200" b="0" baseline="0" dirty="0" smtClean="0">
                          <a:latin typeface="Calisto MT" pitchFamily="18" charset="0"/>
                        </a:rPr>
                        <a:t> w</a:t>
                      </a:r>
                      <a:r>
                        <a:rPr lang="en-US" sz="1200" b="0" dirty="0" smtClean="0">
                          <a:latin typeface="Calisto MT" pitchFamily="18" charset="0"/>
                        </a:rPr>
                        <a:t>omen</a:t>
                      </a:r>
                      <a:r>
                        <a:rPr lang="en-US" sz="1200" b="0" baseline="0" dirty="0" smtClean="0">
                          <a:latin typeface="Calisto MT" pitchFamily="18" charset="0"/>
                        </a:rPr>
                        <a:t> have way more potential of entrepreneurship than portrayed.</a:t>
                      </a:r>
                    </a:p>
                    <a:p>
                      <a:pPr marL="0" marR="0" indent="0" algn="l" defTabSz="172812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200" b="0" baseline="0" dirty="0" smtClean="0">
                          <a:latin typeface="Calisto MT" pitchFamily="18" charset="0"/>
                        </a:rPr>
                        <a:t>Major difference between ground reality of rural side and theoretical assumptions in urban setups.</a:t>
                      </a: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en-US" sz="1200" b="0" baseline="0" dirty="0" smtClean="0">
                          <a:latin typeface="Calisto MT" pitchFamily="18" charset="0"/>
                        </a:rPr>
                        <a:t>  NGOs have a detailed analytical approach towards sustainability of their beneficiaries.</a:t>
                      </a: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en-US" sz="1200" b="0" baseline="0" dirty="0" smtClean="0">
                          <a:latin typeface="Calisto MT" pitchFamily="18" charset="0"/>
                        </a:rPr>
                        <a:t> Functioning of NGOs is according to atmosphere, social, cultural, and economical state of the aimed area.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7" name="Rounded Rectangle 26"/>
          <p:cNvSpPr/>
          <p:nvPr/>
        </p:nvSpPr>
        <p:spPr>
          <a:xfrm>
            <a:off x="9783770" y="10267183"/>
            <a:ext cx="7358114" cy="121444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dirty="0" smtClean="0">
                <a:solidFill>
                  <a:srgbClr val="650332"/>
                </a:solidFill>
                <a:latin typeface="Calisto MT" pitchFamily="18" charset="0"/>
              </a:rPr>
              <a:t>Suggestions to the organization - </a:t>
            </a:r>
          </a:p>
          <a:p>
            <a:pPr>
              <a:buFont typeface="Arial" pitchFamily="34" charset="0"/>
              <a:buChar char="•"/>
            </a:pPr>
            <a:r>
              <a:rPr lang="en-US" sz="1200" dirty="0" smtClean="0">
                <a:solidFill>
                  <a:schemeClr val="tx1"/>
                </a:solidFill>
                <a:latin typeface="Calisto MT" pitchFamily="18" charset="0"/>
              </a:rPr>
              <a:t>Exposing women to several employment options, which helps them in maintaining stability towards one chosen aspiration.</a:t>
            </a:r>
          </a:p>
          <a:p>
            <a:pPr>
              <a:buFont typeface="Arial" pitchFamily="34" charset="0"/>
              <a:buChar char="•"/>
            </a:pPr>
            <a:r>
              <a:rPr lang="en-US" sz="1200" dirty="0" smtClean="0">
                <a:solidFill>
                  <a:schemeClr val="tx1"/>
                </a:solidFill>
                <a:latin typeface="Calisto MT" pitchFamily="18" charset="0"/>
              </a:rPr>
              <a:t>Time to time skill-building and monitoring sessions by market and consultancy experts.</a:t>
            </a:r>
          </a:p>
          <a:p>
            <a:pPr>
              <a:buFont typeface="Arial" pitchFamily="34" charset="0"/>
              <a:buChar char="•"/>
            </a:pPr>
            <a:r>
              <a:rPr lang="en-US" sz="1200" dirty="0" smtClean="0">
                <a:solidFill>
                  <a:schemeClr val="tx1"/>
                </a:solidFill>
                <a:latin typeface="Calisto MT" pitchFamily="18" charset="0"/>
              </a:rPr>
              <a:t>Interventions through trainings, market analysis, modifications in production and marketing levels for self-sustainability of FPO.</a:t>
            </a:r>
          </a:p>
        </p:txBody>
      </p:sp>
      <p:grpSp>
        <p:nvGrpSpPr>
          <p:cNvPr id="28" name="Group 27"/>
          <p:cNvGrpSpPr/>
          <p:nvPr/>
        </p:nvGrpSpPr>
        <p:grpSpPr>
          <a:xfrm>
            <a:off x="9783770" y="1623185"/>
            <a:ext cx="7358114" cy="4194726"/>
            <a:chOff x="1631746" y="1069757"/>
            <a:chExt cx="5879136" cy="3456134"/>
          </a:xfrm>
        </p:grpSpPr>
        <p:grpSp>
          <p:nvGrpSpPr>
            <p:cNvPr id="29" name="Group 54"/>
            <p:cNvGrpSpPr/>
            <p:nvPr/>
          </p:nvGrpSpPr>
          <p:grpSpPr>
            <a:xfrm>
              <a:off x="3576025" y="1789267"/>
              <a:ext cx="1869628" cy="1762943"/>
              <a:chOff x="3694558" y="1914151"/>
              <a:chExt cx="1869628" cy="1762943"/>
            </a:xfrm>
          </p:grpSpPr>
          <p:sp>
            <p:nvSpPr>
              <p:cNvPr id="56" name="Teardrop 55"/>
              <p:cNvSpPr/>
              <p:nvPr/>
            </p:nvSpPr>
            <p:spPr>
              <a:xfrm>
                <a:off x="4696058" y="1914152"/>
                <a:ext cx="868127" cy="869303"/>
              </a:xfrm>
              <a:prstGeom prst="teardrop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8000" b="1" dirty="0"/>
              </a:p>
            </p:txBody>
          </p:sp>
          <p:sp>
            <p:nvSpPr>
              <p:cNvPr id="57" name="Teardrop 56"/>
              <p:cNvSpPr/>
              <p:nvPr/>
            </p:nvSpPr>
            <p:spPr>
              <a:xfrm rot="10800000" flipV="1">
                <a:off x="3694559" y="1914151"/>
                <a:ext cx="913550" cy="869302"/>
              </a:xfrm>
              <a:prstGeom prst="teardrop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sz="18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S</a:t>
                </a:r>
              </a:p>
              <a:p>
                <a:pPr algn="ctr"/>
                <a:endParaRPr lang="en-US" sz="18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8" name="Teardrop 57"/>
              <p:cNvSpPr/>
              <p:nvPr/>
            </p:nvSpPr>
            <p:spPr>
              <a:xfrm flipV="1">
                <a:off x="4731921" y="2832085"/>
                <a:ext cx="832265" cy="813547"/>
              </a:xfrm>
              <a:prstGeom prst="teardrop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8000" b="1" dirty="0"/>
              </a:p>
            </p:txBody>
          </p:sp>
          <p:sp>
            <p:nvSpPr>
              <p:cNvPr id="59" name="Teardrop 58"/>
              <p:cNvSpPr/>
              <p:nvPr/>
            </p:nvSpPr>
            <p:spPr>
              <a:xfrm rot="10800000">
                <a:off x="3694558" y="2832085"/>
                <a:ext cx="913551" cy="845009"/>
              </a:xfrm>
              <a:prstGeom prst="teardrop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8000" b="1" dirty="0"/>
              </a:p>
            </p:txBody>
          </p:sp>
        </p:grpSp>
        <p:sp>
          <p:nvSpPr>
            <p:cNvPr id="31" name="TextBox 30"/>
            <p:cNvSpPr txBox="1"/>
            <p:nvPr/>
          </p:nvSpPr>
          <p:spPr>
            <a:xfrm>
              <a:off x="3188844" y="1069757"/>
              <a:ext cx="138547" cy="276999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endParaRPr lang="en-US" sz="1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4714011" y="1853122"/>
              <a:ext cx="874185" cy="30430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1800" b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W</a:t>
              </a: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3467947" y="3099616"/>
              <a:ext cx="675274" cy="30430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18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      O</a:t>
              </a:r>
              <a:endParaRPr lang="en-US" sz="1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4714011" y="3070978"/>
              <a:ext cx="970343" cy="30430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1800" b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</a:p>
          </p:txBody>
        </p:sp>
        <p:sp>
          <p:nvSpPr>
            <p:cNvPr id="35" name="Oval 34"/>
            <p:cNvSpPr/>
            <p:nvPr/>
          </p:nvSpPr>
          <p:spPr>
            <a:xfrm>
              <a:off x="4032802" y="2044600"/>
              <a:ext cx="1124358" cy="1274307"/>
            </a:xfrm>
            <a:prstGeom prst="ellipse">
              <a:avLst/>
            </a:prstGeom>
            <a:solidFill>
              <a:schemeClr val="bg1">
                <a:alpha val="31000"/>
              </a:schemeClr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667" b="1" dirty="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6518006" y="1164804"/>
              <a:ext cx="992876" cy="2282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200" b="1" dirty="0">
                  <a:latin typeface="Times New Roman" pitchFamily="18" charset="0"/>
                  <a:ea typeface="Roboto" charset="0"/>
                  <a:cs typeface="Times New Roman" pitchFamily="18" charset="0"/>
                </a:rPr>
                <a:t>WEAKNESSES</a:t>
              </a: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5743394" y="1506873"/>
              <a:ext cx="1767488" cy="17877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Font typeface="Arial" pitchFamily="34" charset="0"/>
                <a:buChar char="•"/>
              </a:pPr>
              <a:r>
                <a:rPr lang="en-US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sto MT" pitchFamily="18" charset="0"/>
                  <a:ea typeface="Roboto Light" charset="0"/>
                  <a:cs typeface="Times New Roman" pitchFamily="18" charset="0"/>
                </a:rPr>
                <a:t> Lack of foresightedness causes problems in assessing the past performance and making modifications for upcoming events.</a:t>
              </a:r>
            </a:p>
            <a:p>
              <a:pPr>
                <a:buFont typeface="Arial" pitchFamily="34" charset="0"/>
                <a:buChar char="•"/>
              </a:pPr>
              <a:r>
                <a:rPr lang="en-US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sto MT" pitchFamily="18" charset="0"/>
                  <a:ea typeface="Roboto Light" charset="0"/>
                  <a:cs typeface="Times New Roman" pitchFamily="18" charset="0"/>
                </a:rPr>
                <a:t> Responsibilities of home and FPO simultaneously drains energy in unwanted manner.</a:t>
              </a:r>
            </a:p>
            <a:p>
              <a:endPara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sto MT" pitchFamily="18" charset="0"/>
                <a:ea typeface="Roboto Light" charset="0"/>
                <a:cs typeface="Times New Roman" pitchFamily="18" charset="0"/>
              </a:endParaRPr>
            </a:p>
            <a:p>
              <a:pPr>
                <a:buFont typeface="Arial" pitchFamily="34" charset="0"/>
                <a:buChar char="•"/>
              </a:pPr>
              <a:endPara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sto MT" pitchFamily="18" charset="0"/>
                <a:ea typeface="Roboto Light" charset="0"/>
                <a:cs typeface="Times New Roman" pitchFamily="18" charset="0"/>
              </a:endParaRPr>
            </a:p>
            <a:p>
              <a:pPr algn="r">
                <a:buFont typeface="Arial" pitchFamily="34" charset="0"/>
                <a:buChar char="•"/>
              </a:pPr>
              <a:endPara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Calisto MT" pitchFamily="18" charset="0"/>
                <a:ea typeface="Roboto Light" charset="0"/>
                <a:cs typeface="Roboto Light" charset="0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6771497" y="3346993"/>
              <a:ext cx="725035" cy="2282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200" b="1" dirty="0">
                  <a:latin typeface="Times New Roman" pitchFamily="18" charset="0"/>
                  <a:ea typeface="Roboto" charset="0"/>
                  <a:cs typeface="Times New Roman" pitchFamily="18" charset="0"/>
                </a:rPr>
                <a:t>THREATS</a:t>
              </a:r>
              <a:endParaRPr lang="en-US" sz="1400" b="1" dirty="0">
                <a:latin typeface="Times New Roman" pitchFamily="18" charset="0"/>
                <a:ea typeface="Roboto" charset="0"/>
                <a:cs typeface="Times New Roman" pitchFamily="18" charset="0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5398959" y="3689062"/>
              <a:ext cx="2111923" cy="836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Font typeface="Arial" pitchFamily="34" charset="0"/>
                <a:buChar char="•"/>
              </a:pPr>
              <a:r>
                <a:rPr lang="en-US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imes New Roman" pitchFamily="18" charset="0"/>
                  <a:ea typeface="Roboto Light" charset="0"/>
                  <a:cs typeface="Times New Roman" pitchFamily="18" charset="0"/>
                </a:rPr>
                <a:t> </a:t>
              </a:r>
              <a:r>
                <a:rPr lang="en-US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sto MT" pitchFamily="18" charset="0"/>
                  <a:ea typeface="Roboto Light" charset="0"/>
                  <a:cs typeface="Times New Roman" pitchFamily="18" charset="0"/>
                </a:rPr>
                <a:t>Lack of active participation might lead to collapsing of FPO structure.</a:t>
              </a:r>
            </a:p>
            <a:p>
              <a:pPr>
                <a:buFont typeface="Arial" pitchFamily="34" charset="0"/>
                <a:buChar char="•"/>
              </a:pPr>
              <a:r>
                <a:rPr lang="en-US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sto MT" pitchFamily="18" charset="0"/>
                  <a:ea typeface="Roboto Light" charset="0"/>
                  <a:cs typeface="Times New Roman" pitchFamily="18" charset="0"/>
                </a:rPr>
                <a:t> High chances of risking women mobilization in terms of socio-economic development.</a:t>
              </a:r>
              <a:endPara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Calisto MT" pitchFamily="18" charset="0"/>
                <a:ea typeface="Roboto Light" charset="0"/>
                <a:cs typeface="Times New Roman" pitchFamily="18" charset="0"/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1638695" y="1164804"/>
              <a:ext cx="898097" cy="2282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>
                  <a:latin typeface="Times New Roman" pitchFamily="18" charset="0"/>
                  <a:ea typeface="Roboto" charset="0"/>
                  <a:cs typeface="Times New Roman" pitchFamily="18" charset="0"/>
                </a:rPr>
                <a:t>STRENGTHS</a:t>
              </a:r>
              <a:endParaRPr lang="en-US" sz="1400" b="1" dirty="0">
                <a:latin typeface="Times New Roman" pitchFamily="18" charset="0"/>
                <a:ea typeface="Roboto" charset="0"/>
                <a:cs typeface="Times New Roman" pitchFamily="18" charset="0"/>
              </a:endParaRP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1631746" y="1506873"/>
              <a:ext cx="1836201" cy="11411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Font typeface="Arial" pitchFamily="34" charset="0"/>
                <a:buChar char="•"/>
              </a:pPr>
              <a:r>
                <a:rPr lang="en-US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imes New Roman" pitchFamily="18" charset="0"/>
                  <a:ea typeface="Roboto Light" charset="0"/>
                  <a:cs typeface="Times New Roman" pitchFamily="18" charset="0"/>
                </a:rPr>
                <a:t> </a:t>
              </a:r>
              <a:r>
                <a:rPr lang="en-US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sto MT" pitchFamily="18" charset="0"/>
                  <a:ea typeface="Roboto Light" charset="0"/>
                  <a:cs typeface="Times New Roman" pitchFamily="18" charset="0"/>
                </a:rPr>
                <a:t>Determined to nourish their skills and participate actively in employment generating trainings.</a:t>
              </a:r>
            </a:p>
            <a:p>
              <a:pPr>
                <a:buFont typeface="Arial" pitchFamily="34" charset="0"/>
                <a:buChar char="•"/>
              </a:pPr>
              <a:r>
                <a:rPr lang="en-US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sto MT" pitchFamily="18" charset="0"/>
                  <a:ea typeface="Roboto Light" charset="0"/>
                  <a:cs typeface="Times New Roman" pitchFamily="18" charset="0"/>
                </a:rPr>
                <a:t>  Awareness about upcoming training requirements for skill-building and growth of FPO</a:t>
              </a: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1638696" y="3346993"/>
              <a:ext cx="1160200" cy="2282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>
                  <a:latin typeface="Times New Roman" pitchFamily="18" charset="0"/>
                  <a:cs typeface="Times New Roman" pitchFamily="18" charset="0"/>
                </a:rPr>
                <a:t>OPPORTUNITIES</a:t>
              </a:r>
              <a:endParaRPr lang="en-US" sz="1400" b="1" dirty="0">
                <a:latin typeface="Times New Roman" pitchFamily="18" charset="0"/>
                <a:ea typeface="Roboto" charset="0"/>
                <a:cs typeface="Times New Roman" pitchFamily="18" charset="0"/>
              </a:endParaRP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1631747" y="3689062"/>
              <a:ext cx="1411422" cy="2192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ea typeface="Roboto Light" charset="0"/>
                <a:cs typeface="Roboto Light" charset="0"/>
              </a:endParaRPr>
            </a:p>
          </p:txBody>
        </p:sp>
        <p:sp>
          <p:nvSpPr>
            <p:cNvPr id="51" name="Oval 50"/>
            <p:cNvSpPr/>
            <p:nvPr/>
          </p:nvSpPr>
          <p:spPr>
            <a:xfrm>
              <a:off x="4122573" y="2223919"/>
              <a:ext cx="889017" cy="875697"/>
            </a:xfrm>
            <a:prstGeom prst="ellipse">
              <a:avLst/>
            </a:prstGeom>
            <a:solidFill>
              <a:schemeClr val="bg1">
                <a:alpha val="53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4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SWOT</a:t>
              </a:r>
            </a:p>
          </p:txBody>
        </p:sp>
        <p:cxnSp>
          <p:nvCxnSpPr>
            <p:cNvPr id="52" name="Straight Connector 51"/>
            <p:cNvCxnSpPr/>
            <p:nvPr/>
          </p:nvCxnSpPr>
          <p:spPr>
            <a:xfrm>
              <a:off x="5973233" y="1464733"/>
              <a:ext cx="1524000" cy="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>
              <a:off x="5973233" y="3657602"/>
              <a:ext cx="1524000" cy="0"/>
            </a:xfrm>
            <a:prstGeom prst="line">
              <a:avLst/>
            </a:prstGeom>
            <a:ln w="127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>
              <a:off x="1655231" y="3657602"/>
              <a:ext cx="1524000" cy="0"/>
            </a:xfrm>
            <a:prstGeom prst="line">
              <a:avLst/>
            </a:prstGeom>
            <a:ln w="127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>
              <a:off x="1655231" y="1464734"/>
              <a:ext cx="1524000" cy="0"/>
            </a:xfrm>
            <a:prstGeom prst="line">
              <a:avLst/>
            </a:prstGeom>
            <a:ln w="127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0" name="Rectangle 59"/>
          <p:cNvSpPr/>
          <p:nvPr/>
        </p:nvSpPr>
        <p:spPr>
          <a:xfrm>
            <a:off x="9712332" y="4766457"/>
            <a:ext cx="364333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sto MT" pitchFamily="18" charset="0"/>
                <a:ea typeface="Roboto Light" charset="0"/>
                <a:cs typeface="Times New Roman" pitchFamily="18" charset="0"/>
              </a:rPr>
              <a:t> Growth of FPO from a small group organization to a retail store in nearby city, hence recognition of product in formal markets.</a:t>
            </a:r>
          </a:p>
          <a:p>
            <a:pPr>
              <a:buFont typeface="Arial" pitchFamily="34" charset="0"/>
              <a:buChar char="•"/>
            </a:pPr>
            <a:r>
              <a: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sto MT" pitchFamily="18" charset="0"/>
                <a:ea typeface="Roboto Light" charset="0"/>
                <a:cs typeface="Times New Roman" pitchFamily="18" charset="0"/>
              </a:rPr>
              <a:t>Exposure to new entrepreneurial aspects and employment chances, to social groups like SHGs, WEGs.</a:t>
            </a:r>
          </a:p>
        </p:txBody>
      </p:sp>
      <p:sp>
        <p:nvSpPr>
          <p:cNvPr id="75" name="Down Arrow 74"/>
          <p:cNvSpPr/>
          <p:nvPr/>
        </p:nvSpPr>
        <p:spPr>
          <a:xfrm>
            <a:off x="1639838" y="9909993"/>
            <a:ext cx="142876" cy="214314"/>
          </a:xfrm>
          <a:prstGeom prst="down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Down Arrow 76"/>
          <p:cNvSpPr/>
          <p:nvPr/>
        </p:nvSpPr>
        <p:spPr>
          <a:xfrm>
            <a:off x="1639838" y="10481497"/>
            <a:ext cx="142876" cy="214314"/>
          </a:xfrm>
          <a:prstGeom prst="down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Down Arrow 77"/>
          <p:cNvSpPr/>
          <p:nvPr/>
        </p:nvSpPr>
        <p:spPr>
          <a:xfrm>
            <a:off x="1639838" y="11053001"/>
            <a:ext cx="142876" cy="214314"/>
          </a:xfrm>
          <a:prstGeom prst="down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Down Arrow 78"/>
          <p:cNvSpPr/>
          <p:nvPr/>
        </p:nvSpPr>
        <p:spPr>
          <a:xfrm>
            <a:off x="5283176" y="9981431"/>
            <a:ext cx="142876" cy="214314"/>
          </a:xfrm>
          <a:prstGeom prst="down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Down Arrow 79"/>
          <p:cNvSpPr/>
          <p:nvPr/>
        </p:nvSpPr>
        <p:spPr>
          <a:xfrm>
            <a:off x="5283176" y="10624373"/>
            <a:ext cx="142876" cy="214314"/>
          </a:xfrm>
          <a:prstGeom prst="down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Down Arrow 80"/>
          <p:cNvSpPr/>
          <p:nvPr/>
        </p:nvSpPr>
        <p:spPr>
          <a:xfrm>
            <a:off x="5283176" y="11267315"/>
            <a:ext cx="142876" cy="214314"/>
          </a:xfrm>
          <a:prstGeom prst="down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Down Arrow 82"/>
          <p:cNvSpPr/>
          <p:nvPr/>
        </p:nvSpPr>
        <p:spPr>
          <a:xfrm>
            <a:off x="5283176" y="11981695"/>
            <a:ext cx="142876" cy="214314"/>
          </a:xfrm>
          <a:prstGeom prst="down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Down Arrow 83"/>
          <p:cNvSpPr/>
          <p:nvPr/>
        </p:nvSpPr>
        <p:spPr>
          <a:xfrm>
            <a:off x="1639838" y="11767381"/>
            <a:ext cx="142876" cy="214314"/>
          </a:xfrm>
          <a:prstGeom prst="down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5" name="Picture 84" descr="WhatsApp Image 2022-06-05 at 1.03.15 PM.jpeg"/>
          <p:cNvPicPr>
            <a:picLocks noChangeAspect="1"/>
          </p:cNvPicPr>
          <p:nvPr/>
        </p:nvPicPr>
        <p:blipFill>
          <a:blip r:embed="rId12" cstate="print"/>
          <a:srcRect l="6055" r="6054"/>
          <a:stretch>
            <a:fillRect/>
          </a:stretch>
        </p:blipFill>
        <p:spPr>
          <a:xfrm>
            <a:off x="7640630" y="4409267"/>
            <a:ext cx="1857388" cy="1054980"/>
          </a:xfrm>
          <a:prstGeom prst="rect">
            <a:avLst/>
          </a:prstGeom>
        </p:spPr>
      </p:pic>
      <p:pic>
        <p:nvPicPr>
          <p:cNvPr id="86" name="Picture 85" descr="WhatsApp Image 2022-06-05 at 1.03.13 PM.jpe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7640630" y="5409399"/>
            <a:ext cx="1857388" cy="1314408"/>
          </a:xfrm>
          <a:prstGeom prst="rect">
            <a:avLst/>
          </a:prstGeom>
        </p:spPr>
      </p:pic>
      <p:pic>
        <p:nvPicPr>
          <p:cNvPr id="87" name="Picture 86" descr="WhatsApp Image 2022-06-05 at 1.03.13 PM (1).jpe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7640630" y="6695283"/>
            <a:ext cx="1014985" cy="1353313"/>
          </a:xfrm>
          <a:prstGeom prst="rect">
            <a:avLst/>
          </a:prstGeom>
        </p:spPr>
      </p:pic>
      <p:pic>
        <p:nvPicPr>
          <p:cNvPr id="88" name="Picture 87" descr="WhatsApp Image 2022-06-05 at 1.03.13 PM (2).jpe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8569324" y="6695284"/>
            <a:ext cx="928662" cy="135732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</p:pic>
      <p:pic>
        <p:nvPicPr>
          <p:cNvPr id="89" name="Picture 88" descr="WhatsApp Image 2022-06-05 at 1.03.06 PM.jpeg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7640630" y="8052605"/>
            <a:ext cx="1857388" cy="1335865"/>
          </a:xfrm>
          <a:prstGeom prst="rect">
            <a:avLst/>
          </a:prstGeom>
        </p:spPr>
      </p:pic>
      <p:pic>
        <p:nvPicPr>
          <p:cNvPr id="91" name="Picture 90" descr="WhatsApp Image 2022-06-05 at 1.03.15 PM (2).jpeg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7640630" y="9338489"/>
            <a:ext cx="910835" cy="1214446"/>
          </a:xfrm>
          <a:prstGeom prst="rect">
            <a:avLst/>
          </a:prstGeom>
        </p:spPr>
      </p:pic>
      <p:pic>
        <p:nvPicPr>
          <p:cNvPr id="92" name="Picture 91" descr="WhatsApp Image 2022-06-05 at 1.03.16 PM (1).jpeg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8426448" y="9338489"/>
            <a:ext cx="1085832" cy="1214446"/>
          </a:xfrm>
          <a:prstGeom prst="rect">
            <a:avLst/>
          </a:prstGeom>
        </p:spPr>
      </p:pic>
      <p:pic>
        <p:nvPicPr>
          <p:cNvPr id="93" name="Picture 92" descr="WhatsApp Image 2022-06-05 at 1.03.07 PM.jpeg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7640630" y="10552935"/>
            <a:ext cx="1857388" cy="1393041"/>
          </a:xfrm>
          <a:prstGeom prst="rect">
            <a:avLst/>
          </a:prstGeom>
        </p:spPr>
      </p:pic>
      <p:pic>
        <p:nvPicPr>
          <p:cNvPr id="94" name="Picture 93" descr="WhatsApp Image 2022-06-05 at 1.03.14 PM (1).jpeg"/>
          <p:cNvPicPr>
            <a:picLocks noChangeAspect="1"/>
          </p:cNvPicPr>
          <p:nvPr/>
        </p:nvPicPr>
        <p:blipFill>
          <a:blip r:embed="rId20" cstate="print"/>
          <a:srcRect l="5322" r="6787"/>
          <a:stretch>
            <a:fillRect/>
          </a:stretch>
        </p:blipFill>
        <p:spPr>
          <a:xfrm>
            <a:off x="7640630" y="11937810"/>
            <a:ext cx="1857388" cy="1024128"/>
          </a:xfrm>
          <a:prstGeom prst="rect">
            <a:avLst/>
          </a:prstGeom>
        </p:spPr>
      </p:pic>
      <p:graphicFrame>
        <p:nvGraphicFramePr>
          <p:cNvPr id="95" name="Table 94"/>
          <p:cNvGraphicFramePr>
            <a:graphicFrameLocks noGrp="1"/>
          </p:cNvGraphicFramePr>
          <p:nvPr/>
        </p:nvGraphicFramePr>
        <p:xfrm>
          <a:off x="11926910" y="11660822"/>
          <a:ext cx="5354615" cy="1158240"/>
        </p:xfrm>
        <a:graphic>
          <a:graphicData uri="http://schemas.openxmlformats.org/drawingml/2006/table">
            <a:tbl>
              <a:tblPr/>
              <a:tblGrid>
                <a:gridCol w="5354615"/>
              </a:tblGrid>
              <a:tr h="908805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bg1"/>
                          </a:solidFill>
                          <a:latin typeface="Calisto MT" pitchFamily="18" charset="0"/>
                          <a:cs typeface="Times New Roman" pitchFamily="18" charset="0"/>
                        </a:rPr>
                        <a:t>Name – Vanshika Agarwal</a:t>
                      </a:r>
                    </a:p>
                    <a:p>
                      <a:r>
                        <a:rPr lang="en-US" sz="1400" dirty="0" smtClean="0">
                          <a:solidFill>
                            <a:schemeClr val="bg1"/>
                          </a:solidFill>
                          <a:latin typeface="Calisto MT" pitchFamily="18" charset="0"/>
                          <a:cs typeface="Times New Roman" pitchFamily="18" charset="0"/>
                        </a:rPr>
                        <a:t>Branch</a:t>
                      </a:r>
                      <a:r>
                        <a:rPr lang="en-US" sz="1400" baseline="0" dirty="0" smtClean="0">
                          <a:solidFill>
                            <a:schemeClr val="bg1"/>
                          </a:solidFill>
                          <a:latin typeface="Calisto MT" pitchFamily="18" charset="0"/>
                          <a:cs typeface="Times New Roman" pitchFamily="18" charset="0"/>
                        </a:rPr>
                        <a:t> -  MBA-DM</a:t>
                      </a:r>
                    </a:p>
                    <a:p>
                      <a:r>
                        <a:rPr lang="en-US" sz="1400" baseline="0" dirty="0" smtClean="0">
                          <a:solidFill>
                            <a:schemeClr val="bg1"/>
                          </a:solidFill>
                          <a:latin typeface="Calisto MT" pitchFamily="18" charset="0"/>
                          <a:cs typeface="Times New Roman" pitchFamily="18" charset="0"/>
                        </a:rPr>
                        <a:t>Roll.no – 0020</a:t>
                      </a:r>
                    </a:p>
                    <a:p>
                      <a:r>
                        <a:rPr lang="en-US" sz="1400" baseline="0" dirty="0" smtClean="0">
                          <a:solidFill>
                            <a:schemeClr val="bg1"/>
                          </a:solidFill>
                          <a:latin typeface="Calisto MT" pitchFamily="18" charset="0"/>
                          <a:cs typeface="Times New Roman" pitchFamily="18" charset="0"/>
                        </a:rPr>
                        <a:t>University Mentor – Dr. Kajal Sitlani</a:t>
                      </a:r>
                    </a:p>
                    <a:p>
                      <a:r>
                        <a:rPr lang="en-US" sz="1400" baseline="0" dirty="0" smtClean="0">
                          <a:solidFill>
                            <a:schemeClr val="bg1"/>
                          </a:solidFill>
                          <a:latin typeface="Calisto MT" pitchFamily="18" charset="0"/>
                          <a:cs typeface="Times New Roman" pitchFamily="18" charset="0"/>
                        </a:rPr>
                        <a:t>Organization Mentor – Namita Dimri</a:t>
                      </a:r>
                      <a:endParaRPr lang="en-US" sz="1400" dirty="0">
                        <a:solidFill>
                          <a:schemeClr val="bg1"/>
                        </a:solidFill>
                        <a:latin typeface="Calisto MT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650332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6" name="Table 95"/>
          <p:cNvGraphicFramePr>
            <a:graphicFrameLocks noGrp="1"/>
          </p:cNvGraphicFramePr>
          <p:nvPr/>
        </p:nvGraphicFramePr>
        <p:xfrm>
          <a:off x="9712332" y="6195217"/>
          <a:ext cx="7569192" cy="1462519"/>
        </p:xfrm>
        <a:graphic>
          <a:graphicData uri="http://schemas.openxmlformats.org/drawingml/2006/table">
            <a:tbl>
              <a:tblPr/>
              <a:tblGrid>
                <a:gridCol w="7569192"/>
              </a:tblGrid>
              <a:tr h="366255">
                <a:tc>
                  <a:txBody>
                    <a:bodyPr/>
                    <a:lstStyle/>
                    <a:p>
                      <a:r>
                        <a:rPr lang="en-US" sz="1600" i="1" dirty="0" smtClean="0">
                          <a:solidFill>
                            <a:schemeClr val="bg1"/>
                          </a:solidFill>
                          <a:latin typeface="Calisto MT" pitchFamily="18" charset="0"/>
                        </a:rPr>
                        <a:t>Methodologies</a:t>
                      </a:r>
                      <a:endParaRPr lang="en-US" sz="1600" i="1" dirty="0">
                        <a:solidFill>
                          <a:schemeClr val="bg1"/>
                        </a:solidFill>
                        <a:latin typeface="Calisto MT" pitchFamily="18" charset="0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650332"/>
                    </a:solidFill>
                  </a:tcPr>
                </a:tc>
              </a:tr>
              <a:tr h="1016000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n-US" sz="1200" dirty="0" smtClean="0">
                          <a:latin typeface="Calisto MT" pitchFamily="18" charset="0"/>
                          <a:ea typeface="Times New Roman"/>
                          <a:cs typeface="Mangal"/>
                        </a:rPr>
                        <a:t>For data collection methods  FGD and KII were used, Because – </a:t>
                      </a:r>
                    </a:p>
                    <a:p>
                      <a:pPr>
                        <a:lnSpc>
                          <a:spcPct val="120000"/>
                        </a:lnSpc>
                        <a:spcAft>
                          <a:spcPts val="1000"/>
                        </a:spcAft>
                        <a:buFont typeface="Arial" pitchFamily="34" charset="0"/>
                        <a:buNone/>
                      </a:pPr>
                      <a:r>
                        <a:rPr lang="en-US" sz="1200" dirty="0" smtClean="0">
                          <a:latin typeface="Calisto MT" pitchFamily="18" charset="0"/>
                          <a:ea typeface="Times New Roman"/>
                          <a:cs typeface="Mangal"/>
                        </a:rPr>
                        <a:t>FGDs helped in gathering detailed information about the current situation of the FPOs, opinions from different people in a short period</a:t>
                      </a:r>
                      <a:r>
                        <a:rPr lang="en-US" sz="1200" baseline="0" dirty="0" smtClean="0">
                          <a:latin typeface="Calisto MT" pitchFamily="18" charset="0"/>
                          <a:ea typeface="Times New Roman"/>
                          <a:cs typeface="Mangal"/>
                        </a:rPr>
                        <a:t> </a:t>
                      </a:r>
                      <a:r>
                        <a:rPr lang="en-US" sz="1200" dirty="0" smtClean="0">
                          <a:latin typeface="Calisto MT" pitchFamily="18" charset="0"/>
                          <a:ea typeface="Times New Roman"/>
                          <a:cs typeface="Mangal"/>
                        </a:rPr>
                        <a:t>and</a:t>
                      </a:r>
                      <a:r>
                        <a:rPr lang="en-US" sz="1200" baseline="0" dirty="0" smtClean="0">
                          <a:latin typeface="Calisto MT" pitchFamily="18" charset="0"/>
                          <a:ea typeface="Times New Roman"/>
                          <a:cs typeface="Mangal"/>
                        </a:rPr>
                        <a:t> </a:t>
                      </a:r>
                      <a:r>
                        <a:rPr lang="en-US" sz="1200" dirty="0" smtClean="0">
                          <a:latin typeface="Calisto MT" pitchFamily="18" charset="0"/>
                          <a:ea typeface="Times New Roman"/>
                          <a:cs typeface="Mangal"/>
                        </a:rPr>
                        <a:t>Key Informant Interviews helped in</a:t>
                      </a:r>
                      <a:r>
                        <a:rPr lang="en-US" sz="1200" baseline="0" dirty="0" smtClean="0">
                          <a:latin typeface="Calisto MT" pitchFamily="18" charset="0"/>
                          <a:ea typeface="Times New Roman"/>
                          <a:cs typeface="Mangal"/>
                        </a:rPr>
                        <a:t>  </a:t>
                      </a:r>
                      <a:r>
                        <a:rPr lang="en-US" sz="1200" dirty="0" smtClean="0">
                          <a:latin typeface="Calisto MT" pitchFamily="18" charset="0"/>
                          <a:ea typeface="Times New Roman"/>
                          <a:cs typeface="Mangal"/>
                        </a:rPr>
                        <a:t>learning in-depth entrepreneurial aspects or reality of those villages, from the influential person of that area. 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5F006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629</TotalTime>
  <Words>713</Words>
  <Application>Microsoft Office PowerPoint</Application>
  <PresentationFormat>Custom</PresentationFormat>
  <Paragraphs>104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 Summer Internship  Internal Challenges of women-led FPOs in Jharkhand and Rajasthan 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Summer Internship UDYOGINI x IIHMR  Vanshika Agarwal – MBA-DM(2021-23)</dc:title>
  <dc:creator>yogesh</dc:creator>
  <cp:lastModifiedBy>yogesh</cp:lastModifiedBy>
  <cp:revision>80</cp:revision>
  <dcterms:created xsi:type="dcterms:W3CDTF">2022-06-07T13:26:26Z</dcterms:created>
  <dcterms:modified xsi:type="dcterms:W3CDTF">2022-06-11T14:55:29Z</dcterms:modified>
</cp:coreProperties>
</file>