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56" r:id="rId2"/>
  </p:sldIdLst>
  <p:sldSz cx="32904113" cy="4389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p:scale>
          <a:sx n="10" d="100"/>
          <a:sy n="10" d="100"/>
        </p:scale>
        <p:origin x="1396"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BDF8A1-F09A-4A5E-AB71-E59CC410FCF6}" type="doc">
      <dgm:prSet loTypeId="urn:microsoft.com/office/officeart/2005/8/layout/hierarchy2" loCatId="hierarchy" qsTypeId="urn:microsoft.com/office/officeart/2005/8/quickstyle/simple1" qsCatId="simple" csTypeId="urn:microsoft.com/office/officeart/2005/8/colors/accent6_2" csCatId="accent6" phldr="1"/>
      <dgm:spPr/>
      <dgm:t>
        <a:bodyPr/>
        <a:lstStyle/>
        <a:p>
          <a:endParaRPr lang="en-IN"/>
        </a:p>
      </dgm:t>
    </dgm:pt>
    <dgm:pt modelId="{9C6B400E-9DCA-48A0-8320-2E2FDEF7B838}">
      <dgm:prSet phldrT="[Text]" custT="1"/>
      <dgm:spPr/>
      <dgm:t>
        <a:bodyPr/>
        <a:lstStyle/>
        <a:p>
          <a:r>
            <a:rPr lang="en-IN" sz="4800" b="1" dirty="0"/>
            <a:t>Organisational</a:t>
          </a:r>
          <a:r>
            <a:rPr lang="en-IN" sz="4700" b="1" dirty="0"/>
            <a:t> structure</a:t>
          </a:r>
          <a:endParaRPr lang="en-IN" sz="4700" dirty="0"/>
        </a:p>
      </dgm:t>
    </dgm:pt>
    <dgm:pt modelId="{C0D47625-B887-48FE-9003-83A013E05053}" type="parTrans" cxnId="{E80E2CDF-BF88-4625-8820-3DC8CAF84E33}">
      <dgm:prSet/>
      <dgm:spPr/>
      <dgm:t>
        <a:bodyPr/>
        <a:lstStyle/>
        <a:p>
          <a:endParaRPr lang="en-IN"/>
        </a:p>
      </dgm:t>
    </dgm:pt>
    <dgm:pt modelId="{5D45E8C0-A9C1-4BF2-AA33-D5628425A85C}" type="sibTrans" cxnId="{E80E2CDF-BF88-4625-8820-3DC8CAF84E33}">
      <dgm:prSet/>
      <dgm:spPr/>
      <dgm:t>
        <a:bodyPr/>
        <a:lstStyle/>
        <a:p>
          <a:endParaRPr lang="en-IN"/>
        </a:p>
      </dgm:t>
    </dgm:pt>
    <dgm:pt modelId="{E70E8403-0718-4985-B96C-0B49978841CF}">
      <dgm:prSet phldrT="[Text]" custT="1"/>
      <dgm:spPr/>
      <dgm:t>
        <a:bodyPr/>
        <a:lstStyle/>
        <a:p>
          <a:r>
            <a:rPr lang="en-IN" sz="2800" dirty="0"/>
            <a:t>Head Office </a:t>
          </a:r>
        </a:p>
      </dgm:t>
    </dgm:pt>
    <dgm:pt modelId="{ECF1402E-9272-4812-A2B0-E80AF6784E81}" type="parTrans" cxnId="{77916EB2-8DBB-4F20-B25C-EA96B675B643}">
      <dgm:prSet/>
      <dgm:spPr/>
      <dgm:t>
        <a:bodyPr/>
        <a:lstStyle/>
        <a:p>
          <a:endParaRPr lang="en-IN"/>
        </a:p>
      </dgm:t>
    </dgm:pt>
    <dgm:pt modelId="{06A6C57A-44F6-4439-93D9-643315860CA4}" type="sibTrans" cxnId="{77916EB2-8DBB-4F20-B25C-EA96B675B643}">
      <dgm:prSet/>
      <dgm:spPr/>
      <dgm:t>
        <a:bodyPr/>
        <a:lstStyle/>
        <a:p>
          <a:endParaRPr lang="en-IN"/>
        </a:p>
      </dgm:t>
    </dgm:pt>
    <dgm:pt modelId="{66DCB969-0216-4A6E-9D76-EC4D946DA7C3}">
      <dgm:prSet phldrT="[Text]" custT="1"/>
      <dgm:spPr/>
      <dgm:t>
        <a:bodyPr/>
        <a:lstStyle/>
        <a:p>
          <a:pPr algn="ctr">
            <a:buFont typeface="Arial" panose="020B0604020202020204" pitchFamily="34" charset="0"/>
            <a:buChar char="•"/>
          </a:pPr>
          <a:r>
            <a:rPr lang="en-IN" sz="2800" dirty="0"/>
            <a:t>Marketing and sales</a:t>
          </a:r>
        </a:p>
        <a:p>
          <a:pPr algn="ctr">
            <a:buFont typeface="Arial" panose="020B0604020202020204" pitchFamily="34" charset="0"/>
            <a:buChar char="•"/>
          </a:pPr>
          <a:r>
            <a:rPr lang="en-IN" sz="2800" dirty="0"/>
            <a:t>HR and admin</a:t>
          </a:r>
        </a:p>
        <a:p>
          <a:pPr algn="ctr">
            <a:buFont typeface="Arial" panose="020B0604020202020204" pitchFamily="34" charset="0"/>
            <a:buChar char="•"/>
          </a:pPr>
          <a:r>
            <a:rPr lang="en-IN" sz="2800" dirty="0"/>
            <a:t>Distribution </a:t>
          </a:r>
        </a:p>
        <a:p>
          <a:pPr algn="ctr">
            <a:buFont typeface="Wingdings" panose="05000000000000000000" pitchFamily="2" charset="2"/>
            <a:buChar char="ü"/>
          </a:pPr>
          <a:r>
            <a:rPr lang="en-IN" sz="2800" dirty="0"/>
            <a:t>Purchase</a:t>
          </a:r>
        </a:p>
        <a:p>
          <a:pPr algn="ctr">
            <a:buFont typeface="Wingdings" panose="05000000000000000000" pitchFamily="2" charset="2"/>
            <a:buChar char="ü"/>
          </a:pPr>
          <a:r>
            <a:rPr lang="en-IN" sz="2800" dirty="0"/>
            <a:t>Store</a:t>
          </a:r>
        </a:p>
        <a:p>
          <a:pPr algn="ctr">
            <a:buFont typeface="Wingdings" panose="05000000000000000000" pitchFamily="2" charset="2"/>
            <a:buChar char="§"/>
          </a:pPr>
          <a:r>
            <a:rPr lang="en-IN" sz="2800" dirty="0"/>
            <a:t>Accounts</a:t>
          </a:r>
        </a:p>
      </dgm:t>
    </dgm:pt>
    <dgm:pt modelId="{B5E85331-6ACC-48C1-B11F-CE33B25B086C}" type="parTrans" cxnId="{B9D816D0-D0AB-4DC5-8331-02E9BB5B6AB5}">
      <dgm:prSet/>
      <dgm:spPr/>
      <dgm:t>
        <a:bodyPr/>
        <a:lstStyle/>
        <a:p>
          <a:endParaRPr lang="en-IN"/>
        </a:p>
      </dgm:t>
    </dgm:pt>
    <dgm:pt modelId="{083999FC-ECD8-408E-AE4E-487D9EBE48A9}" type="sibTrans" cxnId="{B9D816D0-D0AB-4DC5-8331-02E9BB5B6AB5}">
      <dgm:prSet/>
      <dgm:spPr/>
      <dgm:t>
        <a:bodyPr/>
        <a:lstStyle/>
        <a:p>
          <a:endParaRPr lang="en-IN"/>
        </a:p>
      </dgm:t>
    </dgm:pt>
    <dgm:pt modelId="{2B452A2A-86CE-4314-8A98-0CDF5DB10BDF}">
      <dgm:prSet phldrT="[Text]" custT="1"/>
      <dgm:spPr/>
      <dgm:t>
        <a:bodyPr/>
        <a:lstStyle/>
        <a:p>
          <a:r>
            <a:rPr lang="en-IN" sz="2800" dirty="0"/>
            <a:t>Field </a:t>
          </a:r>
        </a:p>
      </dgm:t>
    </dgm:pt>
    <dgm:pt modelId="{28CA6A93-692C-488D-9A48-FCED198AFD2A}" type="parTrans" cxnId="{14F21EEF-92A9-42C1-A8EA-2E92C88ABD00}">
      <dgm:prSet/>
      <dgm:spPr/>
      <dgm:t>
        <a:bodyPr/>
        <a:lstStyle/>
        <a:p>
          <a:endParaRPr lang="en-IN"/>
        </a:p>
      </dgm:t>
    </dgm:pt>
    <dgm:pt modelId="{956F028D-1794-4C5E-B2BE-4730C2342662}" type="sibTrans" cxnId="{14F21EEF-92A9-42C1-A8EA-2E92C88ABD00}">
      <dgm:prSet/>
      <dgm:spPr/>
      <dgm:t>
        <a:bodyPr/>
        <a:lstStyle/>
        <a:p>
          <a:endParaRPr lang="en-IN"/>
        </a:p>
      </dgm:t>
    </dgm:pt>
    <dgm:pt modelId="{33C3412B-1284-469C-BB4C-05E65D1B34E8}">
      <dgm:prSet phldrT="[Text]" custT="1"/>
      <dgm:spPr/>
      <dgm:t>
        <a:bodyPr/>
        <a:lstStyle/>
        <a:p>
          <a:pPr>
            <a:buFont typeface="+mj-lt"/>
            <a:buAutoNum type="arabicPeriod"/>
          </a:pPr>
          <a:r>
            <a:rPr lang="en-IN" sz="2800" dirty="0"/>
            <a:t>Business executive </a:t>
          </a:r>
        </a:p>
        <a:p>
          <a:pPr>
            <a:buFont typeface="+mj-lt"/>
            <a:buAutoNum type="arabicPeriod"/>
          </a:pPr>
          <a:r>
            <a:rPr lang="en-IN" sz="2800" dirty="0"/>
            <a:t>Area Manager</a:t>
          </a:r>
        </a:p>
        <a:p>
          <a:pPr>
            <a:buFont typeface="+mj-lt"/>
            <a:buAutoNum type="arabicPeriod"/>
          </a:pPr>
          <a:r>
            <a:rPr lang="en-IN" sz="2800" dirty="0"/>
            <a:t>Regional Manager</a:t>
          </a:r>
        </a:p>
        <a:p>
          <a:pPr>
            <a:buFont typeface="+mj-lt"/>
            <a:buAutoNum type="arabicPeriod"/>
          </a:pPr>
          <a:r>
            <a:rPr lang="en-IN" sz="2800" dirty="0"/>
            <a:t>Zonal Manager</a:t>
          </a:r>
        </a:p>
      </dgm:t>
    </dgm:pt>
    <dgm:pt modelId="{8285943E-6F0E-4C65-A0F1-8A5DB804C933}" type="parTrans" cxnId="{0F5B0617-386A-4FE1-9DBE-82F1756B713D}">
      <dgm:prSet/>
      <dgm:spPr/>
      <dgm:t>
        <a:bodyPr/>
        <a:lstStyle/>
        <a:p>
          <a:endParaRPr lang="en-IN"/>
        </a:p>
      </dgm:t>
    </dgm:pt>
    <dgm:pt modelId="{D15F02C7-FC9F-41CA-99CF-8C96F3AF8840}" type="sibTrans" cxnId="{0F5B0617-386A-4FE1-9DBE-82F1756B713D}">
      <dgm:prSet/>
      <dgm:spPr/>
      <dgm:t>
        <a:bodyPr/>
        <a:lstStyle/>
        <a:p>
          <a:endParaRPr lang="en-IN"/>
        </a:p>
      </dgm:t>
    </dgm:pt>
    <dgm:pt modelId="{6C528F07-1216-4893-AFCF-8FD6E00FDE69}" type="pres">
      <dgm:prSet presAssocID="{76BDF8A1-F09A-4A5E-AB71-E59CC410FCF6}" presName="diagram" presStyleCnt="0">
        <dgm:presLayoutVars>
          <dgm:chPref val="1"/>
          <dgm:dir/>
          <dgm:animOne val="branch"/>
          <dgm:animLvl val="lvl"/>
          <dgm:resizeHandles val="exact"/>
        </dgm:presLayoutVars>
      </dgm:prSet>
      <dgm:spPr/>
    </dgm:pt>
    <dgm:pt modelId="{72DCE4F1-4AED-4E54-9BA4-C6DCC05085E8}" type="pres">
      <dgm:prSet presAssocID="{9C6B400E-9DCA-48A0-8320-2E2FDEF7B838}" presName="root1" presStyleCnt="0"/>
      <dgm:spPr/>
    </dgm:pt>
    <dgm:pt modelId="{D7B4CEC1-503A-4DA2-995E-9E85D9D644D2}" type="pres">
      <dgm:prSet presAssocID="{9C6B400E-9DCA-48A0-8320-2E2FDEF7B838}" presName="LevelOneTextNode" presStyleLbl="node0" presStyleIdx="0" presStyleCnt="1" custLinFactNeighborX="-1445" custLinFactNeighborY="0">
        <dgm:presLayoutVars>
          <dgm:chPref val="3"/>
        </dgm:presLayoutVars>
      </dgm:prSet>
      <dgm:spPr/>
    </dgm:pt>
    <dgm:pt modelId="{6B80015E-5033-4D49-A0D6-CBEC18548098}" type="pres">
      <dgm:prSet presAssocID="{9C6B400E-9DCA-48A0-8320-2E2FDEF7B838}" presName="level2hierChild" presStyleCnt="0"/>
      <dgm:spPr/>
    </dgm:pt>
    <dgm:pt modelId="{A2491E01-AE7E-4C64-A83B-FA034DD13766}" type="pres">
      <dgm:prSet presAssocID="{ECF1402E-9272-4812-A2B0-E80AF6784E81}" presName="conn2-1" presStyleLbl="parChTrans1D2" presStyleIdx="0" presStyleCnt="2"/>
      <dgm:spPr/>
    </dgm:pt>
    <dgm:pt modelId="{2104369F-4B13-4AF1-8A3F-A6CA089A7C04}" type="pres">
      <dgm:prSet presAssocID="{ECF1402E-9272-4812-A2B0-E80AF6784E81}" presName="connTx" presStyleLbl="parChTrans1D2" presStyleIdx="0" presStyleCnt="2"/>
      <dgm:spPr/>
    </dgm:pt>
    <dgm:pt modelId="{A96528D5-09E7-46A6-A881-2D75BFA37AC7}" type="pres">
      <dgm:prSet presAssocID="{E70E8403-0718-4985-B96C-0B49978841CF}" presName="root2" presStyleCnt="0"/>
      <dgm:spPr/>
    </dgm:pt>
    <dgm:pt modelId="{50DE3720-63D0-4C20-9DE4-CCDAC84CCDD8}" type="pres">
      <dgm:prSet presAssocID="{E70E8403-0718-4985-B96C-0B49978841CF}" presName="LevelTwoTextNode" presStyleLbl="node2" presStyleIdx="0" presStyleCnt="2">
        <dgm:presLayoutVars>
          <dgm:chPref val="3"/>
        </dgm:presLayoutVars>
      </dgm:prSet>
      <dgm:spPr/>
    </dgm:pt>
    <dgm:pt modelId="{101F3352-7415-490F-81DD-77F9B1F188B2}" type="pres">
      <dgm:prSet presAssocID="{E70E8403-0718-4985-B96C-0B49978841CF}" presName="level3hierChild" presStyleCnt="0"/>
      <dgm:spPr/>
    </dgm:pt>
    <dgm:pt modelId="{E7E42FC9-9088-4A34-8AAD-C6A8AD8896D8}" type="pres">
      <dgm:prSet presAssocID="{B5E85331-6ACC-48C1-B11F-CE33B25B086C}" presName="conn2-1" presStyleLbl="parChTrans1D3" presStyleIdx="0" presStyleCnt="2"/>
      <dgm:spPr/>
    </dgm:pt>
    <dgm:pt modelId="{A303C2C3-6BC0-4A3E-AB80-3260E7284A89}" type="pres">
      <dgm:prSet presAssocID="{B5E85331-6ACC-48C1-B11F-CE33B25B086C}" presName="connTx" presStyleLbl="parChTrans1D3" presStyleIdx="0" presStyleCnt="2"/>
      <dgm:spPr/>
    </dgm:pt>
    <dgm:pt modelId="{92825538-67D5-4E1D-9175-FC4AB00B05C9}" type="pres">
      <dgm:prSet presAssocID="{66DCB969-0216-4A6E-9D76-EC4D946DA7C3}" presName="root2" presStyleCnt="0"/>
      <dgm:spPr/>
    </dgm:pt>
    <dgm:pt modelId="{F96099C4-26E2-431F-8837-B373656DFF3C}" type="pres">
      <dgm:prSet presAssocID="{66DCB969-0216-4A6E-9D76-EC4D946DA7C3}" presName="LevelTwoTextNode" presStyleLbl="node3" presStyleIdx="0" presStyleCnt="2" custScaleX="110952" custScaleY="182060" custLinFactNeighborX="-1662" custLinFactNeighborY="-4827">
        <dgm:presLayoutVars>
          <dgm:chPref val="3"/>
        </dgm:presLayoutVars>
      </dgm:prSet>
      <dgm:spPr/>
    </dgm:pt>
    <dgm:pt modelId="{2ECDAB09-AC6A-44D9-88BD-391DFE536BCB}" type="pres">
      <dgm:prSet presAssocID="{66DCB969-0216-4A6E-9D76-EC4D946DA7C3}" presName="level3hierChild" presStyleCnt="0"/>
      <dgm:spPr/>
    </dgm:pt>
    <dgm:pt modelId="{6A55FF60-BF32-49BA-9A9A-04696D2539F4}" type="pres">
      <dgm:prSet presAssocID="{28CA6A93-692C-488D-9A48-FCED198AFD2A}" presName="conn2-1" presStyleLbl="parChTrans1D2" presStyleIdx="1" presStyleCnt="2"/>
      <dgm:spPr/>
    </dgm:pt>
    <dgm:pt modelId="{AC4C0FB1-64B8-4A41-863E-208CBCA5D1AC}" type="pres">
      <dgm:prSet presAssocID="{28CA6A93-692C-488D-9A48-FCED198AFD2A}" presName="connTx" presStyleLbl="parChTrans1D2" presStyleIdx="1" presStyleCnt="2"/>
      <dgm:spPr/>
    </dgm:pt>
    <dgm:pt modelId="{8815190C-FE55-4ED6-81EF-CC38B5D4E2DD}" type="pres">
      <dgm:prSet presAssocID="{2B452A2A-86CE-4314-8A98-0CDF5DB10BDF}" presName="root2" presStyleCnt="0"/>
      <dgm:spPr/>
    </dgm:pt>
    <dgm:pt modelId="{003A32B5-60FF-4885-BADE-D1F32D9A0764}" type="pres">
      <dgm:prSet presAssocID="{2B452A2A-86CE-4314-8A98-0CDF5DB10BDF}" presName="LevelTwoTextNode" presStyleLbl="node2" presStyleIdx="1" presStyleCnt="2">
        <dgm:presLayoutVars>
          <dgm:chPref val="3"/>
        </dgm:presLayoutVars>
      </dgm:prSet>
      <dgm:spPr/>
    </dgm:pt>
    <dgm:pt modelId="{FB83A4F3-34D8-4482-AB0E-E084DA6E5EC3}" type="pres">
      <dgm:prSet presAssocID="{2B452A2A-86CE-4314-8A98-0CDF5DB10BDF}" presName="level3hierChild" presStyleCnt="0"/>
      <dgm:spPr/>
    </dgm:pt>
    <dgm:pt modelId="{0DE66FE4-4816-4F35-9944-CA6D895C08C1}" type="pres">
      <dgm:prSet presAssocID="{8285943E-6F0E-4C65-A0F1-8A5DB804C933}" presName="conn2-1" presStyleLbl="parChTrans1D3" presStyleIdx="1" presStyleCnt="2"/>
      <dgm:spPr/>
    </dgm:pt>
    <dgm:pt modelId="{DCCBFD4F-6DE7-4112-BE52-3D0F31053387}" type="pres">
      <dgm:prSet presAssocID="{8285943E-6F0E-4C65-A0F1-8A5DB804C933}" presName="connTx" presStyleLbl="parChTrans1D3" presStyleIdx="1" presStyleCnt="2"/>
      <dgm:spPr/>
    </dgm:pt>
    <dgm:pt modelId="{9C1E942C-298B-449D-927F-900668BFE15A}" type="pres">
      <dgm:prSet presAssocID="{33C3412B-1284-469C-BB4C-05E65D1B34E8}" presName="root2" presStyleCnt="0"/>
      <dgm:spPr/>
    </dgm:pt>
    <dgm:pt modelId="{EC122531-B80A-4B14-A89A-AEC717D2D9B6}" type="pres">
      <dgm:prSet presAssocID="{33C3412B-1284-469C-BB4C-05E65D1B34E8}" presName="LevelTwoTextNode" presStyleLbl="node3" presStyleIdx="1" presStyleCnt="2" custScaleX="100696" custScaleY="108459">
        <dgm:presLayoutVars>
          <dgm:chPref val="3"/>
        </dgm:presLayoutVars>
      </dgm:prSet>
      <dgm:spPr/>
    </dgm:pt>
    <dgm:pt modelId="{F1A302D0-24D5-4849-BE84-CEE37D50F23B}" type="pres">
      <dgm:prSet presAssocID="{33C3412B-1284-469C-BB4C-05E65D1B34E8}" presName="level3hierChild" presStyleCnt="0"/>
      <dgm:spPr/>
    </dgm:pt>
  </dgm:ptLst>
  <dgm:cxnLst>
    <dgm:cxn modelId="{AA826A08-A3CE-4CA2-BF61-2122590B96A3}" type="presOf" srcId="{E70E8403-0718-4985-B96C-0B49978841CF}" destId="{50DE3720-63D0-4C20-9DE4-CCDAC84CCDD8}" srcOrd="0" destOrd="0" presId="urn:microsoft.com/office/officeart/2005/8/layout/hierarchy2"/>
    <dgm:cxn modelId="{0F5B0617-386A-4FE1-9DBE-82F1756B713D}" srcId="{2B452A2A-86CE-4314-8A98-0CDF5DB10BDF}" destId="{33C3412B-1284-469C-BB4C-05E65D1B34E8}" srcOrd="0" destOrd="0" parTransId="{8285943E-6F0E-4C65-A0F1-8A5DB804C933}" sibTransId="{D15F02C7-FC9F-41CA-99CF-8C96F3AF8840}"/>
    <dgm:cxn modelId="{5CF81618-AACD-4A34-B7C3-7A5BBC782554}" type="presOf" srcId="{B5E85331-6ACC-48C1-B11F-CE33B25B086C}" destId="{E7E42FC9-9088-4A34-8AAD-C6A8AD8896D8}" srcOrd="0" destOrd="0" presId="urn:microsoft.com/office/officeart/2005/8/layout/hierarchy2"/>
    <dgm:cxn modelId="{6476882A-3838-4C74-9E48-2B0631454E50}" type="presOf" srcId="{ECF1402E-9272-4812-A2B0-E80AF6784E81}" destId="{2104369F-4B13-4AF1-8A3F-A6CA089A7C04}" srcOrd="1" destOrd="0" presId="urn:microsoft.com/office/officeart/2005/8/layout/hierarchy2"/>
    <dgm:cxn modelId="{0DBE3065-219D-4C52-91B5-DB421EB42A91}" type="presOf" srcId="{76BDF8A1-F09A-4A5E-AB71-E59CC410FCF6}" destId="{6C528F07-1216-4893-AFCF-8FD6E00FDE69}" srcOrd="0" destOrd="0" presId="urn:microsoft.com/office/officeart/2005/8/layout/hierarchy2"/>
    <dgm:cxn modelId="{4E468867-A35B-4456-ACD3-DAD1C9CEE4F2}" type="presOf" srcId="{ECF1402E-9272-4812-A2B0-E80AF6784E81}" destId="{A2491E01-AE7E-4C64-A83B-FA034DD13766}" srcOrd="0" destOrd="0" presId="urn:microsoft.com/office/officeart/2005/8/layout/hierarchy2"/>
    <dgm:cxn modelId="{6E4F3473-8E75-4544-A6FA-537DCE5618CF}" type="presOf" srcId="{28CA6A93-692C-488D-9A48-FCED198AFD2A}" destId="{6A55FF60-BF32-49BA-9A9A-04696D2539F4}" srcOrd="0" destOrd="0" presId="urn:microsoft.com/office/officeart/2005/8/layout/hierarchy2"/>
    <dgm:cxn modelId="{45E7E185-2025-4ACE-9C6C-D29D5BFA2BEA}" type="presOf" srcId="{66DCB969-0216-4A6E-9D76-EC4D946DA7C3}" destId="{F96099C4-26E2-431F-8837-B373656DFF3C}" srcOrd="0" destOrd="0" presId="urn:microsoft.com/office/officeart/2005/8/layout/hierarchy2"/>
    <dgm:cxn modelId="{3D89D5A8-06E3-4732-B3E6-54730F5BDED5}" type="presOf" srcId="{9C6B400E-9DCA-48A0-8320-2E2FDEF7B838}" destId="{D7B4CEC1-503A-4DA2-995E-9E85D9D644D2}" srcOrd="0" destOrd="0" presId="urn:microsoft.com/office/officeart/2005/8/layout/hierarchy2"/>
    <dgm:cxn modelId="{77916EB2-8DBB-4F20-B25C-EA96B675B643}" srcId="{9C6B400E-9DCA-48A0-8320-2E2FDEF7B838}" destId="{E70E8403-0718-4985-B96C-0B49978841CF}" srcOrd="0" destOrd="0" parTransId="{ECF1402E-9272-4812-A2B0-E80AF6784E81}" sibTransId="{06A6C57A-44F6-4439-93D9-643315860CA4}"/>
    <dgm:cxn modelId="{1E4742B7-C0EC-41E0-827A-7486F56A9401}" type="presOf" srcId="{28CA6A93-692C-488D-9A48-FCED198AFD2A}" destId="{AC4C0FB1-64B8-4A41-863E-208CBCA5D1AC}" srcOrd="1" destOrd="0" presId="urn:microsoft.com/office/officeart/2005/8/layout/hierarchy2"/>
    <dgm:cxn modelId="{0A39BECD-215C-4406-AF13-55BA1BD8ACC1}" type="presOf" srcId="{8285943E-6F0E-4C65-A0F1-8A5DB804C933}" destId="{0DE66FE4-4816-4F35-9944-CA6D895C08C1}" srcOrd="0" destOrd="0" presId="urn:microsoft.com/office/officeart/2005/8/layout/hierarchy2"/>
    <dgm:cxn modelId="{B6AEC0CD-DAE7-4138-A101-3514DE849C69}" type="presOf" srcId="{8285943E-6F0E-4C65-A0F1-8A5DB804C933}" destId="{DCCBFD4F-6DE7-4112-BE52-3D0F31053387}" srcOrd="1" destOrd="0" presId="urn:microsoft.com/office/officeart/2005/8/layout/hierarchy2"/>
    <dgm:cxn modelId="{B9D816D0-D0AB-4DC5-8331-02E9BB5B6AB5}" srcId="{E70E8403-0718-4985-B96C-0B49978841CF}" destId="{66DCB969-0216-4A6E-9D76-EC4D946DA7C3}" srcOrd="0" destOrd="0" parTransId="{B5E85331-6ACC-48C1-B11F-CE33B25B086C}" sibTransId="{083999FC-ECD8-408E-AE4E-487D9EBE48A9}"/>
    <dgm:cxn modelId="{E80E2CDF-BF88-4625-8820-3DC8CAF84E33}" srcId="{76BDF8A1-F09A-4A5E-AB71-E59CC410FCF6}" destId="{9C6B400E-9DCA-48A0-8320-2E2FDEF7B838}" srcOrd="0" destOrd="0" parTransId="{C0D47625-B887-48FE-9003-83A013E05053}" sibTransId="{5D45E8C0-A9C1-4BF2-AA33-D5628425A85C}"/>
    <dgm:cxn modelId="{6F3879DF-971F-4251-BCFE-6B4AB7ECA082}" type="presOf" srcId="{2B452A2A-86CE-4314-8A98-0CDF5DB10BDF}" destId="{003A32B5-60FF-4885-BADE-D1F32D9A0764}" srcOrd="0" destOrd="0" presId="urn:microsoft.com/office/officeart/2005/8/layout/hierarchy2"/>
    <dgm:cxn modelId="{44D0A5E8-2C89-46C0-BE63-393CAFCBFE06}" type="presOf" srcId="{B5E85331-6ACC-48C1-B11F-CE33B25B086C}" destId="{A303C2C3-6BC0-4A3E-AB80-3260E7284A89}" srcOrd="1" destOrd="0" presId="urn:microsoft.com/office/officeart/2005/8/layout/hierarchy2"/>
    <dgm:cxn modelId="{14F21EEF-92A9-42C1-A8EA-2E92C88ABD00}" srcId="{9C6B400E-9DCA-48A0-8320-2E2FDEF7B838}" destId="{2B452A2A-86CE-4314-8A98-0CDF5DB10BDF}" srcOrd="1" destOrd="0" parTransId="{28CA6A93-692C-488D-9A48-FCED198AFD2A}" sibTransId="{956F028D-1794-4C5E-B2BE-4730C2342662}"/>
    <dgm:cxn modelId="{F64FC2FB-C38B-4D90-A888-2BC91C032C37}" type="presOf" srcId="{33C3412B-1284-469C-BB4C-05E65D1B34E8}" destId="{EC122531-B80A-4B14-A89A-AEC717D2D9B6}" srcOrd="0" destOrd="0" presId="urn:microsoft.com/office/officeart/2005/8/layout/hierarchy2"/>
    <dgm:cxn modelId="{4572731A-5B99-4A45-A3E4-D351C0F20243}" type="presParOf" srcId="{6C528F07-1216-4893-AFCF-8FD6E00FDE69}" destId="{72DCE4F1-4AED-4E54-9BA4-C6DCC05085E8}" srcOrd="0" destOrd="0" presId="urn:microsoft.com/office/officeart/2005/8/layout/hierarchy2"/>
    <dgm:cxn modelId="{313AC342-4D13-43CE-B557-CCF21EC9972B}" type="presParOf" srcId="{72DCE4F1-4AED-4E54-9BA4-C6DCC05085E8}" destId="{D7B4CEC1-503A-4DA2-995E-9E85D9D644D2}" srcOrd="0" destOrd="0" presId="urn:microsoft.com/office/officeart/2005/8/layout/hierarchy2"/>
    <dgm:cxn modelId="{AF0A5C0A-1145-4674-88F2-5A56ED444BC5}" type="presParOf" srcId="{72DCE4F1-4AED-4E54-9BA4-C6DCC05085E8}" destId="{6B80015E-5033-4D49-A0D6-CBEC18548098}" srcOrd="1" destOrd="0" presId="urn:microsoft.com/office/officeart/2005/8/layout/hierarchy2"/>
    <dgm:cxn modelId="{9F1947CA-4E2C-45D8-986E-B7F340FBEB79}" type="presParOf" srcId="{6B80015E-5033-4D49-A0D6-CBEC18548098}" destId="{A2491E01-AE7E-4C64-A83B-FA034DD13766}" srcOrd="0" destOrd="0" presId="urn:microsoft.com/office/officeart/2005/8/layout/hierarchy2"/>
    <dgm:cxn modelId="{EEA0ECDC-A2D9-4BFB-AD00-7DBA4564F5C8}" type="presParOf" srcId="{A2491E01-AE7E-4C64-A83B-FA034DD13766}" destId="{2104369F-4B13-4AF1-8A3F-A6CA089A7C04}" srcOrd="0" destOrd="0" presId="urn:microsoft.com/office/officeart/2005/8/layout/hierarchy2"/>
    <dgm:cxn modelId="{E096D6D7-FA0F-45F6-82AD-4C69BE337D56}" type="presParOf" srcId="{6B80015E-5033-4D49-A0D6-CBEC18548098}" destId="{A96528D5-09E7-46A6-A881-2D75BFA37AC7}" srcOrd="1" destOrd="0" presId="urn:microsoft.com/office/officeart/2005/8/layout/hierarchy2"/>
    <dgm:cxn modelId="{DE498702-1373-4E9A-BCC8-367551DDE9F0}" type="presParOf" srcId="{A96528D5-09E7-46A6-A881-2D75BFA37AC7}" destId="{50DE3720-63D0-4C20-9DE4-CCDAC84CCDD8}" srcOrd="0" destOrd="0" presId="urn:microsoft.com/office/officeart/2005/8/layout/hierarchy2"/>
    <dgm:cxn modelId="{0A08C951-76EE-4343-9369-916CD4AAFA26}" type="presParOf" srcId="{A96528D5-09E7-46A6-A881-2D75BFA37AC7}" destId="{101F3352-7415-490F-81DD-77F9B1F188B2}" srcOrd="1" destOrd="0" presId="urn:microsoft.com/office/officeart/2005/8/layout/hierarchy2"/>
    <dgm:cxn modelId="{D2B3DA63-1873-4C3D-8139-8F1A08A7EC2C}" type="presParOf" srcId="{101F3352-7415-490F-81DD-77F9B1F188B2}" destId="{E7E42FC9-9088-4A34-8AAD-C6A8AD8896D8}" srcOrd="0" destOrd="0" presId="urn:microsoft.com/office/officeart/2005/8/layout/hierarchy2"/>
    <dgm:cxn modelId="{A27D3F7B-8D60-41A4-B219-AEC554E76494}" type="presParOf" srcId="{E7E42FC9-9088-4A34-8AAD-C6A8AD8896D8}" destId="{A303C2C3-6BC0-4A3E-AB80-3260E7284A89}" srcOrd="0" destOrd="0" presId="urn:microsoft.com/office/officeart/2005/8/layout/hierarchy2"/>
    <dgm:cxn modelId="{93DBC0AD-A55D-433B-A1E7-3E5CB87B8A4E}" type="presParOf" srcId="{101F3352-7415-490F-81DD-77F9B1F188B2}" destId="{92825538-67D5-4E1D-9175-FC4AB00B05C9}" srcOrd="1" destOrd="0" presId="urn:microsoft.com/office/officeart/2005/8/layout/hierarchy2"/>
    <dgm:cxn modelId="{6A0C47AA-247F-4345-8DEE-E1C139376764}" type="presParOf" srcId="{92825538-67D5-4E1D-9175-FC4AB00B05C9}" destId="{F96099C4-26E2-431F-8837-B373656DFF3C}" srcOrd="0" destOrd="0" presId="urn:microsoft.com/office/officeart/2005/8/layout/hierarchy2"/>
    <dgm:cxn modelId="{B600C500-E0F6-4F6E-A7DB-5FDDDADE77D3}" type="presParOf" srcId="{92825538-67D5-4E1D-9175-FC4AB00B05C9}" destId="{2ECDAB09-AC6A-44D9-88BD-391DFE536BCB}" srcOrd="1" destOrd="0" presId="urn:microsoft.com/office/officeart/2005/8/layout/hierarchy2"/>
    <dgm:cxn modelId="{3B20EEC5-0189-4D0C-9CB5-6FD8EEDAE14C}" type="presParOf" srcId="{6B80015E-5033-4D49-A0D6-CBEC18548098}" destId="{6A55FF60-BF32-49BA-9A9A-04696D2539F4}" srcOrd="2" destOrd="0" presId="urn:microsoft.com/office/officeart/2005/8/layout/hierarchy2"/>
    <dgm:cxn modelId="{E07753DA-0266-4848-9B28-A187052C4836}" type="presParOf" srcId="{6A55FF60-BF32-49BA-9A9A-04696D2539F4}" destId="{AC4C0FB1-64B8-4A41-863E-208CBCA5D1AC}" srcOrd="0" destOrd="0" presId="urn:microsoft.com/office/officeart/2005/8/layout/hierarchy2"/>
    <dgm:cxn modelId="{69E4C027-CE39-4647-A07F-30359B9915BB}" type="presParOf" srcId="{6B80015E-5033-4D49-A0D6-CBEC18548098}" destId="{8815190C-FE55-4ED6-81EF-CC38B5D4E2DD}" srcOrd="3" destOrd="0" presId="urn:microsoft.com/office/officeart/2005/8/layout/hierarchy2"/>
    <dgm:cxn modelId="{7FEF3F19-FEA9-47B1-A515-5F73E914EDC3}" type="presParOf" srcId="{8815190C-FE55-4ED6-81EF-CC38B5D4E2DD}" destId="{003A32B5-60FF-4885-BADE-D1F32D9A0764}" srcOrd="0" destOrd="0" presId="urn:microsoft.com/office/officeart/2005/8/layout/hierarchy2"/>
    <dgm:cxn modelId="{AA988BDD-2FC2-4F4B-B984-F6E21DE1D965}" type="presParOf" srcId="{8815190C-FE55-4ED6-81EF-CC38B5D4E2DD}" destId="{FB83A4F3-34D8-4482-AB0E-E084DA6E5EC3}" srcOrd="1" destOrd="0" presId="urn:microsoft.com/office/officeart/2005/8/layout/hierarchy2"/>
    <dgm:cxn modelId="{34CA4F47-55A2-4FEC-87F6-844D0D0DC64D}" type="presParOf" srcId="{FB83A4F3-34D8-4482-AB0E-E084DA6E5EC3}" destId="{0DE66FE4-4816-4F35-9944-CA6D895C08C1}" srcOrd="0" destOrd="0" presId="urn:microsoft.com/office/officeart/2005/8/layout/hierarchy2"/>
    <dgm:cxn modelId="{1C7C58F8-0DD3-4119-A80D-3C55CA534A57}" type="presParOf" srcId="{0DE66FE4-4816-4F35-9944-CA6D895C08C1}" destId="{DCCBFD4F-6DE7-4112-BE52-3D0F31053387}" srcOrd="0" destOrd="0" presId="urn:microsoft.com/office/officeart/2005/8/layout/hierarchy2"/>
    <dgm:cxn modelId="{4ED90102-0E37-4631-847A-9E076614569C}" type="presParOf" srcId="{FB83A4F3-34D8-4482-AB0E-E084DA6E5EC3}" destId="{9C1E942C-298B-449D-927F-900668BFE15A}" srcOrd="1" destOrd="0" presId="urn:microsoft.com/office/officeart/2005/8/layout/hierarchy2"/>
    <dgm:cxn modelId="{89B4E9AF-D85A-4459-9DB8-ABDAA7240C4E}" type="presParOf" srcId="{9C1E942C-298B-449D-927F-900668BFE15A}" destId="{EC122531-B80A-4B14-A89A-AEC717D2D9B6}" srcOrd="0" destOrd="0" presId="urn:microsoft.com/office/officeart/2005/8/layout/hierarchy2"/>
    <dgm:cxn modelId="{6E8DF000-D4D0-4196-B1B2-5B3615271C8B}" type="presParOf" srcId="{9C1E942C-298B-449D-927F-900668BFE15A}" destId="{F1A302D0-24D5-4849-BE84-CEE37D50F23B}"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38405A-AA42-4D94-9CD0-C6F47B5F90A4}" type="doc">
      <dgm:prSet loTypeId="urn:microsoft.com/office/officeart/2005/8/layout/list1" loCatId="list" qsTypeId="urn:microsoft.com/office/officeart/2005/8/quickstyle/3d3" qsCatId="3D" csTypeId="urn:microsoft.com/office/officeart/2005/8/colors/accent6_1" csCatId="accent6" phldr="1"/>
      <dgm:spPr/>
      <dgm:t>
        <a:bodyPr/>
        <a:lstStyle/>
        <a:p>
          <a:endParaRPr lang="en-IN"/>
        </a:p>
      </dgm:t>
    </dgm:pt>
    <dgm:pt modelId="{E1493DF1-EE44-4355-97A9-554726565B59}">
      <dgm:prSet phldrT="[Text]" custT="1"/>
      <dgm:spPr/>
      <dgm:t>
        <a:bodyPr/>
        <a:lstStyle/>
        <a:p>
          <a:r>
            <a:rPr lang="en-IN" sz="2800" dirty="0" err="1"/>
            <a:t>Competative</a:t>
          </a:r>
          <a:r>
            <a:rPr lang="en-IN" sz="2800" dirty="0"/>
            <a:t> Analysis of brands </a:t>
          </a:r>
        </a:p>
      </dgm:t>
    </dgm:pt>
    <dgm:pt modelId="{D14FAD4E-81AF-4DB5-81CF-CABABD29621C}" type="parTrans" cxnId="{14119599-0266-4846-9DF2-B7CE47388B2D}">
      <dgm:prSet/>
      <dgm:spPr/>
      <dgm:t>
        <a:bodyPr/>
        <a:lstStyle/>
        <a:p>
          <a:endParaRPr lang="en-IN" sz="2800"/>
        </a:p>
      </dgm:t>
    </dgm:pt>
    <dgm:pt modelId="{A083C6DF-BC2C-47C7-B7AA-36E27C5A8ED5}" type="sibTrans" cxnId="{14119599-0266-4846-9DF2-B7CE47388B2D}">
      <dgm:prSet/>
      <dgm:spPr/>
      <dgm:t>
        <a:bodyPr/>
        <a:lstStyle/>
        <a:p>
          <a:endParaRPr lang="en-IN" sz="2800"/>
        </a:p>
      </dgm:t>
    </dgm:pt>
    <dgm:pt modelId="{6FDF8CD2-9238-4913-BA7F-03FBA6EBE68C}">
      <dgm:prSet phldrT="[Text]" custT="1"/>
      <dgm:spPr/>
      <dgm:t>
        <a:bodyPr/>
        <a:lstStyle/>
        <a:p>
          <a:r>
            <a:rPr lang="en-IN" sz="2800" dirty="0"/>
            <a:t>Working on Highlighting on Brand Life Cycle</a:t>
          </a:r>
        </a:p>
      </dgm:t>
    </dgm:pt>
    <dgm:pt modelId="{6E7A57FA-C017-4D52-B4FD-366C8B16C488}" type="parTrans" cxnId="{B26BE75B-89FF-47B2-854D-E0245D1F17F0}">
      <dgm:prSet/>
      <dgm:spPr/>
      <dgm:t>
        <a:bodyPr/>
        <a:lstStyle/>
        <a:p>
          <a:endParaRPr lang="en-IN" sz="2800"/>
        </a:p>
      </dgm:t>
    </dgm:pt>
    <dgm:pt modelId="{521B4D6F-064E-4FDA-BB66-FF8DF55EEC1B}" type="sibTrans" cxnId="{B26BE75B-89FF-47B2-854D-E0245D1F17F0}">
      <dgm:prSet/>
      <dgm:spPr/>
      <dgm:t>
        <a:bodyPr/>
        <a:lstStyle/>
        <a:p>
          <a:endParaRPr lang="en-IN" sz="2800"/>
        </a:p>
      </dgm:t>
    </dgm:pt>
    <dgm:pt modelId="{7799396C-AB3D-4A6C-AF1F-811BBC4C80B9}">
      <dgm:prSet phldrT="[Text]" custT="1"/>
      <dgm:spPr/>
      <dgm:t>
        <a:bodyPr/>
        <a:lstStyle/>
        <a:p>
          <a:r>
            <a:rPr lang="en-IN" sz="2800" dirty="0"/>
            <a:t>Training Field Force To Ensure Productivity Related to Profitability</a:t>
          </a:r>
        </a:p>
      </dgm:t>
    </dgm:pt>
    <dgm:pt modelId="{6A332870-4F3A-4A1D-980A-F2A3E13B7F1D}" type="parTrans" cxnId="{411E233D-E66F-4BFB-AD8C-D8F3D478BD96}">
      <dgm:prSet/>
      <dgm:spPr/>
      <dgm:t>
        <a:bodyPr/>
        <a:lstStyle/>
        <a:p>
          <a:endParaRPr lang="en-IN" sz="2800"/>
        </a:p>
      </dgm:t>
    </dgm:pt>
    <dgm:pt modelId="{185C7A86-9D2F-4C65-9C25-E102FBCFEE4D}" type="sibTrans" cxnId="{411E233D-E66F-4BFB-AD8C-D8F3D478BD96}">
      <dgm:prSet/>
      <dgm:spPr/>
      <dgm:t>
        <a:bodyPr/>
        <a:lstStyle/>
        <a:p>
          <a:endParaRPr lang="en-IN" sz="2800"/>
        </a:p>
      </dgm:t>
    </dgm:pt>
    <dgm:pt modelId="{9FA3B3B5-463C-46C7-B542-35C6B6BCC731}">
      <dgm:prSet custT="1"/>
      <dgm:spPr/>
      <dgm:t>
        <a:bodyPr/>
        <a:lstStyle/>
        <a:p>
          <a:r>
            <a:rPr lang="en-IN" sz="2800" dirty="0"/>
            <a:t>Visual Aid Planning And other Promotional Input </a:t>
          </a:r>
        </a:p>
      </dgm:t>
    </dgm:pt>
    <dgm:pt modelId="{C5DEED06-B2EE-4074-A8F8-6B74F7A4FB3B}" type="parTrans" cxnId="{B211BBBD-F583-4BCA-8C29-1B0952968021}">
      <dgm:prSet/>
      <dgm:spPr/>
      <dgm:t>
        <a:bodyPr/>
        <a:lstStyle/>
        <a:p>
          <a:endParaRPr lang="en-IN" sz="2800"/>
        </a:p>
      </dgm:t>
    </dgm:pt>
    <dgm:pt modelId="{5ABC9212-C9D6-4E6F-9181-2D079A9E2719}" type="sibTrans" cxnId="{B211BBBD-F583-4BCA-8C29-1B0952968021}">
      <dgm:prSet/>
      <dgm:spPr/>
      <dgm:t>
        <a:bodyPr/>
        <a:lstStyle/>
        <a:p>
          <a:endParaRPr lang="en-IN" sz="2800"/>
        </a:p>
      </dgm:t>
    </dgm:pt>
    <dgm:pt modelId="{5762F09A-BE2F-4AEB-ADD3-4B4785E1A4C2}">
      <dgm:prSet custT="1"/>
      <dgm:spPr/>
      <dgm:t>
        <a:bodyPr/>
        <a:lstStyle/>
        <a:p>
          <a:r>
            <a:rPr lang="en-IN" sz="2800"/>
            <a:t>Budgeting And Planning On Expenditure</a:t>
          </a:r>
        </a:p>
      </dgm:t>
    </dgm:pt>
    <dgm:pt modelId="{3CC8A3EF-799F-4233-9C13-E5F3FF61AC82}" type="parTrans" cxnId="{1DC218D3-DB64-4A85-9FCF-CFAFB995C257}">
      <dgm:prSet/>
      <dgm:spPr/>
      <dgm:t>
        <a:bodyPr/>
        <a:lstStyle/>
        <a:p>
          <a:endParaRPr lang="en-IN" sz="2800"/>
        </a:p>
      </dgm:t>
    </dgm:pt>
    <dgm:pt modelId="{7C6436AF-6C0F-428C-B8E2-ED25BF9B96B9}" type="sibTrans" cxnId="{1DC218D3-DB64-4A85-9FCF-CFAFB995C257}">
      <dgm:prSet/>
      <dgm:spPr/>
      <dgm:t>
        <a:bodyPr/>
        <a:lstStyle/>
        <a:p>
          <a:endParaRPr lang="en-IN" sz="2800"/>
        </a:p>
      </dgm:t>
    </dgm:pt>
    <dgm:pt modelId="{F4E91409-7869-49FD-B056-48FC14E80001}">
      <dgm:prSet custT="1"/>
      <dgm:spPr/>
      <dgm:t>
        <a:bodyPr/>
        <a:lstStyle/>
        <a:p>
          <a:r>
            <a:rPr lang="en-IN" sz="2800"/>
            <a:t>Talent Retention And Acquisition And Process of Interviews</a:t>
          </a:r>
        </a:p>
      </dgm:t>
    </dgm:pt>
    <dgm:pt modelId="{7EDF0EC6-E2F0-46A3-ADCE-6F2D5F28A195}" type="parTrans" cxnId="{71B36922-B7A7-45DD-804C-DDA540C72861}">
      <dgm:prSet/>
      <dgm:spPr/>
      <dgm:t>
        <a:bodyPr/>
        <a:lstStyle/>
        <a:p>
          <a:endParaRPr lang="en-IN" sz="2800"/>
        </a:p>
      </dgm:t>
    </dgm:pt>
    <dgm:pt modelId="{25E4CFF4-CE90-4506-B4C4-AC01305C412A}" type="sibTrans" cxnId="{71B36922-B7A7-45DD-804C-DDA540C72861}">
      <dgm:prSet/>
      <dgm:spPr/>
      <dgm:t>
        <a:bodyPr/>
        <a:lstStyle/>
        <a:p>
          <a:endParaRPr lang="en-IN" sz="2800"/>
        </a:p>
      </dgm:t>
    </dgm:pt>
    <dgm:pt modelId="{01D283F7-CF48-4036-B8B3-A45CAA8300F8}">
      <dgm:prSet custT="1"/>
      <dgm:spPr/>
      <dgm:t>
        <a:bodyPr/>
        <a:lstStyle/>
        <a:p>
          <a:r>
            <a:rPr lang="en-IN" sz="2800"/>
            <a:t>Leadership And Team Management </a:t>
          </a:r>
        </a:p>
      </dgm:t>
    </dgm:pt>
    <dgm:pt modelId="{CDCD6022-6F6F-4A3A-91C4-C1CEA6E7D8E1}" type="parTrans" cxnId="{F7C33E09-81E0-4D49-AAE7-020C7A541D9E}">
      <dgm:prSet/>
      <dgm:spPr/>
      <dgm:t>
        <a:bodyPr/>
        <a:lstStyle/>
        <a:p>
          <a:endParaRPr lang="en-IN" sz="2800"/>
        </a:p>
      </dgm:t>
    </dgm:pt>
    <dgm:pt modelId="{6FA91098-374E-4DF4-B969-06402EB8ACC6}" type="sibTrans" cxnId="{F7C33E09-81E0-4D49-AAE7-020C7A541D9E}">
      <dgm:prSet/>
      <dgm:spPr/>
      <dgm:t>
        <a:bodyPr/>
        <a:lstStyle/>
        <a:p>
          <a:endParaRPr lang="en-IN" sz="2800"/>
        </a:p>
      </dgm:t>
    </dgm:pt>
    <dgm:pt modelId="{F30FE37A-AFFD-42C5-8A83-883889B56733}" type="pres">
      <dgm:prSet presAssocID="{3338405A-AA42-4D94-9CD0-C6F47B5F90A4}" presName="linear" presStyleCnt="0">
        <dgm:presLayoutVars>
          <dgm:dir/>
          <dgm:animLvl val="lvl"/>
          <dgm:resizeHandles val="exact"/>
        </dgm:presLayoutVars>
      </dgm:prSet>
      <dgm:spPr/>
    </dgm:pt>
    <dgm:pt modelId="{36CE4429-B2BF-4ABC-889F-94688BC107C4}" type="pres">
      <dgm:prSet presAssocID="{E1493DF1-EE44-4355-97A9-554726565B59}" presName="parentLin" presStyleCnt="0"/>
      <dgm:spPr/>
    </dgm:pt>
    <dgm:pt modelId="{C91C4BE6-E784-4E04-9ADE-49F6DA935ED8}" type="pres">
      <dgm:prSet presAssocID="{E1493DF1-EE44-4355-97A9-554726565B59}" presName="parentLeftMargin" presStyleLbl="node1" presStyleIdx="0" presStyleCnt="7"/>
      <dgm:spPr/>
    </dgm:pt>
    <dgm:pt modelId="{82159816-C57A-4B7F-9DAB-135BCDD58EA7}" type="pres">
      <dgm:prSet presAssocID="{E1493DF1-EE44-4355-97A9-554726565B59}" presName="parentText" presStyleLbl="node1" presStyleIdx="0" presStyleCnt="7">
        <dgm:presLayoutVars>
          <dgm:chMax val="0"/>
          <dgm:bulletEnabled val="1"/>
        </dgm:presLayoutVars>
      </dgm:prSet>
      <dgm:spPr/>
    </dgm:pt>
    <dgm:pt modelId="{DF1E483B-32F4-4CD4-A23D-A0C0647F9500}" type="pres">
      <dgm:prSet presAssocID="{E1493DF1-EE44-4355-97A9-554726565B59}" presName="negativeSpace" presStyleCnt="0"/>
      <dgm:spPr/>
    </dgm:pt>
    <dgm:pt modelId="{0EAAE31D-0BC7-4DCC-9B9E-EB71A6726249}" type="pres">
      <dgm:prSet presAssocID="{E1493DF1-EE44-4355-97A9-554726565B59}" presName="childText" presStyleLbl="conFgAcc1" presStyleIdx="0" presStyleCnt="7">
        <dgm:presLayoutVars>
          <dgm:bulletEnabled val="1"/>
        </dgm:presLayoutVars>
      </dgm:prSet>
      <dgm:spPr/>
    </dgm:pt>
    <dgm:pt modelId="{BA0715C1-98E7-4CBF-B198-3FF5C581075E}" type="pres">
      <dgm:prSet presAssocID="{A083C6DF-BC2C-47C7-B7AA-36E27C5A8ED5}" presName="spaceBetweenRectangles" presStyleCnt="0"/>
      <dgm:spPr/>
    </dgm:pt>
    <dgm:pt modelId="{8E781C1F-F070-4815-A0D7-5396F60B847F}" type="pres">
      <dgm:prSet presAssocID="{6FDF8CD2-9238-4913-BA7F-03FBA6EBE68C}" presName="parentLin" presStyleCnt="0"/>
      <dgm:spPr/>
    </dgm:pt>
    <dgm:pt modelId="{CDEB2A2B-08B7-4AC5-95CD-B0D27E6C4DAD}" type="pres">
      <dgm:prSet presAssocID="{6FDF8CD2-9238-4913-BA7F-03FBA6EBE68C}" presName="parentLeftMargin" presStyleLbl="node1" presStyleIdx="0" presStyleCnt="7"/>
      <dgm:spPr/>
    </dgm:pt>
    <dgm:pt modelId="{2895481A-DE09-4ED8-AB56-FF68BA6CC0F8}" type="pres">
      <dgm:prSet presAssocID="{6FDF8CD2-9238-4913-BA7F-03FBA6EBE68C}" presName="parentText" presStyleLbl="node1" presStyleIdx="1" presStyleCnt="7">
        <dgm:presLayoutVars>
          <dgm:chMax val="0"/>
          <dgm:bulletEnabled val="1"/>
        </dgm:presLayoutVars>
      </dgm:prSet>
      <dgm:spPr/>
    </dgm:pt>
    <dgm:pt modelId="{85244965-4462-4FC8-AC40-813C8ABD3555}" type="pres">
      <dgm:prSet presAssocID="{6FDF8CD2-9238-4913-BA7F-03FBA6EBE68C}" presName="negativeSpace" presStyleCnt="0"/>
      <dgm:spPr/>
    </dgm:pt>
    <dgm:pt modelId="{6ACDC3AD-3BDE-450B-A5D0-B3254CD767CA}" type="pres">
      <dgm:prSet presAssocID="{6FDF8CD2-9238-4913-BA7F-03FBA6EBE68C}" presName="childText" presStyleLbl="conFgAcc1" presStyleIdx="1" presStyleCnt="7" custLinFactNeighborX="8886" custLinFactNeighborY="-7552">
        <dgm:presLayoutVars>
          <dgm:bulletEnabled val="1"/>
        </dgm:presLayoutVars>
      </dgm:prSet>
      <dgm:spPr/>
    </dgm:pt>
    <dgm:pt modelId="{24F02F0B-EF43-4EDA-9FD1-4A2816C9FA3F}" type="pres">
      <dgm:prSet presAssocID="{521B4D6F-064E-4FDA-BB66-FF8DF55EEC1B}" presName="spaceBetweenRectangles" presStyleCnt="0"/>
      <dgm:spPr/>
    </dgm:pt>
    <dgm:pt modelId="{0F846445-185D-40A5-BE83-561ED8463A59}" type="pres">
      <dgm:prSet presAssocID="{7799396C-AB3D-4A6C-AF1F-811BBC4C80B9}" presName="parentLin" presStyleCnt="0"/>
      <dgm:spPr/>
    </dgm:pt>
    <dgm:pt modelId="{24E50FF1-99C7-41D0-807A-2A0C8FAB86D9}" type="pres">
      <dgm:prSet presAssocID="{7799396C-AB3D-4A6C-AF1F-811BBC4C80B9}" presName="parentLeftMargin" presStyleLbl="node1" presStyleIdx="1" presStyleCnt="7"/>
      <dgm:spPr/>
    </dgm:pt>
    <dgm:pt modelId="{84E65669-DAEF-45D0-B208-F910FD6E6D3E}" type="pres">
      <dgm:prSet presAssocID="{7799396C-AB3D-4A6C-AF1F-811BBC4C80B9}" presName="parentText" presStyleLbl="node1" presStyleIdx="2" presStyleCnt="7">
        <dgm:presLayoutVars>
          <dgm:chMax val="0"/>
          <dgm:bulletEnabled val="1"/>
        </dgm:presLayoutVars>
      </dgm:prSet>
      <dgm:spPr/>
    </dgm:pt>
    <dgm:pt modelId="{9D051D75-99FB-4B16-872A-14D087A5B480}" type="pres">
      <dgm:prSet presAssocID="{7799396C-AB3D-4A6C-AF1F-811BBC4C80B9}" presName="negativeSpace" presStyleCnt="0"/>
      <dgm:spPr/>
    </dgm:pt>
    <dgm:pt modelId="{9991AB11-BDA4-4254-96DD-6C93E70EB371}" type="pres">
      <dgm:prSet presAssocID="{7799396C-AB3D-4A6C-AF1F-811BBC4C80B9}" presName="childText" presStyleLbl="conFgAcc1" presStyleIdx="2" presStyleCnt="7">
        <dgm:presLayoutVars>
          <dgm:bulletEnabled val="1"/>
        </dgm:presLayoutVars>
      </dgm:prSet>
      <dgm:spPr/>
    </dgm:pt>
    <dgm:pt modelId="{CC5F688C-6B8D-4541-A082-1A6241D3A965}" type="pres">
      <dgm:prSet presAssocID="{185C7A86-9D2F-4C65-9C25-E102FBCFEE4D}" presName="spaceBetweenRectangles" presStyleCnt="0"/>
      <dgm:spPr/>
    </dgm:pt>
    <dgm:pt modelId="{C7C39015-FEBE-43F7-A698-95C1D0AF7C1C}" type="pres">
      <dgm:prSet presAssocID="{9FA3B3B5-463C-46C7-B542-35C6B6BCC731}" presName="parentLin" presStyleCnt="0"/>
      <dgm:spPr/>
    </dgm:pt>
    <dgm:pt modelId="{A32B73C4-ADB4-40E7-B8EA-9FB6BC284BA0}" type="pres">
      <dgm:prSet presAssocID="{9FA3B3B5-463C-46C7-B542-35C6B6BCC731}" presName="parentLeftMargin" presStyleLbl="node1" presStyleIdx="2" presStyleCnt="7"/>
      <dgm:spPr/>
    </dgm:pt>
    <dgm:pt modelId="{E5871F86-2340-4A2F-8BFA-E4FB36EE1D4C}" type="pres">
      <dgm:prSet presAssocID="{9FA3B3B5-463C-46C7-B542-35C6B6BCC731}" presName="parentText" presStyleLbl="node1" presStyleIdx="3" presStyleCnt="7">
        <dgm:presLayoutVars>
          <dgm:chMax val="0"/>
          <dgm:bulletEnabled val="1"/>
        </dgm:presLayoutVars>
      </dgm:prSet>
      <dgm:spPr/>
    </dgm:pt>
    <dgm:pt modelId="{C1635638-06EA-443F-B5FC-4BDC39682B62}" type="pres">
      <dgm:prSet presAssocID="{9FA3B3B5-463C-46C7-B542-35C6B6BCC731}" presName="negativeSpace" presStyleCnt="0"/>
      <dgm:spPr/>
    </dgm:pt>
    <dgm:pt modelId="{0714C0E9-A058-4DFD-885A-E789AE6C6D0E}" type="pres">
      <dgm:prSet presAssocID="{9FA3B3B5-463C-46C7-B542-35C6B6BCC731}" presName="childText" presStyleLbl="conFgAcc1" presStyleIdx="3" presStyleCnt="7">
        <dgm:presLayoutVars>
          <dgm:bulletEnabled val="1"/>
        </dgm:presLayoutVars>
      </dgm:prSet>
      <dgm:spPr/>
    </dgm:pt>
    <dgm:pt modelId="{8C817C4E-C81E-4EDF-AC60-615F2501499D}" type="pres">
      <dgm:prSet presAssocID="{5ABC9212-C9D6-4E6F-9181-2D079A9E2719}" presName="spaceBetweenRectangles" presStyleCnt="0"/>
      <dgm:spPr/>
    </dgm:pt>
    <dgm:pt modelId="{26B682C2-9171-4A05-B8E4-F7ABD9F13AE6}" type="pres">
      <dgm:prSet presAssocID="{5762F09A-BE2F-4AEB-ADD3-4B4785E1A4C2}" presName="parentLin" presStyleCnt="0"/>
      <dgm:spPr/>
    </dgm:pt>
    <dgm:pt modelId="{50E3F9E8-1DB5-4274-8B36-21B554F336D3}" type="pres">
      <dgm:prSet presAssocID="{5762F09A-BE2F-4AEB-ADD3-4B4785E1A4C2}" presName="parentLeftMargin" presStyleLbl="node1" presStyleIdx="3" presStyleCnt="7"/>
      <dgm:spPr/>
    </dgm:pt>
    <dgm:pt modelId="{8CB6F09F-054A-4671-B80C-FA423B760987}" type="pres">
      <dgm:prSet presAssocID="{5762F09A-BE2F-4AEB-ADD3-4B4785E1A4C2}" presName="parentText" presStyleLbl="node1" presStyleIdx="4" presStyleCnt="7">
        <dgm:presLayoutVars>
          <dgm:chMax val="0"/>
          <dgm:bulletEnabled val="1"/>
        </dgm:presLayoutVars>
      </dgm:prSet>
      <dgm:spPr/>
    </dgm:pt>
    <dgm:pt modelId="{EB74C60C-C3BA-49D3-8076-7C3BB6851743}" type="pres">
      <dgm:prSet presAssocID="{5762F09A-BE2F-4AEB-ADD3-4B4785E1A4C2}" presName="negativeSpace" presStyleCnt="0"/>
      <dgm:spPr/>
    </dgm:pt>
    <dgm:pt modelId="{77669008-DCEF-4403-ACBD-771E9E2C5B5A}" type="pres">
      <dgm:prSet presAssocID="{5762F09A-BE2F-4AEB-ADD3-4B4785E1A4C2}" presName="childText" presStyleLbl="conFgAcc1" presStyleIdx="4" presStyleCnt="7">
        <dgm:presLayoutVars>
          <dgm:bulletEnabled val="1"/>
        </dgm:presLayoutVars>
      </dgm:prSet>
      <dgm:spPr/>
    </dgm:pt>
    <dgm:pt modelId="{F01EC5FB-32F2-474F-8759-08B404CE7BDA}" type="pres">
      <dgm:prSet presAssocID="{7C6436AF-6C0F-428C-B8E2-ED25BF9B96B9}" presName="spaceBetweenRectangles" presStyleCnt="0"/>
      <dgm:spPr/>
    </dgm:pt>
    <dgm:pt modelId="{548758C6-C4D7-4792-9DCB-F2440801FFFC}" type="pres">
      <dgm:prSet presAssocID="{F4E91409-7869-49FD-B056-48FC14E80001}" presName="parentLin" presStyleCnt="0"/>
      <dgm:spPr/>
    </dgm:pt>
    <dgm:pt modelId="{A75D4648-6053-4B59-AF41-7168EEA85EC9}" type="pres">
      <dgm:prSet presAssocID="{F4E91409-7869-49FD-B056-48FC14E80001}" presName="parentLeftMargin" presStyleLbl="node1" presStyleIdx="4" presStyleCnt="7"/>
      <dgm:spPr/>
    </dgm:pt>
    <dgm:pt modelId="{9EA47D0E-4E6D-4EB2-BC77-F3D623571E89}" type="pres">
      <dgm:prSet presAssocID="{F4E91409-7869-49FD-B056-48FC14E80001}" presName="parentText" presStyleLbl="node1" presStyleIdx="5" presStyleCnt="7">
        <dgm:presLayoutVars>
          <dgm:chMax val="0"/>
          <dgm:bulletEnabled val="1"/>
        </dgm:presLayoutVars>
      </dgm:prSet>
      <dgm:spPr/>
    </dgm:pt>
    <dgm:pt modelId="{E17C4A64-6F3C-4566-BA06-CA6D362F43C2}" type="pres">
      <dgm:prSet presAssocID="{F4E91409-7869-49FD-B056-48FC14E80001}" presName="negativeSpace" presStyleCnt="0"/>
      <dgm:spPr/>
    </dgm:pt>
    <dgm:pt modelId="{6C396CD9-C249-4728-A4C8-5F605006D76D}" type="pres">
      <dgm:prSet presAssocID="{F4E91409-7869-49FD-B056-48FC14E80001}" presName="childText" presStyleLbl="conFgAcc1" presStyleIdx="5" presStyleCnt="7">
        <dgm:presLayoutVars>
          <dgm:bulletEnabled val="1"/>
        </dgm:presLayoutVars>
      </dgm:prSet>
      <dgm:spPr/>
    </dgm:pt>
    <dgm:pt modelId="{8785E378-0F6B-4202-816A-DBFB581D7151}" type="pres">
      <dgm:prSet presAssocID="{25E4CFF4-CE90-4506-B4C4-AC01305C412A}" presName="spaceBetweenRectangles" presStyleCnt="0"/>
      <dgm:spPr/>
    </dgm:pt>
    <dgm:pt modelId="{F2503650-DB7C-4717-8076-003EFF977996}" type="pres">
      <dgm:prSet presAssocID="{01D283F7-CF48-4036-B8B3-A45CAA8300F8}" presName="parentLin" presStyleCnt="0"/>
      <dgm:spPr/>
    </dgm:pt>
    <dgm:pt modelId="{770ED593-9B12-47FB-9CE7-31ACDEB2C1BC}" type="pres">
      <dgm:prSet presAssocID="{01D283F7-CF48-4036-B8B3-A45CAA8300F8}" presName="parentLeftMargin" presStyleLbl="node1" presStyleIdx="5" presStyleCnt="7"/>
      <dgm:spPr/>
    </dgm:pt>
    <dgm:pt modelId="{76288A71-411D-4FB4-A36D-4E07F135C305}" type="pres">
      <dgm:prSet presAssocID="{01D283F7-CF48-4036-B8B3-A45CAA8300F8}" presName="parentText" presStyleLbl="node1" presStyleIdx="6" presStyleCnt="7">
        <dgm:presLayoutVars>
          <dgm:chMax val="0"/>
          <dgm:bulletEnabled val="1"/>
        </dgm:presLayoutVars>
      </dgm:prSet>
      <dgm:spPr/>
    </dgm:pt>
    <dgm:pt modelId="{720DCDA6-2BDB-42ED-BF7F-2214700BA3B2}" type="pres">
      <dgm:prSet presAssocID="{01D283F7-CF48-4036-B8B3-A45CAA8300F8}" presName="negativeSpace" presStyleCnt="0"/>
      <dgm:spPr/>
    </dgm:pt>
    <dgm:pt modelId="{8CD414AE-B943-45FD-A42E-29FF2A554DF1}" type="pres">
      <dgm:prSet presAssocID="{01D283F7-CF48-4036-B8B3-A45CAA8300F8}" presName="childText" presStyleLbl="conFgAcc1" presStyleIdx="6" presStyleCnt="7">
        <dgm:presLayoutVars>
          <dgm:bulletEnabled val="1"/>
        </dgm:presLayoutVars>
      </dgm:prSet>
      <dgm:spPr/>
    </dgm:pt>
  </dgm:ptLst>
  <dgm:cxnLst>
    <dgm:cxn modelId="{BF26DD02-AC28-4CD8-9EE8-3ED173120E82}" type="presOf" srcId="{9FA3B3B5-463C-46C7-B542-35C6B6BCC731}" destId="{E5871F86-2340-4A2F-8BFA-E4FB36EE1D4C}" srcOrd="1" destOrd="0" presId="urn:microsoft.com/office/officeart/2005/8/layout/list1"/>
    <dgm:cxn modelId="{F7C33E09-81E0-4D49-AAE7-020C7A541D9E}" srcId="{3338405A-AA42-4D94-9CD0-C6F47B5F90A4}" destId="{01D283F7-CF48-4036-B8B3-A45CAA8300F8}" srcOrd="6" destOrd="0" parTransId="{CDCD6022-6F6F-4A3A-91C4-C1CEA6E7D8E1}" sibTransId="{6FA91098-374E-4DF4-B969-06402EB8ACC6}"/>
    <dgm:cxn modelId="{71B36922-B7A7-45DD-804C-DDA540C72861}" srcId="{3338405A-AA42-4D94-9CD0-C6F47B5F90A4}" destId="{F4E91409-7869-49FD-B056-48FC14E80001}" srcOrd="5" destOrd="0" parTransId="{7EDF0EC6-E2F0-46A3-ADCE-6F2D5F28A195}" sibTransId="{25E4CFF4-CE90-4506-B4C4-AC01305C412A}"/>
    <dgm:cxn modelId="{411E233D-E66F-4BFB-AD8C-D8F3D478BD96}" srcId="{3338405A-AA42-4D94-9CD0-C6F47B5F90A4}" destId="{7799396C-AB3D-4A6C-AF1F-811BBC4C80B9}" srcOrd="2" destOrd="0" parTransId="{6A332870-4F3A-4A1D-980A-F2A3E13B7F1D}" sibTransId="{185C7A86-9D2F-4C65-9C25-E102FBCFEE4D}"/>
    <dgm:cxn modelId="{B26BE75B-89FF-47B2-854D-E0245D1F17F0}" srcId="{3338405A-AA42-4D94-9CD0-C6F47B5F90A4}" destId="{6FDF8CD2-9238-4913-BA7F-03FBA6EBE68C}" srcOrd="1" destOrd="0" parTransId="{6E7A57FA-C017-4D52-B4FD-366C8B16C488}" sibTransId="{521B4D6F-064E-4FDA-BB66-FF8DF55EEC1B}"/>
    <dgm:cxn modelId="{7E4CD85C-16E6-45B4-A3F0-EE317F892AF4}" type="presOf" srcId="{6FDF8CD2-9238-4913-BA7F-03FBA6EBE68C}" destId="{CDEB2A2B-08B7-4AC5-95CD-B0D27E6C4DAD}" srcOrd="0" destOrd="0" presId="urn:microsoft.com/office/officeart/2005/8/layout/list1"/>
    <dgm:cxn modelId="{1984535E-6409-4BB1-814D-AD71F8426853}" type="presOf" srcId="{E1493DF1-EE44-4355-97A9-554726565B59}" destId="{82159816-C57A-4B7F-9DAB-135BCDD58EA7}" srcOrd="1" destOrd="0" presId="urn:microsoft.com/office/officeart/2005/8/layout/list1"/>
    <dgm:cxn modelId="{6C99C37B-D475-477B-98B3-2B1A8FD3BF2A}" type="presOf" srcId="{5762F09A-BE2F-4AEB-ADD3-4B4785E1A4C2}" destId="{8CB6F09F-054A-4671-B80C-FA423B760987}" srcOrd="1" destOrd="0" presId="urn:microsoft.com/office/officeart/2005/8/layout/list1"/>
    <dgm:cxn modelId="{855EC193-F41E-4DDA-8BDC-0847B93D1C47}" type="presOf" srcId="{9FA3B3B5-463C-46C7-B542-35C6B6BCC731}" destId="{A32B73C4-ADB4-40E7-B8EA-9FB6BC284BA0}" srcOrd="0" destOrd="0" presId="urn:microsoft.com/office/officeart/2005/8/layout/list1"/>
    <dgm:cxn modelId="{14119599-0266-4846-9DF2-B7CE47388B2D}" srcId="{3338405A-AA42-4D94-9CD0-C6F47B5F90A4}" destId="{E1493DF1-EE44-4355-97A9-554726565B59}" srcOrd="0" destOrd="0" parTransId="{D14FAD4E-81AF-4DB5-81CF-CABABD29621C}" sibTransId="{A083C6DF-BC2C-47C7-B7AA-36E27C5A8ED5}"/>
    <dgm:cxn modelId="{B17F459A-EB78-4EA4-B1E4-35D3A994A599}" type="presOf" srcId="{01D283F7-CF48-4036-B8B3-A45CAA8300F8}" destId="{76288A71-411D-4FB4-A36D-4E07F135C305}" srcOrd="1" destOrd="0" presId="urn:microsoft.com/office/officeart/2005/8/layout/list1"/>
    <dgm:cxn modelId="{271215A6-ED65-4F41-8478-E61DBAE8D8D8}" type="presOf" srcId="{01D283F7-CF48-4036-B8B3-A45CAA8300F8}" destId="{770ED593-9B12-47FB-9CE7-31ACDEB2C1BC}" srcOrd="0" destOrd="0" presId="urn:microsoft.com/office/officeart/2005/8/layout/list1"/>
    <dgm:cxn modelId="{9BB0AEA6-0A08-4BEF-8666-2DB5CD924260}" type="presOf" srcId="{6FDF8CD2-9238-4913-BA7F-03FBA6EBE68C}" destId="{2895481A-DE09-4ED8-AB56-FF68BA6CC0F8}" srcOrd="1" destOrd="0" presId="urn:microsoft.com/office/officeart/2005/8/layout/list1"/>
    <dgm:cxn modelId="{9E2FBBAD-4ACD-40FA-B5CE-8F1710F35D0A}" type="presOf" srcId="{E1493DF1-EE44-4355-97A9-554726565B59}" destId="{C91C4BE6-E784-4E04-9ADE-49F6DA935ED8}" srcOrd="0" destOrd="0" presId="urn:microsoft.com/office/officeart/2005/8/layout/list1"/>
    <dgm:cxn modelId="{161229B5-1268-473E-B1F2-EC1C8BFF90F8}" type="presOf" srcId="{7799396C-AB3D-4A6C-AF1F-811BBC4C80B9}" destId="{24E50FF1-99C7-41D0-807A-2A0C8FAB86D9}" srcOrd="0" destOrd="0" presId="urn:microsoft.com/office/officeart/2005/8/layout/list1"/>
    <dgm:cxn modelId="{B211BBBD-F583-4BCA-8C29-1B0952968021}" srcId="{3338405A-AA42-4D94-9CD0-C6F47B5F90A4}" destId="{9FA3B3B5-463C-46C7-B542-35C6B6BCC731}" srcOrd="3" destOrd="0" parTransId="{C5DEED06-B2EE-4074-A8F8-6B74F7A4FB3B}" sibTransId="{5ABC9212-C9D6-4E6F-9181-2D079A9E2719}"/>
    <dgm:cxn modelId="{067DA6CF-2D6A-4CE8-83EB-64B859B1ED5F}" type="presOf" srcId="{5762F09A-BE2F-4AEB-ADD3-4B4785E1A4C2}" destId="{50E3F9E8-1DB5-4274-8B36-21B554F336D3}" srcOrd="0" destOrd="0" presId="urn:microsoft.com/office/officeart/2005/8/layout/list1"/>
    <dgm:cxn modelId="{1DC218D3-DB64-4A85-9FCF-CFAFB995C257}" srcId="{3338405A-AA42-4D94-9CD0-C6F47B5F90A4}" destId="{5762F09A-BE2F-4AEB-ADD3-4B4785E1A4C2}" srcOrd="4" destOrd="0" parTransId="{3CC8A3EF-799F-4233-9C13-E5F3FF61AC82}" sibTransId="{7C6436AF-6C0F-428C-B8E2-ED25BF9B96B9}"/>
    <dgm:cxn modelId="{AAC015DE-C622-4ED2-AE1C-1493CDD47666}" type="presOf" srcId="{3338405A-AA42-4D94-9CD0-C6F47B5F90A4}" destId="{F30FE37A-AFFD-42C5-8A83-883889B56733}" srcOrd="0" destOrd="0" presId="urn:microsoft.com/office/officeart/2005/8/layout/list1"/>
    <dgm:cxn modelId="{2805F2E5-685A-4A8F-817F-5B14866CC1B4}" type="presOf" srcId="{7799396C-AB3D-4A6C-AF1F-811BBC4C80B9}" destId="{84E65669-DAEF-45D0-B208-F910FD6E6D3E}" srcOrd="1" destOrd="0" presId="urn:microsoft.com/office/officeart/2005/8/layout/list1"/>
    <dgm:cxn modelId="{EFF0B3F0-647E-4725-878F-441BD01A742C}" type="presOf" srcId="{F4E91409-7869-49FD-B056-48FC14E80001}" destId="{9EA47D0E-4E6D-4EB2-BC77-F3D623571E89}" srcOrd="1" destOrd="0" presId="urn:microsoft.com/office/officeart/2005/8/layout/list1"/>
    <dgm:cxn modelId="{7F7EDCFB-AACC-4111-8272-30D66F14D9D1}" type="presOf" srcId="{F4E91409-7869-49FD-B056-48FC14E80001}" destId="{A75D4648-6053-4B59-AF41-7168EEA85EC9}" srcOrd="0" destOrd="0" presId="urn:microsoft.com/office/officeart/2005/8/layout/list1"/>
    <dgm:cxn modelId="{2464C498-B956-422A-8236-002806AC6C2C}" type="presParOf" srcId="{F30FE37A-AFFD-42C5-8A83-883889B56733}" destId="{36CE4429-B2BF-4ABC-889F-94688BC107C4}" srcOrd="0" destOrd="0" presId="urn:microsoft.com/office/officeart/2005/8/layout/list1"/>
    <dgm:cxn modelId="{0C966B30-1E4A-48DE-95CE-AAB785075B7C}" type="presParOf" srcId="{36CE4429-B2BF-4ABC-889F-94688BC107C4}" destId="{C91C4BE6-E784-4E04-9ADE-49F6DA935ED8}" srcOrd="0" destOrd="0" presId="urn:microsoft.com/office/officeart/2005/8/layout/list1"/>
    <dgm:cxn modelId="{FF879830-B34E-44EC-AD72-426C0E771457}" type="presParOf" srcId="{36CE4429-B2BF-4ABC-889F-94688BC107C4}" destId="{82159816-C57A-4B7F-9DAB-135BCDD58EA7}" srcOrd="1" destOrd="0" presId="urn:microsoft.com/office/officeart/2005/8/layout/list1"/>
    <dgm:cxn modelId="{038B7F05-5844-4907-ABAF-A6E3EAF2ABAD}" type="presParOf" srcId="{F30FE37A-AFFD-42C5-8A83-883889B56733}" destId="{DF1E483B-32F4-4CD4-A23D-A0C0647F9500}" srcOrd="1" destOrd="0" presId="urn:microsoft.com/office/officeart/2005/8/layout/list1"/>
    <dgm:cxn modelId="{FB0B7FCB-23DB-46BD-9CAC-445FA3D938A2}" type="presParOf" srcId="{F30FE37A-AFFD-42C5-8A83-883889B56733}" destId="{0EAAE31D-0BC7-4DCC-9B9E-EB71A6726249}" srcOrd="2" destOrd="0" presId="urn:microsoft.com/office/officeart/2005/8/layout/list1"/>
    <dgm:cxn modelId="{20ABEEC3-A58A-41FE-BBE7-A42A71ABEAF2}" type="presParOf" srcId="{F30FE37A-AFFD-42C5-8A83-883889B56733}" destId="{BA0715C1-98E7-4CBF-B198-3FF5C581075E}" srcOrd="3" destOrd="0" presId="urn:microsoft.com/office/officeart/2005/8/layout/list1"/>
    <dgm:cxn modelId="{D2805DD5-D4E5-4C01-A79D-9B3EBE49C326}" type="presParOf" srcId="{F30FE37A-AFFD-42C5-8A83-883889B56733}" destId="{8E781C1F-F070-4815-A0D7-5396F60B847F}" srcOrd="4" destOrd="0" presId="urn:microsoft.com/office/officeart/2005/8/layout/list1"/>
    <dgm:cxn modelId="{174B87F0-7CB9-4EBB-91E0-C3A9D656EC5C}" type="presParOf" srcId="{8E781C1F-F070-4815-A0D7-5396F60B847F}" destId="{CDEB2A2B-08B7-4AC5-95CD-B0D27E6C4DAD}" srcOrd="0" destOrd="0" presId="urn:microsoft.com/office/officeart/2005/8/layout/list1"/>
    <dgm:cxn modelId="{8AEE670E-8758-46D6-9292-E0C8D3A1F41E}" type="presParOf" srcId="{8E781C1F-F070-4815-A0D7-5396F60B847F}" destId="{2895481A-DE09-4ED8-AB56-FF68BA6CC0F8}" srcOrd="1" destOrd="0" presId="urn:microsoft.com/office/officeart/2005/8/layout/list1"/>
    <dgm:cxn modelId="{9AC80939-CDA9-4411-AA58-DCB89EE9E1DA}" type="presParOf" srcId="{F30FE37A-AFFD-42C5-8A83-883889B56733}" destId="{85244965-4462-4FC8-AC40-813C8ABD3555}" srcOrd="5" destOrd="0" presId="urn:microsoft.com/office/officeart/2005/8/layout/list1"/>
    <dgm:cxn modelId="{18E0480F-4E07-4284-A187-FBFAD6B7CFF3}" type="presParOf" srcId="{F30FE37A-AFFD-42C5-8A83-883889B56733}" destId="{6ACDC3AD-3BDE-450B-A5D0-B3254CD767CA}" srcOrd="6" destOrd="0" presId="urn:microsoft.com/office/officeart/2005/8/layout/list1"/>
    <dgm:cxn modelId="{B9CB07C0-A206-40A9-8AB1-7B609D9D75EF}" type="presParOf" srcId="{F30FE37A-AFFD-42C5-8A83-883889B56733}" destId="{24F02F0B-EF43-4EDA-9FD1-4A2816C9FA3F}" srcOrd="7" destOrd="0" presId="urn:microsoft.com/office/officeart/2005/8/layout/list1"/>
    <dgm:cxn modelId="{DBB6A2DD-34A2-4FD8-B655-F3F80F6D0DC0}" type="presParOf" srcId="{F30FE37A-AFFD-42C5-8A83-883889B56733}" destId="{0F846445-185D-40A5-BE83-561ED8463A59}" srcOrd="8" destOrd="0" presId="urn:microsoft.com/office/officeart/2005/8/layout/list1"/>
    <dgm:cxn modelId="{14F85137-600C-4529-A3E3-0F852CC920C3}" type="presParOf" srcId="{0F846445-185D-40A5-BE83-561ED8463A59}" destId="{24E50FF1-99C7-41D0-807A-2A0C8FAB86D9}" srcOrd="0" destOrd="0" presId="urn:microsoft.com/office/officeart/2005/8/layout/list1"/>
    <dgm:cxn modelId="{FD979E7D-BEE8-4A0E-BE6E-1D8B423BC270}" type="presParOf" srcId="{0F846445-185D-40A5-BE83-561ED8463A59}" destId="{84E65669-DAEF-45D0-B208-F910FD6E6D3E}" srcOrd="1" destOrd="0" presId="urn:microsoft.com/office/officeart/2005/8/layout/list1"/>
    <dgm:cxn modelId="{FAE6E83B-948F-4489-B517-1026AC913D39}" type="presParOf" srcId="{F30FE37A-AFFD-42C5-8A83-883889B56733}" destId="{9D051D75-99FB-4B16-872A-14D087A5B480}" srcOrd="9" destOrd="0" presId="urn:microsoft.com/office/officeart/2005/8/layout/list1"/>
    <dgm:cxn modelId="{D95AC4C0-DABC-4791-9D8D-BEC8A0BFA426}" type="presParOf" srcId="{F30FE37A-AFFD-42C5-8A83-883889B56733}" destId="{9991AB11-BDA4-4254-96DD-6C93E70EB371}" srcOrd="10" destOrd="0" presId="urn:microsoft.com/office/officeart/2005/8/layout/list1"/>
    <dgm:cxn modelId="{25A459C3-DA79-42CC-8B3C-46FFB5EC4F73}" type="presParOf" srcId="{F30FE37A-AFFD-42C5-8A83-883889B56733}" destId="{CC5F688C-6B8D-4541-A082-1A6241D3A965}" srcOrd="11" destOrd="0" presId="urn:microsoft.com/office/officeart/2005/8/layout/list1"/>
    <dgm:cxn modelId="{7D2E4B1A-ACFB-462B-A8FD-6AFF63A98311}" type="presParOf" srcId="{F30FE37A-AFFD-42C5-8A83-883889B56733}" destId="{C7C39015-FEBE-43F7-A698-95C1D0AF7C1C}" srcOrd="12" destOrd="0" presId="urn:microsoft.com/office/officeart/2005/8/layout/list1"/>
    <dgm:cxn modelId="{DA5D340D-1356-4514-956B-083FC0FB8E8B}" type="presParOf" srcId="{C7C39015-FEBE-43F7-A698-95C1D0AF7C1C}" destId="{A32B73C4-ADB4-40E7-B8EA-9FB6BC284BA0}" srcOrd="0" destOrd="0" presId="urn:microsoft.com/office/officeart/2005/8/layout/list1"/>
    <dgm:cxn modelId="{872CF79C-9918-4A6C-8DA2-AE6CF63424EE}" type="presParOf" srcId="{C7C39015-FEBE-43F7-A698-95C1D0AF7C1C}" destId="{E5871F86-2340-4A2F-8BFA-E4FB36EE1D4C}" srcOrd="1" destOrd="0" presId="urn:microsoft.com/office/officeart/2005/8/layout/list1"/>
    <dgm:cxn modelId="{FA3326AF-8D7A-4A8A-9D43-FF9B35C1D8A3}" type="presParOf" srcId="{F30FE37A-AFFD-42C5-8A83-883889B56733}" destId="{C1635638-06EA-443F-B5FC-4BDC39682B62}" srcOrd="13" destOrd="0" presId="urn:microsoft.com/office/officeart/2005/8/layout/list1"/>
    <dgm:cxn modelId="{2D2280F8-5CDD-46B3-883C-1853D3A4DDFB}" type="presParOf" srcId="{F30FE37A-AFFD-42C5-8A83-883889B56733}" destId="{0714C0E9-A058-4DFD-885A-E789AE6C6D0E}" srcOrd="14" destOrd="0" presId="urn:microsoft.com/office/officeart/2005/8/layout/list1"/>
    <dgm:cxn modelId="{64B3A167-2EEC-437A-B650-C3EF83ACEBDD}" type="presParOf" srcId="{F30FE37A-AFFD-42C5-8A83-883889B56733}" destId="{8C817C4E-C81E-4EDF-AC60-615F2501499D}" srcOrd="15" destOrd="0" presId="urn:microsoft.com/office/officeart/2005/8/layout/list1"/>
    <dgm:cxn modelId="{68B6E5AA-E100-4530-8039-2C6A10EC0C66}" type="presParOf" srcId="{F30FE37A-AFFD-42C5-8A83-883889B56733}" destId="{26B682C2-9171-4A05-B8E4-F7ABD9F13AE6}" srcOrd="16" destOrd="0" presId="urn:microsoft.com/office/officeart/2005/8/layout/list1"/>
    <dgm:cxn modelId="{FD2859C2-B9F5-4C89-A322-BBA4B8CB7B99}" type="presParOf" srcId="{26B682C2-9171-4A05-B8E4-F7ABD9F13AE6}" destId="{50E3F9E8-1DB5-4274-8B36-21B554F336D3}" srcOrd="0" destOrd="0" presId="urn:microsoft.com/office/officeart/2005/8/layout/list1"/>
    <dgm:cxn modelId="{E3ED4AA8-D0D4-4175-B5D6-0059131FD20A}" type="presParOf" srcId="{26B682C2-9171-4A05-B8E4-F7ABD9F13AE6}" destId="{8CB6F09F-054A-4671-B80C-FA423B760987}" srcOrd="1" destOrd="0" presId="urn:microsoft.com/office/officeart/2005/8/layout/list1"/>
    <dgm:cxn modelId="{0C54BA79-92F6-436F-920E-B00D9CAFA296}" type="presParOf" srcId="{F30FE37A-AFFD-42C5-8A83-883889B56733}" destId="{EB74C60C-C3BA-49D3-8076-7C3BB6851743}" srcOrd="17" destOrd="0" presId="urn:microsoft.com/office/officeart/2005/8/layout/list1"/>
    <dgm:cxn modelId="{121050C1-C1CD-4546-8C65-3DB0B3334FD0}" type="presParOf" srcId="{F30FE37A-AFFD-42C5-8A83-883889B56733}" destId="{77669008-DCEF-4403-ACBD-771E9E2C5B5A}" srcOrd="18" destOrd="0" presId="urn:microsoft.com/office/officeart/2005/8/layout/list1"/>
    <dgm:cxn modelId="{9CA14D86-367B-4C27-9D56-20DA9E403839}" type="presParOf" srcId="{F30FE37A-AFFD-42C5-8A83-883889B56733}" destId="{F01EC5FB-32F2-474F-8759-08B404CE7BDA}" srcOrd="19" destOrd="0" presId="urn:microsoft.com/office/officeart/2005/8/layout/list1"/>
    <dgm:cxn modelId="{B3EAA35C-BA1B-4CCB-9093-6905AD19E11F}" type="presParOf" srcId="{F30FE37A-AFFD-42C5-8A83-883889B56733}" destId="{548758C6-C4D7-4792-9DCB-F2440801FFFC}" srcOrd="20" destOrd="0" presId="urn:microsoft.com/office/officeart/2005/8/layout/list1"/>
    <dgm:cxn modelId="{FE612B22-D67D-4D19-89AD-F4622C80EAD3}" type="presParOf" srcId="{548758C6-C4D7-4792-9DCB-F2440801FFFC}" destId="{A75D4648-6053-4B59-AF41-7168EEA85EC9}" srcOrd="0" destOrd="0" presId="urn:microsoft.com/office/officeart/2005/8/layout/list1"/>
    <dgm:cxn modelId="{576CA6D3-BD63-485F-96F1-A4704565D21D}" type="presParOf" srcId="{548758C6-C4D7-4792-9DCB-F2440801FFFC}" destId="{9EA47D0E-4E6D-4EB2-BC77-F3D623571E89}" srcOrd="1" destOrd="0" presId="urn:microsoft.com/office/officeart/2005/8/layout/list1"/>
    <dgm:cxn modelId="{17A965BD-07C2-4BDB-B223-C32947F93E3C}" type="presParOf" srcId="{F30FE37A-AFFD-42C5-8A83-883889B56733}" destId="{E17C4A64-6F3C-4566-BA06-CA6D362F43C2}" srcOrd="21" destOrd="0" presId="urn:microsoft.com/office/officeart/2005/8/layout/list1"/>
    <dgm:cxn modelId="{1136AFA4-869B-438C-9B61-571FE2011ECD}" type="presParOf" srcId="{F30FE37A-AFFD-42C5-8A83-883889B56733}" destId="{6C396CD9-C249-4728-A4C8-5F605006D76D}" srcOrd="22" destOrd="0" presId="urn:microsoft.com/office/officeart/2005/8/layout/list1"/>
    <dgm:cxn modelId="{EAAC4A12-2F55-4BEC-B92C-BA4D6C2F3BF6}" type="presParOf" srcId="{F30FE37A-AFFD-42C5-8A83-883889B56733}" destId="{8785E378-0F6B-4202-816A-DBFB581D7151}" srcOrd="23" destOrd="0" presId="urn:microsoft.com/office/officeart/2005/8/layout/list1"/>
    <dgm:cxn modelId="{8E2113F9-A18B-4FA8-8CF8-F15F079198C7}" type="presParOf" srcId="{F30FE37A-AFFD-42C5-8A83-883889B56733}" destId="{F2503650-DB7C-4717-8076-003EFF977996}" srcOrd="24" destOrd="0" presId="urn:microsoft.com/office/officeart/2005/8/layout/list1"/>
    <dgm:cxn modelId="{7E732CAD-7845-4EDE-A7CD-29384948425A}" type="presParOf" srcId="{F2503650-DB7C-4717-8076-003EFF977996}" destId="{770ED593-9B12-47FB-9CE7-31ACDEB2C1BC}" srcOrd="0" destOrd="0" presId="urn:microsoft.com/office/officeart/2005/8/layout/list1"/>
    <dgm:cxn modelId="{88D21538-C421-4852-911C-FDE89D20C285}" type="presParOf" srcId="{F2503650-DB7C-4717-8076-003EFF977996}" destId="{76288A71-411D-4FB4-A36D-4E07F135C305}" srcOrd="1" destOrd="0" presId="urn:microsoft.com/office/officeart/2005/8/layout/list1"/>
    <dgm:cxn modelId="{4E569B81-FEF0-48B5-BCB7-4C9E02273734}" type="presParOf" srcId="{F30FE37A-AFFD-42C5-8A83-883889B56733}" destId="{720DCDA6-2BDB-42ED-BF7F-2214700BA3B2}" srcOrd="25" destOrd="0" presId="urn:microsoft.com/office/officeart/2005/8/layout/list1"/>
    <dgm:cxn modelId="{0F8A4BE1-4860-46ED-B653-72E54B24912D}" type="presParOf" srcId="{F30FE37A-AFFD-42C5-8A83-883889B56733}" destId="{8CD414AE-B943-45FD-A42E-29FF2A554DF1}" srcOrd="26"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B4CEC1-503A-4DA2-995E-9E85D9D644D2}">
      <dsp:nvSpPr>
        <dsp:cNvPr id="0" name=""/>
        <dsp:cNvSpPr/>
      </dsp:nvSpPr>
      <dsp:spPr>
        <a:xfrm>
          <a:off x="0" y="2939572"/>
          <a:ext cx="3740710" cy="187035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2133600">
            <a:lnSpc>
              <a:spcPct val="90000"/>
            </a:lnSpc>
            <a:spcBef>
              <a:spcPct val="0"/>
            </a:spcBef>
            <a:spcAft>
              <a:spcPct val="35000"/>
            </a:spcAft>
            <a:buNone/>
          </a:pPr>
          <a:r>
            <a:rPr lang="en-IN" sz="4800" b="1" kern="1200" dirty="0"/>
            <a:t>Organisational</a:t>
          </a:r>
          <a:r>
            <a:rPr lang="en-IN" sz="4700" b="1" kern="1200" dirty="0"/>
            <a:t> structure</a:t>
          </a:r>
          <a:endParaRPr lang="en-IN" sz="4700" kern="1200" dirty="0"/>
        </a:p>
      </dsp:txBody>
      <dsp:txXfrm>
        <a:off x="54781" y="2994353"/>
        <a:ext cx="3631148" cy="1760793"/>
      </dsp:txXfrm>
    </dsp:sp>
    <dsp:sp modelId="{A2491E01-AE7E-4C64-A83B-FA034DD13766}">
      <dsp:nvSpPr>
        <dsp:cNvPr id="0" name=""/>
        <dsp:cNvSpPr/>
      </dsp:nvSpPr>
      <dsp:spPr>
        <a:xfrm rot="18915166">
          <a:off x="3432251" y="3101555"/>
          <a:ext cx="2128910" cy="47678"/>
        </a:xfrm>
        <a:custGeom>
          <a:avLst/>
          <a:gdLst/>
          <a:ahLst/>
          <a:cxnLst/>
          <a:rect l="0" t="0" r="0" b="0"/>
          <a:pathLst>
            <a:path>
              <a:moveTo>
                <a:pt x="0" y="23839"/>
              </a:moveTo>
              <a:lnTo>
                <a:pt x="2128910" y="23839"/>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IN" sz="700" kern="1200"/>
        </a:p>
      </dsp:txBody>
      <dsp:txXfrm>
        <a:off x="4443484" y="3072171"/>
        <a:ext cx="106445" cy="106445"/>
      </dsp:txXfrm>
    </dsp:sp>
    <dsp:sp modelId="{50DE3720-63D0-4C20-9DE4-CCDAC84CCDD8}">
      <dsp:nvSpPr>
        <dsp:cNvPr id="0" name=""/>
        <dsp:cNvSpPr/>
      </dsp:nvSpPr>
      <dsp:spPr>
        <a:xfrm>
          <a:off x="5252703" y="1440861"/>
          <a:ext cx="3740710" cy="187035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IN" sz="2800" kern="1200" dirty="0"/>
            <a:t>Head Office </a:t>
          </a:r>
        </a:p>
      </dsp:txBody>
      <dsp:txXfrm>
        <a:off x="5307484" y="1495642"/>
        <a:ext cx="3631148" cy="1760793"/>
      </dsp:txXfrm>
    </dsp:sp>
    <dsp:sp modelId="{E7E42FC9-9088-4A34-8AAD-C6A8AD8896D8}">
      <dsp:nvSpPr>
        <dsp:cNvPr id="0" name=""/>
        <dsp:cNvSpPr/>
      </dsp:nvSpPr>
      <dsp:spPr>
        <a:xfrm rot="21383868">
          <a:off x="8991994" y="2307059"/>
          <a:ext cx="1436952" cy="47678"/>
        </a:xfrm>
        <a:custGeom>
          <a:avLst/>
          <a:gdLst/>
          <a:ahLst/>
          <a:cxnLst/>
          <a:rect l="0" t="0" r="0" b="0"/>
          <a:pathLst>
            <a:path>
              <a:moveTo>
                <a:pt x="0" y="23839"/>
              </a:moveTo>
              <a:lnTo>
                <a:pt x="1436952" y="23839"/>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9674546" y="2294974"/>
        <a:ext cx="71847" cy="71847"/>
      </dsp:txXfrm>
    </dsp:sp>
    <dsp:sp modelId="{F96099C4-26E2-431F-8837-B373656DFF3C}">
      <dsp:nvSpPr>
        <dsp:cNvPr id="0" name=""/>
        <dsp:cNvSpPr/>
      </dsp:nvSpPr>
      <dsp:spPr>
        <a:xfrm>
          <a:off x="10427527" y="583172"/>
          <a:ext cx="4150392" cy="340516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Font typeface="Arial" panose="020B0604020202020204" pitchFamily="34" charset="0"/>
            <a:buNone/>
          </a:pPr>
          <a:r>
            <a:rPr lang="en-IN" sz="2800" kern="1200" dirty="0"/>
            <a:t>Marketing and sales</a:t>
          </a:r>
        </a:p>
        <a:p>
          <a:pPr marL="0" lvl="0" indent="0" algn="ctr" defTabSz="1244600">
            <a:lnSpc>
              <a:spcPct val="90000"/>
            </a:lnSpc>
            <a:spcBef>
              <a:spcPct val="0"/>
            </a:spcBef>
            <a:spcAft>
              <a:spcPct val="35000"/>
            </a:spcAft>
            <a:buFont typeface="Arial" panose="020B0604020202020204" pitchFamily="34" charset="0"/>
            <a:buNone/>
          </a:pPr>
          <a:r>
            <a:rPr lang="en-IN" sz="2800" kern="1200" dirty="0"/>
            <a:t>HR and admin</a:t>
          </a:r>
        </a:p>
        <a:p>
          <a:pPr marL="0" lvl="0" indent="0" algn="ctr" defTabSz="1244600">
            <a:lnSpc>
              <a:spcPct val="90000"/>
            </a:lnSpc>
            <a:spcBef>
              <a:spcPct val="0"/>
            </a:spcBef>
            <a:spcAft>
              <a:spcPct val="35000"/>
            </a:spcAft>
            <a:buFont typeface="Arial" panose="020B0604020202020204" pitchFamily="34" charset="0"/>
            <a:buNone/>
          </a:pPr>
          <a:r>
            <a:rPr lang="en-IN" sz="2800" kern="1200" dirty="0"/>
            <a:t>Distribution </a:t>
          </a:r>
        </a:p>
        <a:p>
          <a:pPr marL="0" lvl="0" indent="0" algn="ctr" defTabSz="1244600">
            <a:lnSpc>
              <a:spcPct val="90000"/>
            </a:lnSpc>
            <a:spcBef>
              <a:spcPct val="0"/>
            </a:spcBef>
            <a:spcAft>
              <a:spcPct val="35000"/>
            </a:spcAft>
            <a:buFont typeface="Wingdings" panose="05000000000000000000" pitchFamily="2" charset="2"/>
            <a:buNone/>
          </a:pPr>
          <a:r>
            <a:rPr lang="en-IN" sz="2800" kern="1200" dirty="0"/>
            <a:t>Purchase</a:t>
          </a:r>
        </a:p>
        <a:p>
          <a:pPr marL="0" lvl="0" indent="0" algn="ctr" defTabSz="1244600">
            <a:lnSpc>
              <a:spcPct val="90000"/>
            </a:lnSpc>
            <a:spcBef>
              <a:spcPct val="0"/>
            </a:spcBef>
            <a:spcAft>
              <a:spcPct val="35000"/>
            </a:spcAft>
            <a:buFont typeface="Wingdings" panose="05000000000000000000" pitchFamily="2" charset="2"/>
            <a:buNone/>
          </a:pPr>
          <a:r>
            <a:rPr lang="en-IN" sz="2800" kern="1200" dirty="0"/>
            <a:t>Store</a:t>
          </a:r>
        </a:p>
        <a:p>
          <a:pPr marL="0" lvl="0" indent="0" algn="ctr" defTabSz="1244600">
            <a:lnSpc>
              <a:spcPct val="90000"/>
            </a:lnSpc>
            <a:spcBef>
              <a:spcPct val="0"/>
            </a:spcBef>
            <a:spcAft>
              <a:spcPct val="35000"/>
            </a:spcAft>
            <a:buFont typeface="Wingdings" panose="05000000000000000000" pitchFamily="2" charset="2"/>
            <a:buNone/>
          </a:pPr>
          <a:r>
            <a:rPr lang="en-IN" sz="2800" kern="1200" dirty="0"/>
            <a:t>Accounts</a:t>
          </a:r>
        </a:p>
      </dsp:txBody>
      <dsp:txXfrm>
        <a:off x="10527261" y="682906"/>
        <a:ext cx="3950924" cy="3205700"/>
      </dsp:txXfrm>
    </dsp:sp>
    <dsp:sp modelId="{6A55FF60-BF32-49BA-9A9A-04696D2539F4}">
      <dsp:nvSpPr>
        <dsp:cNvPr id="0" name=""/>
        <dsp:cNvSpPr/>
      </dsp:nvSpPr>
      <dsp:spPr>
        <a:xfrm rot="2684834">
          <a:off x="3432251" y="4600266"/>
          <a:ext cx="2128910" cy="47678"/>
        </a:xfrm>
        <a:custGeom>
          <a:avLst/>
          <a:gdLst/>
          <a:ahLst/>
          <a:cxnLst/>
          <a:rect l="0" t="0" r="0" b="0"/>
          <a:pathLst>
            <a:path>
              <a:moveTo>
                <a:pt x="0" y="23839"/>
              </a:moveTo>
              <a:lnTo>
                <a:pt x="2128910" y="23839"/>
              </a:lnTo>
            </a:path>
          </a:pathLst>
        </a:custGeom>
        <a:noFill/>
        <a:ln w="12700" cap="flat" cmpd="sng" algn="ctr">
          <a:solidFill>
            <a:schemeClr val="accent6">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IN" sz="700" kern="1200"/>
        </a:p>
      </dsp:txBody>
      <dsp:txXfrm>
        <a:off x="4443484" y="4570882"/>
        <a:ext cx="106445" cy="106445"/>
      </dsp:txXfrm>
    </dsp:sp>
    <dsp:sp modelId="{003A32B5-60FF-4885-BADE-D1F32D9A0764}">
      <dsp:nvSpPr>
        <dsp:cNvPr id="0" name=""/>
        <dsp:cNvSpPr/>
      </dsp:nvSpPr>
      <dsp:spPr>
        <a:xfrm>
          <a:off x="5252703" y="4438283"/>
          <a:ext cx="3740710" cy="187035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IN" sz="2800" kern="1200" dirty="0"/>
            <a:t>Field </a:t>
          </a:r>
        </a:p>
      </dsp:txBody>
      <dsp:txXfrm>
        <a:off x="5307484" y="4493064"/>
        <a:ext cx="3631148" cy="1760793"/>
      </dsp:txXfrm>
    </dsp:sp>
    <dsp:sp modelId="{0DE66FE4-4816-4F35-9944-CA6D895C08C1}">
      <dsp:nvSpPr>
        <dsp:cNvPr id="0" name=""/>
        <dsp:cNvSpPr/>
      </dsp:nvSpPr>
      <dsp:spPr>
        <a:xfrm>
          <a:off x="8993413" y="5349621"/>
          <a:ext cx="1496284" cy="47678"/>
        </a:xfrm>
        <a:custGeom>
          <a:avLst/>
          <a:gdLst/>
          <a:ahLst/>
          <a:cxnLst/>
          <a:rect l="0" t="0" r="0" b="0"/>
          <a:pathLst>
            <a:path>
              <a:moveTo>
                <a:pt x="0" y="23839"/>
              </a:moveTo>
              <a:lnTo>
                <a:pt x="1496284" y="23839"/>
              </a:lnTo>
            </a:path>
          </a:pathLst>
        </a:custGeom>
        <a:no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N" sz="500" kern="1200"/>
        </a:p>
      </dsp:txBody>
      <dsp:txXfrm>
        <a:off x="9704148" y="5336053"/>
        <a:ext cx="74814" cy="74814"/>
      </dsp:txXfrm>
    </dsp:sp>
    <dsp:sp modelId="{EC122531-B80A-4B14-A89A-AEC717D2D9B6}">
      <dsp:nvSpPr>
        <dsp:cNvPr id="0" name=""/>
        <dsp:cNvSpPr/>
      </dsp:nvSpPr>
      <dsp:spPr>
        <a:xfrm>
          <a:off x="10489697" y="4359176"/>
          <a:ext cx="3766745" cy="2028568"/>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Font typeface="+mj-lt"/>
            <a:buNone/>
          </a:pPr>
          <a:r>
            <a:rPr lang="en-IN" sz="2800" kern="1200" dirty="0"/>
            <a:t>Business executive </a:t>
          </a:r>
        </a:p>
        <a:p>
          <a:pPr marL="0" lvl="0" indent="0" algn="ctr" defTabSz="1244600">
            <a:lnSpc>
              <a:spcPct val="90000"/>
            </a:lnSpc>
            <a:spcBef>
              <a:spcPct val="0"/>
            </a:spcBef>
            <a:spcAft>
              <a:spcPct val="35000"/>
            </a:spcAft>
            <a:buFont typeface="+mj-lt"/>
            <a:buNone/>
          </a:pPr>
          <a:r>
            <a:rPr lang="en-IN" sz="2800" kern="1200" dirty="0"/>
            <a:t>Area Manager</a:t>
          </a:r>
        </a:p>
        <a:p>
          <a:pPr marL="0" lvl="0" indent="0" algn="ctr" defTabSz="1244600">
            <a:lnSpc>
              <a:spcPct val="90000"/>
            </a:lnSpc>
            <a:spcBef>
              <a:spcPct val="0"/>
            </a:spcBef>
            <a:spcAft>
              <a:spcPct val="35000"/>
            </a:spcAft>
            <a:buFont typeface="+mj-lt"/>
            <a:buNone/>
          </a:pPr>
          <a:r>
            <a:rPr lang="en-IN" sz="2800" kern="1200" dirty="0"/>
            <a:t>Regional Manager</a:t>
          </a:r>
        </a:p>
        <a:p>
          <a:pPr marL="0" lvl="0" indent="0" algn="ctr" defTabSz="1244600">
            <a:lnSpc>
              <a:spcPct val="90000"/>
            </a:lnSpc>
            <a:spcBef>
              <a:spcPct val="0"/>
            </a:spcBef>
            <a:spcAft>
              <a:spcPct val="35000"/>
            </a:spcAft>
            <a:buFont typeface="+mj-lt"/>
            <a:buNone/>
          </a:pPr>
          <a:r>
            <a:rPr lang="en-IN" sz="2800" kern="1200" dirty="0"/>
            <a:t>Zonal Manager</a:t>
          </a:r>
        </a:p>
      </dsp:txBody>
      <dsp:txXfrm>
        <a:off x="10549112" y="4418591"/>
        <a:ext cx="3647915" cy="19097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AE31D-0BC7-4DCC-9B9E-EB71A6726249}">
      <dsp:nvSpPr>
        <dsp:cNvPr id="0" name=""/>
        <dsp:cNvSpPr/>
      </dsp:nvSpPr>
      <dsp:spPr>
        <a:xfrm>
          <a:off x="0" y="392387"/>
          <a:ext cx="12014200" cy="554400"/>
        </a:xfrm>
        <a:prstGeom prst="rect">
          <a:avLst/>
        </a:prstGeom>
        <a:solidFill>
          <a:schemeClr val="accent6">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82159816-C57A-4B7F-9DAB-135BCDD58EA7}">
      <dsp:nvSpPr>
        <dsp:cNvPr id="0" name=""/>
        <dsp:cNvSpPr/>
      </dsp:nvSpPr>
      <dsp:spPr>
        <a:xfrm>
          <a:off x="600710" y="67667"/>
          <a:ext cx="8409940" cy="649440"/>
        </a:xfrm>
        <a:prstGeom prst="round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7876" tIns="0" rIns="317876" bIns="0" numCol="1" spcCol="1270" anchor="ctr" anchorCtr="0">
          <a:noAutofit/>
        </a:bodyPr>
        <a:lstStyle/>
        <a:p>
          <a:pPr marL="0" lvl="0" indent="0" algn="l" defTabSz="1244600">
            <a:lnSpc>
              <a:spcPct val="90000"/>
            </a:lnSpc>
            <a:spcBef>
              <a:spcPct val="0"/>
            </a:spcBef>
            <a:spcAft>
              <a:spcPct val="35000"/>
            </a:spcAft>
            <a:buNone/>
          </a:pPr>
          <a:r>
            <a:rPr lang="en-IN" sz="2800" kern="1200" dirty="0" err="1"/>
            <a:t>Competative</a:t>
          </a:r>
          <a:r>
            <a:rPr lang="en-IN" sz="2800" kern="1200" dirty="0"/>
            <a:t> Analysis of brands </a:t>
          </a:r>
        </a:p>
      </dsp:txBody>
      <dsp:txXfrm>
        <a:off x="632413" y="99370"/>
        <a:ext cx="8346534" cy="586034"/>
      </dsp:txXfrm>
    </dsp:sp>
    <dsp:sp modelId="{6ACDC3AD-3BDE-450B-A5D0-B3254CD767CA}">
      <dsp:nvSpPr>
        <dsp:cNvPr id="0" name=""/>
        <dsp:cNvSpPr/>
      </dsp:nvSpPr>
      <dsp:spPr>
        <a:xfrm>
          <a:off x="0" y="1381335"/>
          <a:ext cx="12014200" cy="554400"/>
        </a:xfrm>
        <a:prstGeom prst="rect">
          <a:avLst/>
        </a:prstGeom>
        <a:solidFill>
          <a:schemeClr val="accent6">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895481A-DE09-4ED8-AB56-FF68BA6CC0F8}">
      <dsp:nvSpPr>
        <dsp:cNvPr id="0" name=""/>
        <dsp:cNvSpPr/>
      </dsp:nvSpPr>
      <dsp:spPr>
        <a:xfrm>
          <a:off x="600710" y="1065587"/>
          <a:ext cx="8409940" cy="649440"/>
        </a:xfrm>
        <a:prstGeom prst="round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7876" tIns="0" rIns="317876" bIns="0" numCol="1" spcCol="1270" anchor="ctr" anchorCtr="0">
          <a:noAutofit/>
        </a:bodyPr>
        <a:lstStyle/>
        <a:p>
          <a:pPr marL="0" lvl="0" indent="0" algn="l" defTabSz="1244600">
            <a:lnSpc>
              <a:spcPct val="90000"/>
            </a:lnSpc>
            <a:spcBef>
              <a:spcPct val="0"/>
            </a:spcBef>
            <a:spcAft>
              <a:spcPct val="35000"/>
            </a:spcAft>
            <a:buNone/>
          </a:pPr>
          <a:r>
            <a:rPr lang="en-IN" sz="2800" kern="1200" dirty="0"/>
            <a:t>Working on Highlighting on Brand Life Cycle</a:t>
          </a:r>
        </a:p>
      </dsp:txBody>
      <dsp:txXfrm>
        <a:off x="632413" y="1097290"/>
        <a:ext cx="8346534" cy="586034"/>
      </dsp:txXfrm>
    </dsp:sp>
    <dsp:sp modelId="{9991AB11-BDA4-4254-96DD-6C93E70EB371}">
      <dsp:nvSpPr>
        <dsp:cNvPr id="0" name=""/>
        <dsp:cNvSpPr/>
      </dsp:nvSpPr>
      <dsp:spPr>
        <a:xfrm>
          <a:off x="0" y="2388227"/>
          <a:ext cx="12014200" cy="554400"/>
        </a:xfrm>
        <a:prstGeom prst="rect">
          <a:avLst/>
        </a:prstGeom>
        <a:solidFill>
          <a:schemeClr val="accent6">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84E65669-DAEF-45D0-B208-F910FD6E6D3E}">
      <dsp:nvSpPr>
        <dsp:cNvPr id="0" name=""/>
        <dsp:cNvSpPr/>
      </dsp:nvSpPr>
      <dsp:spPr>
        <a:xfrm>
          <a:off x="600710" y="2063507"/>
          <a:ext cx="8409940" cy="649440"/>
        </a:xfrm>
        <a:prstGeom prst="round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7876" tIns="0" rIns="317876" bIns="0" numCol="1" spcCol="1270" anchor="ctr" anchorCtr="0">
          <a:noAutofit/>
        </a:bodyPr>
        <a:lstStyle/>
        <a:p>
          <a:pPr marL="0" lvl="0" indent="0" algn="l" defTabSz="1244600">
            <a:lnSpc>
              <a:spcPct val="90000"/>
            </a:lnSpc>
            <a:spcBef>
              <a:spcPct val="0"/>
            </a:spcBef>
            <a:spcAft>
              <a:spcPct val="35000"/>
            </a:spcAft>
            <a:buNone/>
          </a:pPr>
          <a:r>
            <a:rPr lang="en-IN" sz="2800" kern="1200" dirty="0"/>
            <a:t>Training Field Force To Ensure Productivity Related to Profitability</a:t>
          </a:r>
        </a:p>
      </dsp:txBody>
      <dsp:txXfrm>
        <a:off x="632413" y="2095210"/>
        <a:ext cx="8346534" cy="586034"/>
      </dsp:txXfrm>
    </dsp:sp>
    <dsp:sp modelId="{0714C0E9-A058-4DFD-885A-E789AE6C6D0E}">
      <dsp:nvSpPr>
        <dsp:cNvPr id="0" name=""/>
        <dsp:cNvSpPr/>
      </dsp:nvSpPr>
      <dsp:spPr>
        <a:xfrm>
          <a:off x="0" y="3386147"/>
          <a:ext cx="12014200" cy="554400"/>
        </a:xfrm>
        <a:prstGeom prst="rect">
          <a:avLst/>
        </a:prstGeom>
        <a:solidFill>
          <a:schemeClr val="accent6">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5871F86-2340-4A2F-8BFA-E4FB36EE1D4C}">
      <dsp:nvSpPr>
        <dsp:cNvPr id="0" name=""/>
        <dsp:cNvSpPr/>
      </dsp:nvSpPr>
      <dsp:spPr>
        <a:xfrm>
          <a:off x="600710" y="3061427"/>
          <a:ext cx="8409940" cy="649440"/>
        </a:xfrm>
        <a:prstGeom prst="round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7876" tIns="0" rIns="317876" bIns="0" numCol="1" spcCol="1270" anchor="ctr" anchorCtr="0">
          <a:noAutofit/>
        </a:bodyPr>
        <a:lstStyle/>
        <a:p>
          <a:pPr marL="0" lvl="0" indent="0" algn="l" defTabSz="1244600">
            <a:lnSpc>
              <a:spcPct val="90000"/>
            </a:lnSpc>
            <a:spcBef>
              <a:spcPct val="0"/>
            </a:spcBef>
            <a:spcAft>
              <a:spcPct val="35000"/>
            </a:spcAft>
            <a:buNone/>
          </a:pPr>
          <a:r>
            <a:rPr lang="en-IN" sz="2800" kern="1200" dirty="0"/>
            <a:t>Visual Aid Planning And other Promotional Input </a:t>
          </a:r>
        </a:p>
      </dsp:txBody>
      <dsp:txXfrm>
        <a:off x="632413" y="3093130"/>
        <a:ext cx="8346534" cy="586034"/>
      </dsp:txXfrm>
    </dsp:sp>
    <dsp:sp modelId="{77669008-DCEF-4403-ACBD-771E9E2C5B5A}">
      <dsp:nvSpPr>
        <dsp:cNvPr id="0" name=""/>
        <dsp:cNvSpPr/>
      </dsp:nvSpPr>
      <dsp:spPr>
        <a:xfrm>
          <a:off x="0" y="4384067"/>
          <a:ext cx="12014200" cy="554400"/>
        </a:xfrm>
        <a:prstGeom prst="rect">
          <a:avLst/>
        </a:prstGeom>
        <a:solidFill>
          <a:schemeClr val="accent6">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8CB6F09F-054A-4671-B80C-FA423B760987}">
      <dsp:nvSpPr>
        <dsp:cNvPr id="0" name=""/>
        <dsp:cNvSpPr/>
      </dsp:nvSpPr>
      <dsp:spPr>
        <a:xfrm>
          <a:off x="600710" y="4059347"/>
          <a:ext cx="8409940" cy="649440"/>
        </a:xfrm>
        <a:prstGeom prst="round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7876" tIns="0" rIns="317876" bIns="0" numCol="1" spcCol="1270" anchor="ctr" anchorCtr="0">
          <a:noAutofit/>
        </a:bodyPr>
        <a:lstStyle/>
        <a:p>
          <a:pPr marL="0" lvl="0" indent="0" algn="l" defTabSz="1244600">
            <a:lnSpc>
              <a:spcPct val="90000"/>
            </a:lnSpc>
            <a:spcBef>
              <a:spcPct val="0"/>
            </a:spcBef>
            <a:spcAft>
              <a:spcPct val="35000"/>
            </a:spcAft>
            <a:buNone/>
          </a:pPr>
          <a:r>
            <a:rPr lang="en-IN" sz="2800" kern="1200"/>
            <a:t>Budgeting And Planning On Expenditure</a:t>
          </a:r>
        </a:p>
      </dsp:txBody>
      <dsp:txXfrm>
        <a:off x="632413" y="4091050"/>
        <a:ext cx="8346534" cy="586034"/>
      </dsp:txXfrm>
    </dsp:sp>
    <dsp:sp modelId="{6C396CD9-C249-4728-A4C8-5F605006D76D}">
      <dsp:nvSpPr>
        <dsp:cNvPr id="0" name=""/>
        <dsp:cNvSpPr/>
      </dsp:nvSpPr>
      <dsp:spPr>
        <a:xfrm>
          <a:off x="0" y="5381987"/>
          <a:ext cx="12014200" cy="554400"/>
        </a:xfrm>
        <a:prstGeom prst="rect">
          <a:avLst/>
        </a:prstGeom>
        <a:solidFill>
          <a:schemeClr val="accent6">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9EA47D0E-4E6D-4EB2-BC77-F3D623571E89}">
      <dsp:nvSpPr>
        <dsp:cNvPr id="0" name=""/>
        <dsp:cNvSpPr/>
      </dsp:nvSpPr>
      <dsp:spPr>
        <a:xfrm>
          <a:off x="600710" y="5057267"/>
          <a:ext cx="8409940" cy="649440"/>
        </a:xfrm>
        <a:prstGeom prst="round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7876" tIns="0" rIns="317876" bIns="0" numCol="1" spcCol="1270" anchor="ctr" anchorCtr="0">
          <a:noAutofit/>
        </a:bodyPr>
        <a:lstStyle/>
        <a:p>
          <a:pPr marL="0" lvl="0" indent="0" algn="l" defTabSz="1244600">
            <a:lnSpc>
              <a:spcPct val="90000"/>
            </a:lnSpc>
            <a:spcBef>
              <a:spcPct val="0"/>
            </a:spcBef>
            <a:spcAft>
              <a:spcPct val="35000"/>
            </a:spcAft>
            <a:buNone/>
          </a:pPr>
          <a:r>
            <a:rPr lang="en-IN" sz="2800" kern="1200"/>
            <a:t>Talent Retention And Acquisition And Process of Interviews</a:t>
          </a:r>
        </a:p>
      </dsp:txBody>
      <dsp:txXfrm>
        <a:off x="632413" y="5088970"/>
        <a:ext cx="8346534" cy="586034"/>
      </dsp:txXfrm>
    </dsp:sp>
    <dsp:sp modelId="{8CD414AE-B943-45FD-A42E-29FF2A554DF1}">
      <dsp:nvSpPr>
        <dsp:cNvPr id="0" name=""/>
        <dsp:cNvSpPr/>
      </dsp:nvSpPr>
      <dsp:spPr>
        <a:xfrm>
          <a:off x="0" y="6379907"/>
          <a:ext cx="12014200" cy="554400"/>
        </a:xfrm>
        <a:prstGeom prst="rect">
          <a:avLst/>
        </a:prstGeom>
        <a:solidFill>
          <a:schemeClr val="accent6">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76288A71-411D-4FB4-A36D-4E07F135C305}">
      <dsp:nvSpPr>
        <dsp:cNvPr id="0" name=""/>
        <dsp:cNvSpPr/>
      </dsp:nvSpPr>
      <dsp:spPr>
        <a:xfrm>
          <a:off x="600710" y="6055187"/>
          <a:ext cx="8409940" cy="649440"/>
        </a:xfrm>
        <a:prstGeom prst="round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17876" tIns="0" rIns="317876" bIns="0" numCol="1" spcCol="1270" anchor="ctr" anchorCtr="0">
          <a:noAutofit/>
        </a:bodyPr>
        <a:lstStyle/>
        <a:p>
          <a:pPr marL="0" lvl="0" indent="0" algn="l" defTabSz="1244600">
            <a:lnSpc>
              <a:spcPct val="90000"/>
            </a:lnSpc>
            <a:spcBef>
              <a:spcPct val="0"/>
            </a:spcBef>
            <a:spcAft>
              <a:spcPct val="35000"/>
            </a:spcAft>
            <a:buNone/>
          </a:pPr>
          <a:r>
            <a:rPr lang="en-IN" sz="2800" kern="1200"/>
            <a:t>Leadership And Team Management </a:t>
          </a:r>
        </a:p>
      </dsp:txBody>
      <dsp:txXfrm>
        <a:off x="632413" y="6086890"/>
        <a:ext cx="8346534"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F08BE0-57A5-4215-88D4-2400BAD4921C}" type="datetimeFigureOut">
              <a:rPr lang="en-IN" smtClean="0"/>
              <a:t>10-06-2022</a:t>
            </a:fld>
            <a:endParaRPr lang="en-IN"/>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05DDFA-FF12-4231-8B22-3F100F417949}" type="slidenum">
              <a:rPr lang="en-IN" smtClean="0"/>
              <a:t>‹#›</a:t>
            </a:fld>
            <a:endParaRPr lang="en-IN"/>
          </a:p>
        </p:txBody>
      </p:sp>
    </p:spTree>
    <p:extLst>
      <p:ext uri="{BB962C8B-B14F-4D97-AF65-F5344CB8AC3E}">
        <p14:creationId xmlns:p14="http://schemas.microsoft.com/office/powerpoint/2010/main" val="1512851906"/>
      </p:ext>
    </p:extLst>
  </p:cSld>
  <p:clrMap bg1="lt1" tx1="dk1" bg2="lt2" tx2="dk2" accent1="accent1" accent2="accent2" accent3="accent3" accent4="accent4" accent5="accent5" accent6="accent6" hlink="hlink" folHlink="folHlink"/>
  <p:notesStyle>
    <a:lvl1pPr marL="0" algn="l" defTabSz="3685896" rtl="0" eaLnBrk="1" latinLnBrk="0" hangingPunct="1">
      <a:defRPr sz="4837" kern="1200">
        <a:solidFill>
          <a:schemeClr val="tx1"/>
        </a:solidFill>
        <a:latin typeface="+mn-lt"/>
        <a:ea typeface="+mn-ea"/>
        <a:cs typeface="+mn-cs"/>
      </a:defRPr>
    </a:lvl1pPr>
    <a:lvl2pPr marL="1842949" algn="l" defTabSz="3685896" rtl="0" eaLnBrk="1" latinLnBrk="0" hangingPunct="1">
      <a:defRPr sz="4837" kern="1200">
        <a:solidFill>
          <a:schemeClr val="tx1"/>
        </a:solidFill>
        <a:latin typeface="+mn-lt"/>
        <a:ea typeface="+mn-ea"/>
        <a:cs typeface="+mn-cs"/>
      </a:defRPr>
    </a:lvl2pPr>
    <a:lvl3pPr marL="3685896" algn="l" defTabSz="3685896" rtl="0" eaLnBrk="1" latinLnBrk="0" hangingPunct="1">
      <a:defRPr sz="4837" kern="1200">
        <a:solidFill>
          <a:schemeClr val="tx1"/>
        </a:solidFill>
        <a:latin typeface="+mn-lt"/>
        <a:ea typeface="+mn-ea"/>
        <a:cs typeface="+mn-cs"/>
      </a:defRPr>
    </a:lvl3pPr>
    <a:lvl4pPr marL="5528845" algn="l" defTabSz="3685896" rtl="0" eaLnBrk="1" latinLnBrk="0" hangingPunct="1">
      <a:defRPr sz="4837" kern="1200">
        <a:solidFill>
          <a:schemeClr val="tx1"/>
        </a:solidFill>
        <a:latin typeface="+mn-lt"/>
        <a:ea typeface="+mn-ea"/>
        <a:cs typeface="+mn-cs"/>
      </a:defRPr>
    </a:lvl4pPr>
    <a:lvl5pPr marL="7371794" algn="l" defTabSz="3685896" rtl="0" eaLnBrk="1" latinLnBrk="0" hangingPunct="1">
      <a:defRPr sz="4837" kern="1200">
        <a:solidFill>
          <a:schemeClr val="tx1"/>
        </a:solidFill>
        <a:latin typeface="+mn-lt"/>
        <a:ea typeface="+mn-ea"/>
        <a:cs typeface="+mn-cs"/>
      </a:defRPr>
    </a:lvl5pPr>
    <a:lvl6pPr marL="9214741" algn="l" defTabSz="3685896" rtl="0" eaLnBrk="1" latinLnBrk="0" hangingPunct="1">
      <a:defRPr sz="4837" kern="1200">
        <a:solidFill>
          <a:schemeClr val="tx1"/>
        </a:solidFill>
        <a:latin typeface="+mn-lt"/>
        <a:ea typeface="+mn-ea"/>
        <a:cs typeface="+mn-cs"/>
      </a:defRPr>
    </a:lvl6pPr>
    <a:lvl7pPr marL="11057690" algn="l" defTabSz="3685896" rtl="0" eaLnBrk="1" latinLnBrk="0" hangingPunct="1">
      <a:defRPr sz="4837" kern="1200">
        <a:solidFill>
          <a:schemeClr val="tx1"/>
        </a:solidFill>
        <a:latin typeface="+mn-lt"/>
        <a:ea typeface="+mn-ea"/>
        <a:cs typeface="+mn-cs"/>
      </a:defRPr>
    </a:lvl7pPr>
    <a:lvl8pPr marL="12900639" algn="l" defTabSz="3685896" rtl="0" eaLnBrk="1" latinLnBrk="0" hangingPunct="1">
      <a:defRPr sz="4837" kern="1200">
        <a:solidFill>
          <a:schemeClr val="tx1"/>
        </a:solidFill>
        <a:latin typeface="+mn-lt"/>
        <a:ea typeface="+mn-ea"/>
        <a:cs typeface="+mn-cs"/>
      </a:defRPr>
    </a:lvl8pPr>
    <a:lvl9pPr marL="14743586" algn="l" defTabSz="3685896" rtl="0" eaLnBrk="1" latinLnBrk="0" hangingPunct="1">
      <a:defRPr sz="483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7809" y="7183123"/>
            <a:ext cx="27968496" cy="15280640"/>
          </a:xfrm>
        </p:spPr>
        <p:txBody>
          <a:bodyPr anchor="b"/>
          <a:lstStyle>
            <a:lvl1pPr algn="ctr">
              <a:defRPr sz="21590"/>
            </a:lvl1pPr>
          </a:lstStyle>
          <a:p>
            <a:r>
              <a:rPr lang="en-US"/>
              <a:t>Click to edit Master title style</a:t>
            </a:r>
            <a:endParaRPr lang="en-US" dirty="0"/>
          </a:p>
        </p:txBody>
      </p:sp>
      <p:sp>
        <p:nvSpPr>
          <p:cNvPr id="3" name="Subtitle 2"/>
          <p:cNvSpPr>
            <a:spLocks noGrp="1"/>
          </p:cNvSpPr>
          <p:nvPr>
            <p:ph type="subTitle" idx="1"/>
          </p:nvPr>
        </p:nvSpPr>
        <p:spPr>
          <a:xfrm>
            <a:off x="4113014" y="23053043"/>
            <a:ext cx="24678085" cy="10596877"/>
          </a:xfrm>
        </p:spPr>
        <p:txBody>
          <a:bodyPr/>
          <a:lstStyle>
            <a:lvl1pPr marL="0" indent="0" algn="ctr">
              <a:buNone/>
              <a:defRPr sz="8636"/>
            </a:lvl1pPr>
            <a:lvl2pPr marL="1645188" indent="0" algn="ctr">
              <a:buNone/>
              <a:defRPr sz="7197"/>
            </a:lvl2pPr>
            <a:lvl3pPr marL="3290377" indent="0" algn="ctr">
              <a:buNone/>
              <a:defRPr sz="6477"/>
            </a:lvl3pPr>
            <a:lvl4pPr marL="4935565" indent="0" algn="ctr">
              <a:buNone/>
              <a:defRPr sz="5757"/>
            </a:lvl4pPr>
            <a:lvl5pPr marL="6580754" indent="0" algn="ctr">
              <a:buNone/>
              <a:defRPr sz="5757"/>
            </a:lvl5pPr>
            <a:lvl6pPr marL="8225942" indent="0" algn="ctr">
              <a:buNone/>
              <a:defRPr sz="5757"/>
            </a:lvl6pPr>
            <a:lvl7pPr marL="9871131" indent="0" algn="ctr">
              <a:buNone/>
              <a:defRPr sz="5757"/>
            </a:lvl7pPr>
            <a:lvl8pPr marL="11516319" indent="0" algn="ctr">
              <a:buNone/>
              <a:defRPr sz="5757"/>
            </a:lvl8pPr>
            <a:lvl9pPr marL="13161508" indent="0" algn="ctr">
              <a:buNone/>
              <a:defRPr sz="575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C09ACB-8B97-4A4B-B28A-D85E0B362C8E}"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EFC1700-F231-4027-A99B-E25051334F8C}" type="slidenum">
              <a:rPr lang="en-IN" smtClean="0"/>
              <a:t>‹#›</a:t>
            </a:fld>
            <a:endParaRPr lang="en-IN"/>
          </a:p>
        </p:txBody>
      </p:sp>
    </p:spTree>
    <p:extLst>
      <p:ext uri="{BB962C8B-B14F-4D97-AF65-F5344CB8AC3E}">
        <p14:creationId xmlns:p14="http://schemas.microsoft.com/office/powerpoint/2010/main" val="1020233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C09ACB-8B97-4A4B-B28A-D85E0B362C8E}"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EFC1700-F231-4027-A99B-E25051334F8C}" type="slidenum">
              <a:rPr lang="en-IN" smtClean="0"/>
              <a:t>‹#›</a:t>
            </a:fld>
            <a:endParaRPr lang="en-IN"/>
          </a:p>
        </p:txBody>
      </p:sp>
    </p:spTree>
    <p:extLst>
      <p:ext uri="{BB962C8B-B14F-4D97-AF65-F5344CB8AC3E}">
        <p14:creationId xmlns:p14="http://schemas.microsoft.com/office/powerpoint/2010/main" val="193841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47008" y="2336800"/>
            <a:ext cx="7094949"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2159" y="2336800"/>
            <a:ext cx="20873547"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C09ACB-8B97-4A4B-B28A-D85E0B362C8E}"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EFC1700-F231-4027-A99B-E25051334F8C}" type="slidenum">
              <a:rPr lang="en-IN" smtClean="0"/>
              <a:t>‹#›</a:t>
            </a:fld>
            <a:endParaRPr lang="en-IN"/>
          </a:p>
        </p:txBody>
      </p:sp>
    </p:spTree>
    <p:extLst>
      <p:ext uri="{BB962C8B-B14F-4D97-AF65-F5344CB8AC3E}">
        <p14:creationId xmlns:p14="http://schemas.microsoft.com/office/powerpoint/2010/main" val="2574834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C09ACB-8B97-4A4B-B28A-D85E0B362C8E}"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EFC1700-F231-4027-A99B-E25051334F8C}" type="slidenum">
              <a:rPr lang="en-IN" smtClean="0"/>
              <a:t>‹#›</a:t>
            </a:fld>
            <a:endParaRPr lang="en-IN"/>
          </a:p>
        </p:txBody>
      </p:sp>
    </p:spTree>
    <p:extLst>
      <p:ext uri="{BB962C8B-B14F-4D97-AF65-F5344CB8AC3E}">
        <p14:creationId xmlns:p14="http://schemas.microsoft.com/office/powerpoint/2010/main" val="2799968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022" y="10942333"/>
            <a:ext cx="28379797" cy="18257517"/>
          </a:xfrm>
        </p:spPr>
        <p:txBody>
          <a:bodyPr anchor="b"/>
          <a:lstStyle>
            <a:lvl1pPr>
              <a:defRPr sz="21590"/>
            </a:lvl1pPr>
          </a:lstStyle>
          <a:p>
            <a:r>
              <a:rPr lang="en-US"/>
              <a:t>Click to edit Master title style</a:t>
            </a:r>
            <a:endParaRPr lang="en-US" dirty="0"/>
          </a:p>
        </p:txBody>
      </p:sp>
      <p:sp>
        <p:nvSpPr>
          <p:cNvPr id="3" name="Text Placeholder 2"/>
          <p:cNvSpPr>
            <a:spLocks noGrp="1"/>
          </p:cNvSpPr>
          <p:nvPr>
            <p:ph type="body" idx="1"/>
          </p:nvPr>
        </p:nvSpPr>
        <p:spPr>
          <a:xfrm>
            <a:off x="2245022" y="29372573"/>
            <a:ext cx="28379797" cy="9601197"/>
          </a:xfrm>
        </p:spPr>
        <p:txBody>
          <a:bodyPr/>
          <a:lstStyle>
            <a:lvl1pPr marL="0" indent="0">
              <a:buNone/>
              <a:defRPr sz="8636">
                <a:solidFill>
                  <a:schemeClr val="tx1"/>
                </a:solidFill>
              </a:defRPr>
            </a:lvl1pPr>
            <a:lvl2pPr marL="1645188" indent="0">
              <a:buNone/>
              <a:defRPr sz="7197">
                <a:solidFill>
                  <a:schemeClr val="tx1">
                    <a:tint val="75000"/>
                  </a:schemeClr>
                </a:solidFill>
              </a:defRPr>
            </a:lvl2pPr>
            <a:lvl3pPr marL="3290377" indent="0">
              <a:buNone/>
              <a:defRPr sz="6477">
                <a:solidFill>
                  <a:schemeClr val="tx1">
                    <a:tint val="75000"/>
                  </a:schemeClr>
                </a:solidFill>
              </a:defRPr>
            </a:lvl3pPr>
            <a:lvl4pPr marL="4935565" indent="0">
              <a:buNone/>
              <a:defRPr sz="5757">
                <a:solidFill>
                  <a:schemeClr val="tx1">
                    <a:tint val="75000"/>
                  </a:schemeClr>
                </a:solidFill>
              </a:defRPr>
            </a:lvl4pPr>
            <a:lvl5pPr marL="6580754" indent="0">
              <a:buNone/>
              <a:defRPr sz="5757">
                <a:solidFill>
                  <a:schemeClr val="tx1">
                    <a:tint val="75000"/>
                  </a:schemeClr>
                </a:solidFill>
              </a:defRPr>
            </a:lvl5pPr>
            <a:lvl6pPr marL="8225942" indent="0">
              <a:buNone/>
              <a:defRPr sz="5757">
                <a:solidFill>
                  <a:schemeClr val="tx1">
                    <a:tint val="75000"/>
                  </a:schemeClr>
                </a:solidFill>
              </a:defRPr>
            </a:lvl6pPr>
            <a:lvl7pPr marL="9871131" indent="0">
              <a:buNone/>
              <a:defRPr sz="5757">
                <a:solidFill>
                  <a:schemeClr val="tx1">
                    <a:tint val="75000"/>
                  </a:schemeClr>
                </a:solidFill>
              </a:defRPr>
            </a:lvl7pPr>
            <a:lvl8pPr marL="11516319" indent="0">
              <a:buNone/>
              <a:defRPr sz="5757">
                <a:solidFill>
                  <a:schemeClr val="tx1">
                    <a:tint val="75000"/>
                  </a:schemeClr>
                </a:solidFill>
              </a:defRPr>
            </a:lvl8pPr>
            <a:lvl9pPr marL="13161508" indent="0">
              <a:buNone/>
              <a:defRPr sz="575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C09ACB-8B97-4A4B-B28A-D85E0B362C8E}"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EFC1700-F231-4027-A99B-E25051334F8C}" type="slidenum">
              <a:rPr lang="en-IN" smtClean="0"/>
              <a:t>‹#›</a:t>
            </a:fld>
            <a:endParaRPr lang="en-IN"/>
          </a:p>
        </p:txBody>
      </p:sp>
    </p:spTree>
    <p:extLst>
      <p:ext uri="{BB962C8B-B14F-4D97-AF65-F5344CB8AC3E}">
        <p14:creationId xmlns:p14="http://schemas.microsoft.com/office/powerpoint/2010/main" val="91760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2158" y="11684000"/>
            <a:ext cx="13984248"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57707" y="11684000"/>
            <a:ext cx="13984248"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C09ACB-8B97-4A4B-B28A-D85E0B362C8E}"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EFC1700-F231-4027-A99B-E25051334F8C}" type="slidenum">
              <a:rPr lang="en-IN" smtClean="0"/>
              <a:t>‹#›</a:t>
            </a:fld>
            <a:endParaRPr lang="en-IN"/>
          </a:p>
        </p:txBody>
      </p:sp>
    </p:spTree>
    <p:extLst>
      <p:ext uri="{BB962C8B-B14F-4D97-AF65-F5344CB8AC3E}">
        <p14:creationId xmlns:p14="http://schemas.microsoft.com/office/powerpoint/2010/main" val="724417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6444" y="2336810"/>
            <a:ext cx="28379797"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6447" y="10759443"/>
            <a:ext cx="13919980" cy="5273037"/>
          </a:xfrm>
        </p:spPr>
        <p:txBody>
          <a:bodyPr anchor="b"/>
          <a:lstStyle>
            <a:lvl1pPr marL="0" indent="0">
              <a:buNone/>
              <a:defRPr sz="8636" b="1"/>
            </a:lvl1pPr>
            <a:lvl2pPr marL="1645188" indent="0">
              <a:buNone/>
              <a:defRPr sz="7197" b="1"/>
            </a:lvl2pPr>
            <a:lvl3pPr marL="3290377" indent="0">
              <a:buNone/>
              <a:defRPr sz="6477" b="1"/>
            </a:lvl3pPr>
            <a:lvl4pPr marL="4935565" indent="0">
              <a:buNone/>
              <a:defRPr sz="5757" b="1"/>
            </a:lvl4pPr>
            <a:lvl5pPr marL="6580754" indent="0">
              <a:buNone/>
              <a:defRPr sz="5757" b="1"/>
            </a:lvl5pPr>
            <a:lvl6pPr marL="8225942" indent="0">
              <a:buNone/>
              <a:defRPr sz="5757" b="1"/>
            </a:lvl6pPr>
            <a:lvl7pPr marL="9871131" indent="0">
              <a:buNone/>
              <a:defRPr sz="5757" b="1"/>
            </a:lvl7pPr>
            <a:lvl8pPr marL="11516319" indent="0">
              <a:buNone/>
              <a:defRPr sz="5757" b="1"/>
            </a:lvl8pPr>
            <a:lvl9pPr marL="13161508" indent="0">
              <a:buNone/>
              <a:defRPr sz="5757" b="1"/>
            </a:lvl9pPr>
          </a:lstStyle>
          <a:p>
            <a:pPr lvl="0"/>
            <a:r>
              <a:rPr lang="en-US"/>
              <a:t>Click to edit Master text styles</a:t>
            </a:r>
          </a:p>
        </p:txBody>
      </p:sp>
      <p:sp>
        <p:nvSpPr>
          <p:cNvPr id="4" name="Content Placeholder 3"/>
          <p:cNvSpPr>
            <a:spLocks noGrp="1"/>
          </p:cNvSpPr>
          <p:nvPr>
            <p:ph sz="half" idx="2"/>
          </p:nvPr>
        </p:nvSpPr>
        <p:spPr>
          <a:xfrm>
            <a:off x="2266447" y="16032480"/>
            <a:ext cx="13919980"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57709" y="10759443"/>
            <a:ext cx="13988534" cy="5273037"/>
          </a:xfrm>
        </p:spPr>
        <p:txBody>
          <a:bodyPr anchor="b"/>
          <a:lstStyle>
            <a:lvl1pPr marL="0" indent="0">
              <a:buNone/>
              <a:defRPr sz="8636" b="1"/>
            </a:lvl1pPr>
            <a:lvl2pPr marL="1645188" indent="0">
              <a:buNone/>
              <a:defRPr sz="7197" b="1"/>
            </a:lvl2pPr>
            <a:lvl3pPr marL="3290377" indent="0">
              <a:buNone/>
              <a:defRPr sz="6477" b="1"/>
            </a:lvl3pPr>
            <a:lvl4pPr marL="4935565" indent="0">
              <a:buNone/>
              <a:defRPr sz="5757" b="1"/>
            </a:lvl4pPr>
            <a:lvl5pPr marL="6580754" indent="0">
              <a:buNone/>
              <a:defRPr sz="5757" b="1"/>
            </a:lvl5pPr>
            <a:lvl6pPr marL="8225942" indent="0">
              <a:buNone/>
              <a:defRPr sz="5757" b="1"/>
            </a:lvl6pPr>
            <a:lvl7pPr marL="9871131" indent="0">
              <a:buNone/>
              <a:defRPr sz="5757" b="1"/>
            </a:lvl7pPr>
            <a:lvl8pPr marL="11516319" indent="0">
              <a:buNone/>
              <a:defRPr sz="5757" b="1"/>
            </a:lvl8pPr>
            <a:lvl9pPr marL="13161508" indent="0">
              <a:buNone/>
              <a:defRPr sz="5757" b="1"/>
            </a:lvl9pPr>
          </a:lstStyle>
          <a:p>
            <a:pPr lvl="0"/>
            <a:r>
              <a:rPr lang="en-US"/>
              <a:t>Click to edit Master text styles</a:t>
            </a:r>
          </a:p>
        </p:txBody>
      </p:sp>
      <p:sp>
        <p:nvSpPr>
          <p:cNvPr id="6" name="Content Placeholder 5"/>
          <p:cNvSpPr>
            <a:spLocks noGrp="1"/>
          </p:cNvSpPr>
          <p:nvPr>
            <p:ph sz="quarter" idx="4"/>
          </p:nvPr>
        </p:nvSpPr>
        <p:spPr>
          <a:xfrm>
            <a:off x="16657709" y="16032480"/>
            <a:ext cx="13988534"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C09ACB-8B97-4A4B-B28A-D85E0B362C8E}" type="datetimeFigureOut">
              <a:rPr lang="en-IN" smtClean="0"/>
              <a:t>10-06-2022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EFC1700-F231-4027-A99B-E25051334F8C}" type="slidenum">
              <a:rPr lang="en-IN" smtClean="0"/>
              <a:t>‹#›</a:t>
            </a:fld>
            <a:endParaRPr lang="en-IN"/>
          </a:p>
        </p:txBody>
      </p:sp>
    </p:spTree>
    <p:extLst>
      <p:ext uri="{BB962C8B-B14F-4D97-AF65-F5344CB8AC3E}">
        <p14:creationId xmlns:p14="http://schemas.microsoft.com/office/powerpoint/2010/main" val="3080273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C09ACB-8B97-4A4B-B28A-D85E0B362C8E}" type="datetimeFigureOut">
              <a:rPr lang="en-IN" smtClean="0"/>
              <a:t>10-06-2022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EFC1700-F231-4027-A99B-E25051334F8C}" type="slidenum">
              <a:rPr lang="en-IN" smtClean="0"/>
              <a:t>‹#›</a:t>
            </a:fld>
            <a:endParaRPr lang="en-IN"/>
          </a:p>
        </p:txBody>
      </p:sp>
    </p:spTree>
    <p:extLst>
      <p:ext uri="{BB962C8B-B14F-4D97-AF65-F5344CB8AC3E}">
        <p14:creationId xmlns:p14="http://schemas.microsoft.com/office/powerpoint/2010/main" val="3449596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C09ACB-8B97-4A4B-B28A-D85E0B362C8E}" type="datetimeFigureOut">
              <a:rPr lang="en-IN" smtClean="0"/>
              <a:t>10-06-2022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EFC1700-F231-4027-A99B-E25051334F8C}" type="slidenum">
              <a:rPr lang="en-IN" smtClean="0"/>
              <a:t>‹#›</a:t>
            </a:fld>
            <a:endParaRPr lang="en-IN"/>
          </a:p>
        </p:txBody>
      </p:sp>
    </p:spTree>
    <p:extLst>
      <p:ext uri="{BB962C8B-B14F-4D97-AF65-F5344CB8AC3E}">
        <p14:creationId xmlns:p14="http://schemas.microsoft.com/office/powerpoint/2010/main" val="2963620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6443" y="2926080"/>
            <a:ext cx="10612433" cy="10241280"/>
          </a:xfrm>
        </p:spPr>
        <p:txBody>
          <a:bodyPr anchor="b"/>
          <a:lstStyle>
            <a:lvl1pPr>
              <a:defRPr sz="11515"/>
            </a:lvl1pPr>
          </a:lstStyle>
          <a:p>
            <a:r>
              <a:rPr lang="en-US"/>
              <a:t>Click to edit Master title style</a:t>
            </a:r>
            <a:endParaRPr lang="en-US" dirty="0"/>
          </a:p>
        </p:txBody>
      </p:sp>
      <p:sp>
        <p:nvSpPr>
          <p:cNvPr id="3" name="Content Placeholder 2"/>
          <p:cNvSpPr>
            <a:spLocks noGrp="1"/>
          </p:cNvSpPr>
          <p:nvPr>
            <p:ph idx="1"/>
          </p:nvPr>
        </p:nvSpPr>
        <p:spPr>
          <a:xfrm>
            <a:off x="13988534" y="6319530"/>
            <a:ext cx="16657707" cy="31191200"/>
          </a:xfrm>
        </p:spPr>
        <p:txBody>
          <a:bodyPr/>
          <a:lstStyle>
            <a:lvl1pPr>
              <a:defRPr sz="11515"/>
            </a:lvl1pPr>
            <a:lvl2pPr>
              <a:defRPr sz="10076"/>
            </a:lvl2pPr>
            <a:lvl3pPr>
              <a:defRPr sz="8636"/>
            </a:lvl3pPr>
            <a:lvl4pPr>
              <a:defRPr sz="7197"/>
            </a:lvl4pPr>
            <a:lvl5pPr>
              <a:defRPr sz="7197"/>
            </a:lvl5pPr>
            <a:lvl6pPr>
              <a:defRPr sz="7197"/>
            </a:lvl6pPr>
            <a:lvl7pPr>
              <a:defRPr sz="7197"/>
            </a:lvl7pPr>
            <a:lvl8pPr>
              <a:defRPr sz="7197"/>
            </a:lvl8pPr>
            <a:lvl9pPr>
              <a:defRPr sz="719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6443" y="13167360"/>
            <a:ext cx="10612433" cy="24394163"/>
          </a:xfrm>
        </p:spPr>
        <p:txBody>
          <a:bodyPr/>
          <a:lstStyle>
            <a:lvl1pPr marL="0" indent="0">
              <a:buNone/>
              <a:defRPr sz="5757"/>
            </a:lvl1pPr>
            <a:lvl2pPr marL="1645188" indent="0">
              <a:buNone/>
              <a:defRPr sz="5038"/>
            </a:lvl2pPr>
            <a:lvl3pPr marL="3290377" indent="0">
              <a:buNone/>
              <a:defRPr sz="4318"/>
            </a:lvl3pPr>
            <a:lvl4pPr marL="4935565" indent="0">
              <a:buNone/>
              <a:defRPr sz="3598"/>
            </a:lvl4pPr>
            <a:lvl5pPr marL="6580754" indent="0">
              <a:buNone/>
              <a:defRPr sz="3598"/>
            </a:lvl5pPr>
            <a:lvl6pPr marL="8225942" indent="0">
              <a:buNone/>
              <a:defRPr sz="3598"/>
            </a:lvl6pPr>
            <a:lvl7pPr marL="9871131" indent="0">
              <a:buNone/>
              <a:defRPr sz="3598"/>
            </a:lvl7pPr>
            <a:lvl8pPr marL="11516319" indent="0">
              <a:buNone/>
              <a:defRPr sz="3598"/>
            </a:lvl8pPr>
            <a:lvl9pPr marL="13161508" indent="0">
              <a:buNone/>
              <a:defRPr sz="3598"/>
            </a:lvl9pPr>
          </a:lstStyle>
          <a:p>
            <a:pPr lvl="0"/>
            <a:r>
              <a:rPr lang="en-US"/>
              <a:t>Click to edit Master text styles</a:t>
            </a:r>
          </a:p>
        </p:txBody>
      </p:sp>
      <p:sp>
        <p:nvSpPr>
          <p:cNvPr id="5" name="Date Placeholder 4"/>
          <p:cNvSpPr>
            <a:spLocks noGrp="1"/>
          </p:cNvSpPr>
          <p:nvPr>
            <p:ph type="dt" sz="half" idx="10"/>
          </p:nvPr>
        </p:nvSpPr>
        <p:spPr/>
        <p:txBody>
          <a:bodyPr/>
          <a:lstStyle/>
          <a:p>
            <a:fld id="{1DC09ACB-8B97-4A4B-B28A-D85E0B362C8E}"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EFC1700-F231-4027-A99B-E25051334F8C}" type="slidenum">
              <a:rPr lang="en-IN" smtClean="0"/>
              <a:t>‹#›</a:t>
            </a:fld>
            <a:endParaRPr lang="en-IN"/>
          </a:p>
        </p:txBody>
      </p:sp>
    </p:spTree>
    <p:extLst>
      <p:ext uri="{BB962C8B-B14F-4D97-AF65-F5344CB8AC3E}">
        <p14:creationId xmlns:p14="http://schemas.microsoft.com/office/powerpoint/2010/main" val="142966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6443" y="2926080"/>
            <a:ext cx="10612433" cy="10241280"/>
          </a:xfrm>
        </p:spPr>
        <p:txBody>
          <a:bodyPr anchor="b"/>
          <a:lstStyle>
            <a:lvl1pPr>
              <a:defRPr sz="11515"/>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88534" y="6319530"/>
            <a:ext cx="16657707" cy="31191200"/>
          </a:xfrm>
        </p:spPr>
        <p:txBody>
          <a:bodyPr anchor="t"/>
          <a:lstStyle>
            <a:lvl1pPr marL="0" indent="0">
              <a:buNone/>
              <a:defRPr sz="11515"/>
            </a:lvl1pPr>
            <a:lvl2pPr marL="1645188" indent="0">
              <a:buNone/>
              <a:defRPr sz="10076"/>
            </a:lvl2pPr>
            <a:lvl3pPr marL="3290377" indent="0">
              <a:buNone/>
              <a:defRPr sz="8636"/>
            </a:lvl3pPr>
            <a:lvl4pPr marL="4935565" indent="0">
              <a:buNone/>
              <a:defRPr sz="7197"/>
            </a:lvl4pPr>
            <a:lvl5pPr marL="6580754" indent="0">
              <a:buNone/>
              <a:defRPr sz="7197"/>
            </a:lvl5pPr>
            <a:lvl6pPr marL="8225942" indent="0">
              <a:buNone/>
              <a:defRPr sz="7197"/>
            </a:lvl6pPr>
            <a:lvl7pPr marL="9871131" indent="0">
              <a:buNone/>
              <a:defRPr sz="7197"/>
            </a:lvl7pPr>
            <a:lvl8pPr marL="11516319" indent="0">
              <a:buNone/>
              <a:defRPr sz="7197"/>
            </a:lvl8pPr>
            <a:lvl9pPr marL="13161508" indent="0">
              <a:buNone/>
              <a:defRPr sz="7197"/>
            </a:lvl9pPr>
          </a:lstStyle>
          <a:p>
            <a:r>
              <a:rPr lang="en-US"/>
              <a:t>Click icon to add picture</a:t>
            </a:r>
            <a:endParaRPr lang="en-US" dirty="0"/>
          </a:p>
        </p:txBody>
      </p:sp>
      <p:sp>
        <p:nvSpPr>
          <p:cNvPr id="4" name="Text Placeholder 3"/>
          <p:cNvSpPr>
            <a:spLocks noGrp="1"/>
          </p:cNvSpPr>
          <p:nvPr>
            <p:ph type="body" sz="half" idx="2"/>
          </p:nvPr>
        </p:nvSpPr>
        <p:spPr>
          <a:xfrm>
            <a:off x="2266443" y="13167360"/>
            <a:ext cx="10612433" cy="24394163"/>
          </a:xfrm>
        </p:spPr>
        <p:txBody>
          <a:bodyPr/>
          <a:lstStyle>
            <a:lvl1pPr marL="0" indent="0">
              <a:buNone/>
              <a:defRPr sz="5757"/>
            </a:lvl1pPr>
            <a:lvl2pPr marL="1645188" indent="0">
              <a:buNone/>
              <a:defRPr sz="5038"/>
            </a:lvl2pPr>
            <a:lvl3pPr marL="3290377" indent="0">
              <a:buNone/>
              <a:defRPr sz="4318"/>
            </a:lvl3pPr>
            <a:lvl4pPr marL="4935565" indent="0">
              <a:buNone/>
              <a:defRPr sz="3598"/>
            </a:lvl4pPr>
            <a:lvl5pPr marL="6580754" indent="0">
              <a:buNone/>
              <a:defRPr sz="3598"/>
            </a:lvl5pPr>
            <a:lvl6pPr marL="8225942" indent="0">
              <a:buNone/>
              <a:defRPr sz="3598"/>
            </a:lvl6pPr>
            <a:lvl7pPr marL="9871131" indent="0">
              <a:buNone/>
              <a:defRPr sz="3598"/>
            </a:lvl7pPr>
            <a:lvl8pPr marL="11516319" indent="0">
              <a:buNone/>
              <a:defRPr sz="3598"/>
            </a:lvl8pPr>
            <a:lvl9pPr marL="13161508" indent="0">
              <a:buNone/>
              <a:defRPr sz="3598"/>
            </a:lvl9pPr>
          </a:lstStyle>
          <a:p>
            <a:pPr lvl="0"/>
            <a:r>
              <a:rPr lang="en-US"/>
              <a:t>Click to edit Master text styles</a:t>
            </a:r>
          </a:p>
        </p:txBody>
      </p:sp>
      <p:sp>
        <p:nvSpPr>
          <p:cNvPr id="5" name="Date Placeholder 4"/>
          <p:cNvSpPr>
            <a:spLocks noGrp="1"/>
          </p:cNvSpPr>
          <p:nvPr>
            <p:ph type="dt" sz="half" idx="10"/>
          </p:nvPr>
        </p:nvSpPr>
        <p:spPr/>
        <p:txBody>
          <a:bodyPr/>
          <a:lstStyle/>
          <a:p>
            <a:fld id="{1DC09ACB-8B97-4A4B-B28A-D85E0B362C8E}"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EFC1700-F231-4027-A99B-E25051334F8C}" type="slidenum">
              <a:rPr lang="en-IN" smtClean="0"/>
              <a:t>‹#›</a:t>
            </a:fld>
            <a:endParaRPr lang="en-IN"/>
          </a:p>
        </p:txBody>
      </p:sp>
    </p:spTree>
    <p:extLst>
      <p:ext uri="{BB962C8B-B14F-4D97-AF65-F5344CB8AC3E}">
        <p14:creationId xmlns:p14="http://schemas.microsoft.com/office/powerpoint/2010/main" val="2593571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2158" y="2336810"/>
            <a:ext cx="28379797"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2158" y="11684000"/>
            <a:ext cx="28379797"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2158" y="40680650"/>
            <a:ext cx="7403425" cy="2336800"/>
          </a:xfrm>
          <a:prstGeom prst="rect">
            <a:avLst/>
          </a:prstGeom>
        </p:spPr>
        <p:txBody>
          <a:bodyPr vert="horz" lIns="91440" tIns="45720" rIns="91440" bIns="45720" rtlCol="0" anchor="ctr"/>
          <a:lstStyle>
            <a:lvl1pPr algn="l">
              <a:defRPr sz="4318">
                <a:solidFill>
                  <a:schemeClr val="tx1">
                    <a:tint val="75000"/>
                  </a:schemeClr>
                </a:solidFill>
              </a:defRPr>
            </a:lvl1pPr>
          </a:lstStyle>
          <a:p>
            <a:fld id="{1DC09ACB-8B97-4A4B-B28A-D85E0B362C8E}" type="datetimeFigureOut">
              <a:rPr lang="en-IN" smtClean="0"/>
              <a:t>10-06-2022</a:t>
            </a:fld>
            <a:endParaRPr lang="en-IN"/>
          </a:p>
        </p:txBody>
      </p:sp>
      <p:sp>
        <p:nvSpPr>
          <p:cNvPr id="5" name="Footer Placeholder 4"/>
          <p:cNvSpPr>
            <a:spLocks noGrp="1"/>
          </p:cNvSpPr>
          <p:nvPr>
            <p:ph type="ftr" sz="quarter" idx="3"/>
          </p:nvPr>
        </p:nvSpPr>
        <p:spPr>
          <a:xfrm>
            <a:off x="10899488" y="40680650"/>
            <a:ext cx="11105138" cy="2336800"/>
          </a:xfrm>
          <a:prstGeom prst="rect">
            <a:avLst/>
          </a:prstGeom>
        </p:spPr>
        <p:txBody>
          <a:bodyPr vert="horz" lIns="91440" tIns="45720" rIns="91440" bIns="45720" rtlCol="0" anchor="ctr"/>
          <a:lstStyle>
            <a:lvl1pPr algn="ctr">
              <a:defRPr sz="4318">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23238530" y="40680650"/>
            <a:ext cx="7403425" cy="2336800"/>
          </a:xfrm>
          <a:prstGeom prst="rect">
            <a:avLst/>
          </a:prstGeom>
        </p:spPr>
        <p:txBody>
          <a:bodyPr vert="horz" lIns="91440" tIns="45720" rIns="91440" bIns="45720" rtlCol="0" anchor="ctr"/>
          <a:lstStyle>
            <a:lvl1pPr algn="r">
              <a:defRPr sz="4318">
                <a:solidFill>
                  <a:schemeClr val="tx1">
                    <a:tint val="75000"/>
                  </a:schemeClr>
                </a:solidFill>
              </a:defRPr>
            </a:lvl1pPr>
          </a:lstStyle>
          <a:p>
            <a:fld id="{4EFC1700-F231-4027-A99B-E25051334F8C}" type="slidenum">
              <a:rPr lang="en-IN" smtClean="0"/>
              <a:t>‹#›</a:t>
            </a:fld>
            <a:endParaRPr lang="en-IN"/>
          </a:p>
        </p:txBody>
      </p:sp>
    </p:spTree>
    <p:extLst>
      <p:ext uri="{BB962C8B-B14F-4D97-AF65-F5344CB8AC3E}">
        <p14:creationId xmlns:p14="http://schemas.microsoft.com/office/powerpoint/2010/main" val="14595983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3290377" rtl="0" eaLnBrk="1" latinLnBrk="0" hangingPunct="1">
        <a:lnSpc>
          <a:spcPct val="90000"/>
        </a:lnSpc>
        <a:spcBef>
          <a:spcPct val="0"/>
        </a:spcBef>
        <a:buNone/>
        <a:defRPr sz="15833" kern="1200">
          <a:solidFill>
            <a:schemeClr val="tx1"/>
          </a:solidFill>
          <a:latin typeface="+mj-lt"/>
          <a:ea typeface="+mj-ea"/>
          <a:cs typeface="+mj-cs"/>
        </a:defRPr>
      </a:lvl1pPr>
    </p:titleStyle>
    <p:bodyStyle>
      <a:lvl1pPr marL="822594" indent="-822594" algn="l" defTabSz="3290377" rtl="0" eaLnBrk="1" latinLnBrk="0" hangingPunct="1">
        <a:lnSpc>
          <a:spcPct val="90000"/>
        </a:lnSpc>
        <a:spcBef>
          <a:spcPts val="3598"/>
        </a:spcBef>
        <a:buFont typeface="Arial" panose="020B0604020202020204" pitchFamily="34" charset="0"/>
        <a:buChar char="•"/>
        <a:defRPr sz="10076" kern="1200">
          <a:solidFill>
            <a:schemeClr val="tx1"/>
          </a:solidFill>
          <a:latin typeface="+mn-lt"/>
          <a:ea typeface="+mn-ea"/>
          <a:cs typeface="+mn-cs"/>
        </a:defRPr>
      </a:lvl1pPr>
      <a:lvl2pPr marL="2467783" indent="-822594" algn="l" defTabSz="3290377" rtl="0" eaLnBrk="1" latinLnBrk="0" hangingPunct="1">
        <a:lnSpc>
          <a:spcPct val="90000"/>
        </a:lnSpc>
        <a:spcBef>
          <a:spcPts val="1799"/>
        </a:spcBef>
        <a:buFont typeface="Arial" panose="020B0604020202020204" pitchFamily="34" charset="0"/>
        <a:buChar char="•"/>
        <a:defRPr sz="8636" kern="1200">
          <a:solidFill>
            <a:schemeClr val="tx1"/>
          </a:solidFill>
          <a:latin typeface="+mn-lt"/>
          <a:ea typeface="+mn-ea"/>
          <a:cs typeface="+mn-cs"/>
        </a:defRPr>
      </a:lvl2pPr>
      <a:lvl3pPr marL="4112971" indent="-822594" algn="l" defTabSz="3290377" rtl="0" eaLnBrk="1" latinLnBrk="0" hangingPunct="1">
        <a:lnSpc>
          <a:spcPct val="90000"/>
        </a:lnSpc>
        <a:spcBef>
          <a:spcPts val="1799"/>
        </a:spcBef>
        <a:buFont typeface="Arial" panose="020B0604020202020204" pitchFamily="34" charset="0"/>
        <a:buChar char="•"/>
        <a:defRPr sz="7197" kern="1200">
          <a:solidFill>
            <a:schemeClr val="tx1"/>
          </a:solidFill>
          <a:latin typeface="+mn-lt"/>
          <a:ea typeface="+mn-ea"/>
          <a:cs typeface="+mn-cs"/>
        </a:defRPr>
      </a:lvl3pPr>
      <a:lvl4pPr marL="5758160" indent="-822594" algn="l" defTabSz="3290377" rtl="0" eaLnBrk="1" latinLnBrk="0" hangingPunct="1">
        <a:lnSpc>
          <a:spcPct val="90000"/>
        </a:lnSpc>
        <a:spcBef>
          <a:spcPts val="1799"/>
        </a:spcBef>
        <a:buFont typeface="Arial" panose="020B0604020202020204" pitchFamily="34" charset="0"/>
        <a:buChar char="•"/>
        <a:defRPr sz="6477" kern="1200">
          <a:solidFill>
            <a:schemeClr val="tx1"/>
          </a:solidFill>
          <a:latin typeface="+mn-lt"/>
          <a:ea typeface="+mn-ea"/>
          <a:cs typeface="+mn-cs"/>
        </a:defRPr>
      </a:lvl4pPr>
      <a:lvl5pPr marL="7403348" indent="-822594" algn="l" defTabSz="3290377" rtl="0" eaLnBrk="1" latinLnBrk="0" hangingPunct="1">
        <a:lnSpc>
          <a:spcPct val="90000"/>
        </a:lnSpc>
        <a:spcBef>
          <a:spcPts val="1799"/>
        </a:spcBef>
        <a:buFont typeface="Arial" panose="020B0604020202020204" pitchFamily="34" charset="0"/>
        <a:buChar char="•"/>
        <a:defRPr sz="6477" kern="1200">
          <a:solidFill>
            <a:schemeClr val="tx1"/>
          </a:solidFill>
          <a:latin typeface="+mn-lt"/>
          <a:ea typeface="+mn-ea"/>
          <a:cs typeface="+mn-cs"/>
        </a:defRPr>
      </a:lvl5pPr>
      <a:lvl6pPr marL="9048537" indent="-822594" algn="l" defTabSz="3290377" rtl="0" eaLnBrk="1" latinLnBrk="0" hangingPunct="1">
        <a:lnSpc>
          <a:spcPct val="90000"/>
        </a:lnSpc>
        <a:spcBef>
          <a:spcPts val="1799"/>
        </a:spcBef>
        <a:buFont typeface="Arial" panose="020B0604020202020204" pitchFamily="34" charset="0"/>
        <a:buChar char="•"/>
        <a:defRPr sz="6477" kern="1200">
          <a:solidFill>
            <a:schemeClr val="tx1"/>
          </a:solidFill>
          <a:latin typeface="+mn-lt"/>
          <a:ea typeface="+mn-ea"/>
          <a:cs typeface="+mn-cs"/>
        </a:defRPr>
      </a:lvl6pPr>
      <a:lvl7pPr marL="10693725" indent="-822594" algn="l" defTabSz="3290377" rtl="0" eaLnBrk="1" latinLnBrk="0" hangingPunct="1">
        <a:lnSpc>
          <a:spcPct val="90000"/>
        </a:lnSpc>
        <a:spcBef>
          <a:spcPts val="1799"/>
        </a:spcBef>
        <a:buFont typeface="Arial" panose="020B0604020202020204" pitchFamily="34" charset="0"/>
        <a:buChar char="•"/>
        <a:defRPr sz="6477" kern="1200">
          <a:solidFill>
            <a:schemeClr val="tx1"/>
          </a:solidFill>
          <a:latin typeface="+mn-lt"/>
          <a:ea typeface="+mn-ea"/>
          <a:cs typeface="+mn-cs"/>
        </a:defRPr>
      </a:lvl7pPr>
      <a:lvl8pPr marL="12338914" indent="-822594" algn="l" defTabSz="3290377" rtl="0" eaLnBrk="1" latinLnBrk="0" hangingPunct="1">
        <a:lnSpc>
          <a:spcPct val="90000"/>
        </a:lnSpc>
        <a:spcBef>
          <a:spcPts val="1799"/>
        </a:spcBef>
        <a:buFont typeface="Arial" panose="020B0604020202020204" pitchFamily="34" charset="0"/>
        <a:buChar char="•"/>
        <a:defRPr sz="6477" kern="1200">
          <a:solidFill>
            <a:schemeClr val="tx1"/>
          </a:solidFill>
          <a:latin typeface="+mn-lt"/>
          <a:ea typeface="+mn-ea"/>
          <a:cs typeface="+mn-cs"/>
        </a:defRPr>
      </a:lvl8pPr>
      <a:lvl9pPr marL="13984102" indent="-822594" algn="l" defTabSz="3290377" rtl="0" eaLnBrk="1" latinLnBrk="0" hangingPunct="1">
        <a:lnSpc>
          <a:spcPct val="90000"/>
        </a:lnSpc>
        <a:spcBef>
          <a:spcPts val="1799"/>
        </a:spcBef>
        <a:buFont typeface="Arial" panose="020B0604020202020204" pitchFamily="34" charset="0"/>
        <a:buChar char="•"/>
        <a:defRPr sz="6477" kern="1200">
          <a:solidFill>
            <a:schemeClr val="tx1"/>
          </a:solidFill>
          <a:latin typeface="+mn-lt"/>
          <a:ea typeface="+mn-ea"/>
          <a:cs typeface="+mn-cs"/>
        </a:defRPr>
      </a:lvl9pPr>
    </p:bodyStyle>
    <p:otherStyle>
      <a:defPPr>
        <a:defRPr lang="en-US"/>
      </a:defPPr>
      <a:lvl1pPr marL="0" algn="l" defTabSz="3290377" rtl="0" eaLnBrk="1" latinLnBrk="0" hangingPunct="1">
        <a:defRPr sz="6477" kern="1200">
          <a:solidFill>
            <a:schemeClr val="tx1"/>
          </a:solidFill>
          <a:latin typeface="+mn-lt"/>
          <a:ea typeface="+mn-ea"/>
          <a:cs typeface="+mn-cs"/>
        </a:defRPr>
      </a:lvl1pPr>
      <a:lvl2pPr marL="1645188" algn="l" defTabSz="3290377" rtl="0" eaLnBrk="1" latinLnBrk="0" hangingPunct="1">
        <a:defRPr sz="6477" kern="1200">
          <a:solidFill>
            <a:schemeClr val="tx1"/>
          </a:solidFill>
          <a:latin typeface="+mn-lt"/>
          <a:ea typeface="+mn-ea"/>
          <a:cs typeface="+mn-cs"/>
        </a:defRPr>
      </a:lvl2pPr>
      <a:lvl3pPr marL="3290377" algn="l" defTabSz="3290377" rtl="0" eaLnBrk="1" latinLnBrk="0" hangingPunct="1">
        <a:defRPr sz="6477" kern="1200">
          <a:solidFill>
            <a:schemeClr val="tx1"/>
          </a:solidFill>
          <a:latin typeface="+mn-lt"/>
          <a:ea typeface="+mn-ea"/>
          <a:cs typeface="+mn-cs"/>
        </a:defRPr>
      </a:lvl3pPr>
      <a:lvl4pPr marL="4935565" algn="l" defTabSz="3290377" rtl="0" eaLnBrk="1" latinLnBrk="0" hangingPunct="1">
        <a:defRPr sz="6477" kern="1200">
          <a:solidFill>
            <a:schemeClr val="tx1"/>
          </a:solidFill>
          <a:latin typeface="+mn-lt"/>
          <a:ea typeface="+mn-ea"/>
          <a:cs typeface="+mn-cs"/>
        </a:defRPr>
      </a:lvl4pPr>
      <a:lvl5pPr marL="6580754" algn="l" defTabSz="3290377" rtl="0" eaLnBrk="1" latinLnBrk="0" hangingPunct="1">
        <a:defRPr sz="6477" kern="1200">
          <a:solidFill>
            <a:schemeClr val="tx1"/>
          </a:solidFill>
          <a:latin typeface="+mn-lt"/>
          <a:ea typeface="+mn-ea"/>
          <a:cs typeface="+mn-cs"/>
        </a:defRPr>
      </a:lvl5pPr>
      <a:lvl6pPr marL="8225942" algn="l" defTabSz="3290377" rtl="0" eaLnBrk="1" latinLnBrk="0" hangingPunct="1">
        <a:defRPr sz="6477" kern="1200">
          <a:solidFill>
            <a:schemeClr val="tx1"/>
          </a:solidFill>
          <a:latin typeface="+mn-lt"/>
          <a:ea typeface="+mn-ea"/>
          <a:cs typeface="+mn-cs"/>
        </a:defRPr>
      </a:lvl6pPr>
      <a:lvl7pPr marL="9871131" algn="l" defTabSz="3290377" rtl="0" eaLnBrk="1" latinLnBrk="0" hangingPunct="1">
        <a:defRPr sz="6477" kern="1200">
          <a:solidFill>
            <a:schemeClr val="tx1"/>
          </a:solidFill>
          <a:latin typeface="+mn-lt"/>
          <a:ea typeface="+mn-ea"/>
          <a:cs typeface="+mn-cs"/>
        </a:defRPr>
      </a:lvl7pPr>
      <a:lvl8pPr marL="11516319" algn="l" defTabSz="3290377" rtl="0" eaLnBrk="1" latinLnBrk="0" hangingPunct="1">
        <a:defRPr sz="6477" kern="1200">
          <a:solidFill>
            <a:schemeClr val="tx1"/>
          </a:solidFill>
          <a:latin typeface="+mn-lt"/>
          <a:ea typeface="+mn-ea"/>
          <a:cs typeface="+mn-cs"/>
        </a:defRPr>
      </a:lvl8pPr>
      <a:lvl9pPr marL="13161508" algn="l" defTabSz="3290377" rtl="0" eaLnBrk="1" latinLnBrk="0" hangingPunct="1">
        <a:defRPr sz="647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2.jfif"/><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image" Target="../media/image1.jfif"/><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image" Target="../media/image4.png"/><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clipart&#10;&#10;Description automatically generated">
            <a:extLst>
              <a:ext uri="{FF2B5EF4-FFF2-40B4-BE49-F238E27FC236}">
                <a16:creationId xmlns:a16="http://schemas.microsoft.com/office/drawing/2014/main" id="{33B017BF-0127-3083-0CF8-854EAE0EC4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284" y="712053"/>
            <a:ext cx="6203606" cy="1520686"/>
          </a:xfrm>
          <a:prstGeom prst="rect">
            <a:avLst/>
          </a:prstGeom>
        </p:spPr>
      </p:pic>
      <p:pic>
        <p:nvPicPr>
          <p:cNvPr id="13" name="Picture 12" descr="Logo, company name&#10;&#10;Description automatically generated">
            <a:extLst>
              <a:ext uri="{FF2B5EF4-FFF2-40B4-BE49-F238E27FC236}">
                <a16:creationId xmlns:a16="http://schemas.microsoft.com/office/drawing/2014/main" id="{438B5B74-DBDB-471D-BF60-AD27C3D5E7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55913" y="0"/>
            <a:ext cx="4648200" cy="2781300"/>
          </a:xfrm>
          <a:prstGeom prst="rect">
            <a:avLst/>
          </a:prstGeom>
        </p:spPr>
      </p:pic>
      <p:sp>
        <p:nvSpPr>
          <p:cNvPr id="57" name="Rectangle: Rounded Corners 56">
            <a:extLst>
              <a:ext uri="{FF2B5EF4-FFF2-40B4-BE49-F238E27FC236}">
                <a16:creationId xmlns:a16="http://schemas.microsoft.com/office/drawing/2014/main" id="{77930F45-9E8C-CF61-ADC4-36643BFCFFE7}"/>
              </a:ext>
            </a:extLst>
          </p:cNvPr>
          <p:cNvSpPr/>
          <p:nvPr/>
        </p:nvSpPr>
        <p:spPr>
          <a:xfrm>
            <a:off x="1117600" y="4876800"/>
            <a:ext cx="10058400" cy="13462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IN" sz="4800" dirty="0"/>
              <a:t>INDUSTRY SECTOR PROFILE </a:t>
            </a:r>
          </a:p>
        </p:txBody>
      </p:sp>
      <p:sp>
        <p:nvSpPr>
          <p:cNvPr id="59" name="TextBox 58">
            <a:extLst>
              <a:ext uri="{FF2B5EF4-FFF2-40B4-BE49-F238E27FC236}">
                <a16:creationId xmlns:a16="http://schemas.microsoft.com/office/drawing/2014/main" id="{A819B15A-DA54-DFFF-C205-BBE8ACF2439A}"/>
              </a:ext>
            </a:extLst>
          </p:cNvPr>
          <p:cNvSpPr txBox="1"/>
          <p:nvPr/>
        </p:nvSpPr>
        <p:spPr>
          <a:xfrm>
            <a:off x="1117600" y="7010400"/>
            <a:ext cx="11201400" cy="9085821"/>
          </a:xfrm>
          <a:prstGeom prst="rect">
            <a:avLst/>
          </a:prstGeom>
          <a:noFill/>
        </p:spPr>
        <p:txBody>
          <a:bodyPr wrap="square" rtlCol="0">
            <a:spAutoFit/>
          </a:bodyPr>
          <a:lstStyle/>
          <a:p>
            <a:pPr>
              <a:lnSpc>
                <a:spcPct val="107000"/>
              </a:lnSpc>
              <a:spcAft>
                <a:spcPts val="800"/>
              </a:spcAft>
            </a:pPr>
            <a:r>
              <a:rPr lang="en-IN" sz="3600" b="1" dirty="0">
                <a:effectLst/>
                <a:latin typeface="Times New Roman" panose="02020603050405020304" pitchFamily="18" charset="0"/>
                <a:ea typeface="DengXian" panose="02010600030101010101" pitchFamily="2" charset="-122"/>
                <a:cs typeface="Mangal" panose="02040503050203030202" pitchFamily="18" charset="0"/>
              </a:rPr>
              <a:t>Brief History</a:t>
            </a:r>
            <a:endParaRPr lang="en-IN" sz="36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nSpc>
                <a:spcPct val="107000"/>
              </a:lnSpc>
              <a:buFont typeface="Wingdings" panose="05000000000000000000" pitchFamily="2" charset="2"/>
              <a:buChar char=""/>
            </a:pPr>
            <a:r>
              <a:rPr lang="en-IN" sz="2800" dirty="0">
                <a:effectLst/>
                <a:latin typeface="Times New Roman" panose="02020603050405020304" pitchFamily="18" charset="0"/>
                <a:ea typeface="DengXian" panose="02010600030101010101" pitchFamily="2" charset="-122"/>
                <a:cs typeface="Mangal" panose="02040503050203030202" pitchFamily="18" charset="0"/>
              </a:rPr>
              <a:t>Company was started in 2016 under Rachit Dave and Shankar Moorthy as API traders PAN India.</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nSpc>
                <a:spcPct val="107000"/>
              </a:lnSpc>
              <a:spcAft>
                <a:spcPts val="800"/>
              </a:spcAft>
              <a:buFont typeface="Wingdings" panose="05000000000000000000" pitchFamily="2" charset="2"/>
              <a:buChar char=""/>
            </a:pPr>
            <a:r>
              <a:rPr lang="en-IN" sz="2800" dirty="0">
                <a:effectLst/>
                <a:latin typeface="Times New Roman" panose="02020603050405020304" pitchFamily="18" charset="0"/>
                <a:ea typeface="DengXian" panose="02010600030101010101" pitchFamily="2" charset="-122"/>
                <a:cs typeface="Mangal" panose="02040503050203030202" pitchFamily="18" charset="0"/>
              </a:rPr>
              <a:t>Initiated another segment in 2020 as stockist for Dupen Laboratories, April 2022 overtake marketing rights of Dupen laboratories and purchased 22 brands and initiated own marketing and sales with 10 people staff in head office and 150 sales officers and managers in field</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a:lnSpc>
                <a:spcPct val="107000"/>
              </a:lnSpc>
              <a:spcAft>
                <a:spcPts val="800"/>
              </a:spcAft>
            </a:pPr>
            <a:r>
              <a:rPr lang="en-IN" sz="3600" b="1" dirty="0">
                <a:effectLst/>
                <a:latin typeface="Times New Roman" panose="02020603050405020304" pitchFamily="18" charset="0"/>
                <a:ea typeface="DengXian" panose="02010600030101010101" pitchFamily="2" charset="-122"/>
                <a:cs typeface="Mangal" panose="02040503050203030202" pitchFamily="18" charset="0"/>
              </a:rPr>
              <a:t>Mission – </a:t>
            </a:r>
            <a:endParaRPr lang="en-IN" sz="36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nSpc>
                <a:spcPct val="107000"/>
              </a:lnSpc>
              <a:buFont typeface="Wingdings" panose="05000000000000000000" pitchFamily="2" charset="2"/>
              <a:buChar char=""/>
            </a:pPr>
            <a:r>
              <a:rPr lang="en-IN" sz="2800" dirty="0">
                <a:effectLst/>
                <a:latin typeface="Times New Roman" panose="02020603050405020304" pitchFamily="18" charset="0"/>
                <a:ea typeface="DengXian" panose="02010600030101010101" pitchFamily="2" charset="-122"/>
                <a:cs typeface="Mangal" panose="02040503050203030202" pitchFamily="18" charset="0"/>
              </a:rPr>
              <a:t>High Quality Products at affordable price.</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nSpc>
                <a:spcPct val="107000"/>
              </a:lnSpc>
              <a:buFont typeface="Wingdings" panose="05000000000000000000" pitchFamily="2" charset="2"/>
              <a:buChar char=""/>
            </a:pPr>
            <a:r>
              <a:rPr lang="en-IN" sz="2800" dirty="0">
                <a:effectLst/>
                <a:latin typeface="Times New Roman" panose="02020603050405020304" pitchFamily="18" charset="0"/>
                <a:ea typeface="DengXian" panose="02010600030101010101" pitchFamily="2" charset="-122"/>
                <a:cs typeface="Mangal" panose="02040503050203030202" pitchFamily="18" charset="0"/>
              </a:rPr>
              <a:t>Company was already working in API. So, company started on their mission.</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nSpc>
                <a:spcPct val="107000"/>
              </a:lnSpc>
              <a:buFont typeface="Wingdings" panose="05000000000000000000" pitchFamily="2" charset="2"/>
              <a:buChar char=""/>
            </a:pPr>
            <a:r>
              <a:rPr lang="en-IN" sz="2800" dirty="0">
                <a:effectLst/>
                <a:latin typeface="Times New Roman" panose="02020603050405020304" pitchFamily="18" charset="0"/>
                <a:ea typeface="DengXian" panose="02010600030101010101" pitchFamily="2" charset="-122"/>
                <a:cs typeface="Mangal" panose="02040503050203030202" pitchFamily="18" charset="0"/>
              </a:rPr>
              <a:t>NECS Pharma was established with the objective of providing sustainable &amp; affordable healthcare for better tomorrow.</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nSpc>
                <a:spcPct val="107000"/>
              </a:lnSpc>
              <a:spcAft>
                <a:spcPts val="800"/>
              </a:spcAft>
              <a:buFont typeface="Wingdings" panose="05000000000000000000" pitchFamily="2" charset="2"/>
              <a:buChar char=""/>
            </a:pPr>
            <a:r>
              <a:rPr lang="en-IN" sz="2800" dirty="0">
                <a:effectLst/>
                <a:latin typeface="Times New Roman" panose="02020603050405020304" pitchFamily="18" charset="0"/>
                <a:ea typeface="DengXian" panose="02010600030101010101" pitchFamily="2" charset="-122"/>
                <a:cs typeface="Mangal" panose="02040503050203030202" pitchFamily="18" charset="0"/>
              </a:rPr>
              <a:t>To make high Quality products at sales at affordable price.</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a:lnSpc>
                <a:spcPct val="107000"/>
              </a:lnSpc>
              <a:spcAft>
                <a:spcPts val="800"/>
              </a:spcAft>
            </a:pPr>
            <a:r>
              <a:rPr lang="en-IN" sz="2800" b="1" dirty="0">
                <a:effectLst/>
                <a:latin typeface="Times New Roman" panose="02020603050405020304" pitchFamily="18" charset="0"/>
                <a:ea typeface="DengXian" panose="02010600030101010101" pitchFamily="2" charset="-122"/>
                <a:cs typeface="Mangal" panose="02040503050203030202" pitchFamily="18" charset="0"/>
              </a:rPr>
              <a:t>Vision –</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nSpc>
                <a:spcPct val="107000"/>
              </a:lnSpc>
              <a:buFont typeface="Wingdings" panose="05000000000000000000" pitchFamily="2" charset="2"/>
              <a:buChar char=""/>
            </a:pPr>
            <a:r>
              <a:rPr lang="en-IN" sz="2800" dirty="0">
                <a:effectLst/>
                <a:latin typeface="Times New Roman" panose="02020603050405020304" pitchFamily="18" charset="0"/>
                <a:ea typeface="DengXian" panose="02010600030101010101" pitchFamily="2" charset="-122"/>
                <a:cs typeface="Mangal" panose="02040503050203030202" pitchFamily="18" charset="0"/>
              </a:rPr>
              <a:t>Good Health for Brighter Tomorrow</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457200">
              <a:lnSpc>
                <a:spcPct val="107000"/>
              </a:lnSpc>
              <a:spcAft>
                <a:spcPts val="800"/>
              </a:spcAft>
            </a:pPr>
            <a:r>
              <a:rPr lang="en-IN" sz="2800" dirty="0">
                <a:effectLst/>
                <a:latin typeface="Times New Roman" panose="02020603050405020304" pitchFamily="18" charset="0"/>
                <a:ea typeface="DengXian" panose="02010600030101010101" pitchFamily="2" charset="-122"/>
                <a:cs typeface="Mangal" panose="02040503050203030202" pitchFamily="18" charset="0"/>
              </a:rPr>
              <a:t> </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endParaRPr lang="en-IN" dirty="0"/>
          </a:p>
        </p:txBody>
      </p:sp>
      <p:graphicFrame>
        <p:nvGraphicFramePr>
          <p:cNvPr id="60" name="Diagram 59">
            <a:extLst>
              <a:ext uri="{FF2B5EF4-FFF2-40B4-BE49-F238E27FC236}">
                <a16:creationId xmlns:a16="http://schemas.microsoft.com/office/drawing/2014/main" id="{914EF2BF-E81E-0069-9C28-BFF934A8CC96}"/>
              </a:ext>
            </a:extLst>
          </p:cNvPr>
          <p:cNvGraphicFramePr/>
          <p:nvPr>
            <p:extLst>
              <p:ext uri="{D42A27DB-BD31-4B8C-83A1-F6EECF244321}">
                <p14:modId xmlns:p14="http://schemas.microsoft.com/office/powerpoint/2010/main" val="78839647"/>
              </p:ext>
            </p:extLst>
          </p:nvPr>
        </p:nvGraphicFramePr>
        <p:xfrm>
          <a:off x="381001" y="14190113"/>
          <a:ext cx="14655800" cy="7061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1" name="TextBox 60">
            <a:extLst>
              <a:ext uri="{FF2B5EF4-FFF2-40B4-BE49-F238E27FC236}">
                <a16:creationId xmlns:a16="http://schemas.microsoft.com/office/drawing/2014/main" id="{83067E1C-03F1-4E33-72A2-EC88153EFA47}"/>
              </a:ext>
            </a:extLst>
          </p:cNvPr>
          <p:cNvSpPr txBox="1"/>
          <p:nvPr/>
        </p:nvSpPr>
        <p:spPr>
          <a:xfrm>
            <a:off x="23317200" y="22301200"/>
            <a:ext cx="184731" cy="369332"/>
          </a:xfrm>
          <a:prstGeom prst="rect">
            <a:avLst/>
          </a:prstGeom>
          <a:noFill/>
        </p:spPr>
        <p:txBody>
          <a:bodyPr wrap="none" rtlCol="0">
            <a:spAutoFit/>
          </a:bodyPr>
          <a:lstStyle/>
          <a:p>
            <a:endParaRPr lang="en-IN" dirty="0"/>
          </a:p>
        </p:txBody>
      </p:sp>
      <p:sp>
        <p:nvSpPr>
          <p:cNvPr id="62" name="TextBox 61">
            <a:extLst>
              <a:ext uri="{FF2B5EF4-FFF2-40B4-BE49-F238E27FC236}">
                <a16:creationId xmlns:a16="http://schemas.microsoft.com/office/drawing/2014/main" id="{7FCAADC8-C10B-76DE-85F4-B0CCFCB8AFF3}"/>
              </a:ext>
            </a:extLst>
          </p:cNvPr>
          <p:cNvSpPr txBox="1"/>
          <p:nvPr/>
        </p:nvSpPr>
        <p:spPr>
          <a:xfrm>
            <a:off x="1117600" y="23197572"/>
            <a:ext cx="14655800" cy="3391954"/>
          </a:xfrm>
          <a:prstGeom prst="rect">
            <a:avLst/>
          </a:prstGeom>
          <a:noFill/>
        </p:spPr>
        <p:txBody>
          <a:bodyPr wrap="square" rtlCol="0">
            <a:spAutoFit/>
          </a:bodyPr>
          <a:lstStyle/>
          <a:p>
            <a:pPr marL="342900" lvl="0" indent="-342900" algn="just">
              <a:lnSpc>
                <a:spcPct val="107000"/>
              </a:lnSpc>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Competitive Analysis </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gn="just">
              <a:lnSpc>
                <a:spcPct val="107000"/>
              </a:lnSpc>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Visual Aid preparation</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gn="just">
              <a:lnSpc>
                <a:spcPct val="107000"/>
              </a:lnSpc>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Analysis of market</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gn="just">
              <a:lnSpc>
                <a:spcPct val="107000"/>
              </a:lnSpc>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Cost cutting</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gn="just">
              <a:lnSpc>
                <a:spcPct val="107000"/>
              </a:lnSpc>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Teamwork</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gn="just">
              <a:lnSpc>
                <a:spcPct val="107000"/>
              </a:lnSpc>
              <a:spcAft>
                <a:spcPts val="800"/>
              </a:spcAft>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Training and detailing to the sales officers </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457200" indent="-457200">
              <a:buFont typeface="Wingdings" panose="05000000000000000000" pitchFamily="2" charset="2"/>
              <a:buChar char="Ø"/>
            </a:pPr>
            <a:r>
              <a:rPr lang="en-IN" sz="2800" dirty="0">
                <a:effectLst/>
                <a:latin typeface="Times New Roman" panose="02020603050405020304" pitchFamily="18" charset="0"/>
                <a:ea typeface="DengXian" panose="02010600030101010101" pitchFamily="2" charset="-122"/>
              </a:rPr>
              <a:t>Communication </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p:txBody>
      </p:sp>
      <p:sp>
        <p:nvSpPr>
          <p:cNvPr id="63" name="Rectangle: Rounded Corners 62">
            <a:extLst>
              <a:ext uri="{FF2B5EF4-FFF2-40B4-BE49-F238E27FC236}">
                <a16:creationId xmlns:a16="http://schemas.microsoft.com/office/drawing/2014/main" id="{C479B6F5-C75E-6357-1898-7A975050FF13}"/>
              </a:ext>
            </a:extLst>
          </p:cNvPr>
          <p:cNvSpPr/>
          <p:nvPr/>
        </p:nvSpPr>
        <p:spPr>
          <a:xfrm>
            <a:off x="1117600" y="21170900"/>
            <a:ext cx="11430000" cy="154940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lnSpc>
                <a:spcPct val="107000"/>
              </a:lnSpc>
              <a:spcAft>
                <a:spcPts val="800"/>
              </a:spcAft>
              <a:tabLst>
                <a:tab pos="4819650" algn="l"/>
              </a:tabLst>
            </a:pPr>
            <a:r>
              <a:rPr lang="en-IN" sz="4800" b="1" dirty="0">
                <a:latin typeface="Times New Roman" panose="02020603050405020304" pitchFamily="18" charset="0"/>
                <a:ea typeface="DengXian" panose="02010600030101010101" pitchFamily="2" charset="-122"/>
                <a:cs typeface="Mangal" panose="02040503050203030202" pitchFamily="18" charset="0"/>
              </a:rPr>
              <a:t>Learning and Value Additions- </a:t>
            </a:r>
            <a:endParaRPr lang="en-IN" sz="4800" dirty="0">
              <a:latin typeface="Calibri" panose="020F0502020204030204" pitchFamily="34" charset="0"/>
              <a:ea typeface="DengXian" panose="02010600030101010101" pitchFamily="2" charset="-122"/>
              <a:cs typeface="Mangal" panose="02040503050203030202" pitchFamily="18" charset="0"/>
            </a:endParaRPr>
          </a:p>
        </p:txBody>
      </p:sp>
      <p:graphicFrame>
        <p:nvGraphicFramePr>
          <p:cNvPr id="65" name="Diagram 64">
            <a:extLst>
              <a:ext uri="{FF2B5EF4-FFF2-40B4-BE49-F238E27FC236}">
                <a16:creationId xmlns:a16="http://schemas.microsoft.com/office/drawing/2014/main" id="{6DCE5BBE-99CB-0E76-C7F9-F84F2F82D379}"/>
              </a:ext>
            </a:extLst>
          </p:cNvPr>
          <p:cNvGraphicFramePr/>
          <p:nvPr>
            <p:extLst>
              <p:ext uri="{D42A27DB-BD31-4B8C-83A1-F6EECF244321}">
                <p14:modId xmlns:p14="http://schemas.microsoft.com/office/powerpoint/2010/main" val="1967645134"/>
              </p:ext>
            </p:extLst>
          </p:nvPr>
        </p:nvGraphicFramePr>
        <p:xfrm>
          <a:off x="1422400" y="26899864"/>
          <a:ext cx="12014200" cy="700197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66" name="TextBox 65">
            <a:extLst>
              <a:ext uri="{FF2B5EF4-FFF2-40B4-BE49-F238E27FC236}">
                <a16:creationId xmlns:a16="http://schemas.microsoft.com/office/drawing/2014/main" id="{FC68FDF4-78B6-5E38-83CC-E8F8EFC018B7}"/>
              </a:ext>
            </a:extLst>
          </p:cNvPr>
          <p:cNvSpPr txBox="1"/>
          <p:nvPr/>
        </p:nvSpPr>
        <p:spPr>
          <a:xfrm>
            <a:off x="1422400" y="34147240"/>
            <a:ext cx="13309600" cy="6553782"/>
          </a:xfrm>
          <a:prstGeom prst="rect">
            <a:avLst/>
          </a:prstGeom>
          <a:noFill/>
        </p:spPr>
        <p:txBody>
          <a:bodyPr wrap="square" rtlCol="0">
            <a:spAutoFit/>
          </a:bodyPr>
          <a:lstStyle/>
          <a:p>
            <a:pPr algn="just">
              <a:lnSpc>
                <a:spcPct val="107000"/>
              </a:lnSpc>
              <a:spcAft>
                <a:spcPts val="800"/>
              </a:spcAft>
              <a:tabLst>
                <a:tab pos="4819650" algn="l"/>
              </a:tabLst>
            </a:pPr>
            <a:r>
              <a:rPr lang="en-IN" sz="3600" b="1" dirty="0">
                <a:effectLst/>
                <a:latin typeface="Times New Roman" panose="02020603050405020304" pitchFamily="18" charset="0"/>
                <a:ea typeface="DengXian" panose="02010600030101010101" pitchFamily="2" charset="-122"/>
                <a:cs typeface="Mangal" panose="02040503050203030202" pitchFamily="18" charset="0"/>
              </a:rPr>
              <a:t>Competitive Analysis </a:t>
            </a:r>
          </a:p>
          <a:p>
            <a:pPr algn="just">
              <a:lnSpc>
                <a:spcPct val="107000"/>
              </a:lnSpc>
              <a:spcAft>
                <a:spcPts val="800"/>
              </a:spcAft>
              <a:tabLst>
                <a:tab pos="4819650" algn="l"/>
              </a:tabLst>
            </a:pPr>
            <a:endParaRPr lang="en-IN" sz="3600" b="1" dirty="0">
              <a:effectLst/>
              <a:latin typeface="Times New Roman" panose="02020603050405020304" pitchFamily="18"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endParaRPr lang="en-IN" b="1" dirty="0">
              <a:latin typeface="Times New Roman" panose="02020603050405020304" pitchFamily="18"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endParaRPr lang="en-IN" sz="1800" b="1" dirty="0">
              <a:effectLst/>
              <a:latin typeface="Times New Roman" panose="02020603050405020304" pitchFamily="18"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endParaRPr lang="en-IN" b="1" dirty="0">
              <a:latin typeface="Times New Roman" panose="02020603050405020304" pitchFamily="18"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endParaRPr lang="en-IN" sz="1800" b="1" dirty="0">
              <a:effectLst/>
              <a:latin typeface="Times New Roman" panose="02020603050405020304" pitchFamily="18"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endParaRPr lang="en-IN" b="1" dirty="0">
              <a:latin typeface="Times New Roman" panose="02020603050405020304" pitchFamily="18"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endParaRPr lang="en-IN" sz="1800" b="1" dirty="0">
              <a:effectLst/>
              <a:latin typeface="Times New Roman" panose="02020603050405020304" pitchFamily="18"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endParaRPr lang="en-IN" b="1" dirty="0">
              <a:latin typeface="Times New Roman" panose="02020603050405020304" pitchFamily="18"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endParaRPr lang="en-IN" sz="1800" b="1" dirty="0">
              <a:effectLst/>
              <a:latin typeface="Times New Roman" panose="02020603050405020304" pitchFamily="18"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endParaRPr lang="en-IN" b="1" dirty="0">
              <a:latin typeface="Times New Roman" panose="02020603050405020304" pitchFamily="18"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endParaRPr lang="en-IN" sz="1800" b="1" dirty="0">
              <a:effectLst/>
              <a:latin typeface="Times New Roman" panose="02020603050405020304" pitchFamily="18"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endParaRPr lang="en-IN" b="1" dirty="0">
              <a:latin typeface="Times New Roman" panose="02020603050405020304" pitchFamily="18"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endParaRPr lang="en-IN" sz="1800" b="1" dirty="0">
              <a:effectLst/>
              <a:latin typeface="Times New Roman" panose="02020603050405020304" pitchFamily="18"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endParaRPr lang="en-IN" sz="1800" dirty="0">
              <a:effectLst/>
              <a:latin typeface="Calibri" panose="020F0502020204030204" pitchFamily="34" charset="0"/>
              <a:ea typeface="DengXian" panose="02010600030101010101" pitchFamily="2" charset="-122"/>
              <a:cs typeface="Mangal" panose="02040503050203030202" pitchFamily="18" charset="0"/>
            </a:endParaRPr>
          </a:p>
        </p:txBody>
      </p:sp>
      <p:graphicFrame>
        <p:nvGraphicFramePr>
          <p:cNvPr id="67" name="Table 66">
            <a:extLst>
              <a:ext uri="{FF2B5EF4-FFF2-40B4-BE49-F238E27FC236}">
                <a16:creationId xmlns:a16="http://schemas.microsoft.com/office/drawing/2014/main" id="{E3077FE3-9BE7-6001-4578-C0921CBD5593}"/>
              </a:ext>
            </a:extLst>
          </p:cNvPr>
          <p:cNvGraphicFramePr>
            <a:graphicFrameLocks noGrp="1"/>
          </p:cNvGraphicFramePr>
          <p:nvPr>
            <p:extLst>
              <p:ext uri="{D42A27DB-BD31-4B8C-83A1-F6EECF244321}">
                <p14:modId xmlns:p14="http://schemas.microsoft.com/office/powerpoint/2010/main" val="3195203644"/>
              </p:ext>
            </p:extLst>
          </p:nvPr>
        </p:nvGraphicFramePr>
        <p:xfrm>
          <a:off x="1422400" y="34990978"/>
          <a:ext cx="13614401" cy="8354105"/>
        </p:xfrm>
        <a:graphic>
          <a:graphicData uri="http://schemas.openxmlformats.org/drawingml/2006/table">
            <a:tbl>
              <a:tblPr firstRow="1" firstCol="1" bandRow="1">
                <a:tableStyleId>{93296810-A885-4BE3-A3E7-6D5BEEA58F35}</a:tableStyleId>
              </a:tblPr>
              <a:tblGrid>
                <a:gridCol w="775052">
                  <a:extLst>
                    <a:ext uri="{9D8B030D-6E8A-4147-A177-3AD203B41FA5}">
                      <a16:colId xmlns:a16="http://schemas.microsoft.com/office/drawing/2014/main" val="2281052024"/>
                    </a:ext>
                  </a:extLst>
                </a:gridCol>
                <a:gridCol w="3088309">
                  <a:extLst>
                    <a:ext uri="{9D8B030D-6E8A-4147-A177-3AD203B41FA5}">
                      <a16:colId xmlns:a16="http://schemas.microsoft.com/office/drawing/2014/main" val="2729291170"/>
                    </a:ext>
                  </a:extLst>
                </a:gridCol>
                <a:gridCol w="2525719">
                  <a:extLst>
                    <a:ext uri="{9D8B030D-6E8A-4147-A177-3AD203B41FA5}">
                      <a16:colId xmlns:a16="http://schemas.microsoft.com/office/drawing/2014/main" val="869192313"/>
                    </a:ext>
                  </a:extLst>
                </a:gridCol>
                <a:gridCol w="4614619">
                  <a:extLst>
                    <a:ext uri="{9D8B030D-6E8A-4147-A177-3AD203B41FA5}">
                      <a16:colId xmlns:a16="http://schemas.microsoft.com/office/drawing/2014/main" val="2200897676"/>
                    </a:ext>
                  </a:extLst>
                </a:gridCol>
                <a:gridCol w="1434525">
                  <a:extLst>
                    <a:ext uri="{9D8B030D-6E8A-4147-A177-3AD203B41FA5}">
                      <a16:colId xmlns:a16="http://schemas.microsoft.com/office/drawing/2014/main" val="3750484401"/>
                    </a:ext>
                  </a:extLst>
                </a:gridCol>
                <a:gridCol w="1176177">
                  <a:extLst>
                    <a:ext uri="{9D8B030D-6E8A-4147-A177-3AD203B41FA5}">
                      <a16:colId xmlns:a16="http://schemas.microsoft.com/office/drawing/2014/main" val="4223490507"/>
                    </a:ext>
                  </a:extLst>
                </a:gridCol>
              </a:tblGrid>
              <a:tr h="588315">
                <a:tc gridSpan="6">
                  <a:txBody>
                    <a:bodyPr/>
                    <a:lstStyle/>
                    <a:p>
                      <a:pPr algn="ctr">
                        <a:lnSpc>
                          <a:spcPct val="107000"/>
                        </a:lnSpc>
                        <a:spcAft>
                          <a:spcPts val="800"/>
                        </a:spcAft>
                      </a:pPr>
                      <a:r>
                        <a:rPr lang="en-IN" sz="2800">
                          <a:effectLst/>
                        </a:rPr>
                        <a:t>Market Survey Report (Competitive Analysis)</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531642069"/>
                  </a:ext>
                </a:extLst>
              </a:tr>
              <a:tr h="620406">
                <a:tc gridSpan="6">
                  <a:txBody>
                    <a:bodyPr/>
                    <a:lstStyle/>
                    <a:p>
                      <a:pPr algn="ctr">
                        <a:lnSpc>
                          <a:spcPct val="107000"/>
                        </a:lnSpc>
                        <a:spcAft>
                          <a:spcPts val="800"/>
                        </a:spcAft>
                      </a:pPr>
                      <a:r>
                        <a:rPr lang="en-IN" sz="2800">
                          <a:effectLst/>
                        </a:rPr>
                        <a:t>CNBC Tooth And Gum Gel</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007060477"/>
                  </a:ext>
                </a:extLst>
              </a:tr>
              <a:tr h="566922">
                <a:tc gridSpan="6">
                  <a:txBody>
                    <a:bodyPr/>
                    <a:lstStyle/>
                    <a:p>
                      <a:pPr algn="ctr">
                        <a:lnSpc>
                          <a:spcPct val="107000"/>
                        </a:lnSpc>
                        <a:spcAft>
                          <a:spcPts val="800"/>
                        </a:spcAft>
                      </a:pPr>
                      <a:r>
                        <a:rPr lang="en-IN" sz="2800">
                          <a:effectLst/>
                        </a:rPr>
                        <a:t>DIRECT COMPETITORS -</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110863286"/>
                  </a:ext>
                </a:extLst>
              </a:tr>
              <a:tr h="0">
                <a:tc>
                  <a:txBody>
                    <a:bodyPr/>
                    <a:lstStyle/>
                    <a:p>
                      <a:pPr>
                        <a:lnSpc>
                          <a:spcPct val="107000"/>
                        </a:lnSpc>
                        <a:spcAft>
                          <a:spcPts val="800"/>
                        </a:spcAft>
                      </a:pPr>
                      <a:r>
                        <a:rPr lang="en-IN" sz="2800">
                          <a:effectLst/>
                        </a:rPr>
                        <a:t>S.No</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dirty="0">
                          <a:effectLst/>
                        </a:rPr>
                        <a:t>Competitor Brands</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dirty="0">
                          <a:effectLst/>
                        </a:rPr>
                        <a:t>Company Name</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dirty="0">
                          <a:effectLst/>
                        </a:rPr>
                        <a:t>Composition</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a:effectLst/>
                        </a:rPr>
                        <a:t>Pack size</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gn="ctr">
                        <a:lnSpc>
                          <a:spcPct val="107000"/>
                        </a:lnSpc>
                        <a:spcAft>
                          <a:spcPts val="800"/>
                        </a:spcAft>
                      </a:pPr>
                      <a:r>
                        <a:rPr lang="en-IN" sz="2800">
                          <a:effectLst/>
                        </a:rPr>
                        <a:t>Price to Patient - (INR) </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extLst>
                  <a:ext uri="{0D108BD9-81ED-4DB2-BD59-A6C34878D82A}">
                    <a16:rowId xmlns:a16="http://schemas.microsoft.com/office/drawing/2014/main" val="236829162"/>
                  </a:ext>
                </a:extLst>
              </a:tr>
              <a:tr h="1026878">
                <a:tc>
                  <a:txBody>
                    <a:bodyPr/>
                    <a:lstStyle/>
                    <a:p>
                      <a:pPr algn="r">
                        <a:lnSpc>
                          <a:spcPct val="107000"/>
                        </a:lnSpc>
                        <a:spcAft>
                          <a:spcPts val="800"/>
                        </a:spcAft>
                      </a:pPr>
                      <a:r>
                        <a:rPr lang="en-IN" sz="2800">
                          <a:effectLst/>
                        </a:rPr>
                        <a:t>1</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dirty="0">
                          <a:effectLst/>
                        </a:rPr>
                        <a:t>CO-Q- Dent Toothpaste</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a:effectLst/>
                        </a:rPr>
                        <a:t>LUPIN Pharma</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a:effectLst/>
                        </a:rPr>
                        <a:t>Coenzyme Q10 + Neem+ Beta carotene</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a:effectLst/>
                        </a:rPr>
                        <a:t>50 gm</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gn="r">
                        <a:lnSpc>
                          <a:spcPct val="107000"/>
                        </a:lnSpc>
                        <a:spcAft>
                          <a:spcPts val="800"/>
                        </a:spcAft>
                      </a:pPr>
                      <a:r>
                        <a:rPr lang="en-IN" sz="2800">
                          <a:effectLst/>
                        </a:rPr>
                        <a:t>29.9</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extLst>
                  <a:ext uri="{0D108BD9-81ED-4DB2-BD59-A6C34878D82A}">
                    <a16:rowId xmlns:a16="http://schemas.microsoft.com/office/drawing/2014/main" val="2158212546"/>
                  </a:ext>
                </a:extLst>
              </a:tr>
              <a:tr h="620406">
                <a:tc gridSpan="6">
                  <a:txBody>
                    <a:bodyPr/>
                    <a:lstStyle/>
                    <a:p>
                      <a:pPr algn="ctr">
                        <a:lnSpc>
                          <a:spcPct val="107000"/>
                        </a:lnSpc>
                        <a:spcAft>
                          <a:spcPts val="800"/>
                        </a:spcAft>
                      </a:pPr>
                      <a:r>
                        <a:rPr lang="en-IN" sz="2800">
                          <a:effectLst/>
                        </a:rPr>
                        <a:t>INDIRECT COMPETITORS -</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598826217"/>
                  </a:ext>
                </a:extLst>
              </a:tr>
              <a:tr h="1415877">
                <a:tc>
                  <a:txBody>
                    <a:bodyPr/>
                    <a:lstStyle/>
                    <a:p>
                      <a:pPr algn="r">
                        <a:lnSpc>
                          <a:spcPct val="107000"/>
                        </a:lnSpc>
                        <a:spcAft>
                          <a:spcPts val="800"/>
                        </a:spcAft>
                      </a:pPr>
                      <a:r>
                        <a:rPr lang="en-IN" sz="2800">
                          <a:effectLst/>
                        </a:rPr>
                        <a:t>1</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a:effectLst/>
                        </a:rPr>
                        <a:t>Dental care Gel </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a:effectLst/>
                        </a:rPr>
                        <a:t>Dr Willmar Schwabe India Pvt Ltd</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a:effectLst/>
                        </a:rPr>
                        <a:t>Neem+ Chamomilla + Calendula </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a:effectLst/>
                        </a:rPr>
                        <a:t>100 gm </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gn="r">
                        <a:lnSpc>
                          <a:spcPct val="107000"/>
                        </a:lnSpc>
                        <a:spcAft>
                          <a:spcPts val="800"/>
                        </a:spcAft>
                      </a:pPr>
                      <a:r>
                        <a:rPr lang="en-IN" sz="2800">
                          <a:effectLst/>
                        </a:rPr>
                        <a:t>75</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extLst>
                  <a:ext uri="{0D108BD9-81ED-4DB2-BD59-A6C34878D82A}">
                    <a16:rowId xmlns:a16="http://schemas.microsoft.com/office/drawing/2014/main" val="1741879791"/>
                  </a:ext>
                </a:extLst>
              </a:tr>
              <a:tr h="457790">
                <a:tc>
                  <a:txBody>
                    <a:bodyPr/>
                    <a:lstStyle/>
                    <a:p>
                      <a:pPr algn="r">
                        <a:lnSpc>
                          <a:spcPct val="107000"/>
                        </a:lnSpc>
                        <a:spcAft>
                          <a:spcPts val="800"/>
                        </a:spcAft>
                      </a:pPr>
                      <a:r>
                        <a:rPr lang="en-IN" sz="2800">
                          <a:effectLst/>
                        </a:rPr>
                        <a:t>2</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a:effectLst/>
                        </a:rPr>
                        <a:t>Curenext oral gel</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a:effectLst/>
                        </a:rPr>
                        <a:t>Abbott</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a:effectLst/>
                        </a:rPr>
                        <a:t>curcumin</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a:effectLst/>
                        </a:rPr>
                        <a:t>50gm</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gn="r">
                        <a:lnSpc>
                          <a:spcPct val="107000"/>
                        </a:lnSpc>
                        <a:spcAft>
                          <a:spcPts val="800"/>
                        </a:spcAft>
                      </a:pPr>
                      <a:r>
                        <a:rPr lang="en-IN" sz="2800">
                          <a:effectLst/>
                        </a:rPr>
                        <a:t>131</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extLst>
                  <a:ext uri="{0D108BD9-81ED-4DB2-BD59-A6C34878D82A}">
                    <a16:rowId xmlns:a16="http://schemas.microsoft.com/office/drawing/2014/main" val="1687128106"/>
                  </a:ext>
                </a:extLst>
              </a:tr>
              <a:tr h="1251507">
                <a:tc>
                  <a:txBody>
                    <a:bodyPr/>
                    <a:lstStyle/>
                    <a:p>
                      <a:pPr algn="r">
                        <a:lnSpc>
                          <a:spcPct val="107000"/>
                        </a:lnSpc>
                        <a:spcAft>
                          <a:spcPts val="800"/>
                        </a:spcAft>
                      </a:pPr>
                      <a:r>
                        <a:rPr lang="en-IN" sz="2800">
                          <a:effectLst/>
                        </a:rPr>
                        <a:t>3</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dirty="0">
                          <a:effectLst/>
                        </a:rPr>
                        <a:t>SBL </a:t>
                      </a:r>
                      <a:r>
                        <a:rPr lang="en-IN" sz="2800" dirty="0" err="1">
                          <a:effectLst/>
                        </a:rPr>
                        <a:t>Homeodont</a:t>
                      </a:r>
                      <a:r>
                        <a:rPr lang="en-IN" sz="2800" dirty="0">
                          <a:effectLst/>
                        </a:rPr>
                        <a:t> Gel</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dirty="0">
                          <a:effectLst/>
                        </a:rPr>
                        <a:t>SBL Pvt Ltd</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a:effectLst/>
                        </a:rPr>
                        <a:t>Calendula+ hamameli + aniseed oil+ sodium fluoride</a:t>
                      </a:r>
                      <a:endParaRPr lang="en-IN" sz="280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nSpc>
                          <a:spcPct val="107000"/>
                        </a:lnSpc>
                        <a:spcAft>
                          <a:spcPts val="800"/>
                        </a:spcAft>
                      </a:pPr>
                      <a:r>
                        <a:rPr lang="en-IN" sz="2800" dirty="0">
                          <a:effectLst/>
                        </a:rPr>
                        <a:t>100 gm </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tc>
                  <a:txBody>
                    <a:bodyPr/>
                    <a:lstStyle/>
                    <a:p>
                      <a:pPr algn="r">
                        <a:lnSpc>
                          <a:spcPct val="107000"/>
                        </a:lnSpc>
                        <a:spcAft>
                          <a:spcPts val="800"/>
                        </a:spcAft>
                      </a:pPr>
                      <a:r>
                        <a:rPr lang="en-IN" sz="2800" dirty="0">
                          <a:effectLst/>
                        </a:rPr>
                        <a:t>65</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nchor="b"/>
                </a:tc>
                <a:extLst>
                  <a:ext uri="{0D108BD9-81ED-4DB2-BD59-A6C34878D82A}">
                    <a16:rowId xmlns:a16="http://schemas.microsoft.com/office/drawing/2014/main" val="1674676401"/>
                  </a:ext>
                </a:extLst>
              </a:tr>
            </a:tbl>
          </a:graphicData>
        </a:graphic>
      </p:graphicFrame>
      <p:sp>
        <p:nvSpPr>
          <p:cNvPr id="68" name="TextBox 67">
            <a:extLst>
              <a:ext uri="{FF2B5EF4-FFF2-40B4-BE49-F238E27FC236}">
                <a16:creationId xmlns:a16="http://schemas.microsoft.com/office/drawing/2014/main" id="{A5A1923E-38B0-4D81-B6CF-F099D427015A}"/>
              </a:ext>
            </a:extLst>
          </p:cNvPr>
          <p:cNvSpPr txBox="1"/>
          <p:nvPr/>
        </p:nvSpPr>
        <p:spPr>
          <a:xfrm>
            <a:off x="16103599" y="4876800"/>
            <a:ext cx="16205201" cy="6634188"/>
          </a:xfrm>
          <a:prstGeom prst="rect">
            <a:avLst/>
          </a:prstGeom>
          <a:noFill/>
        </p:spPr>
        <p:txBody>
          <a:bodyPr wrap="square" rtlCol="0">
            <a:spAutoFit/>
          </a:bodyPr>
          <a:lstStyle/>
          <a:p>
            <a:pPr algn="just">
              <a:lnSpc>
                <a:spcPct val="107000"/>
              </a:lnSpc>
              <a:spcAft>
                <a:spcPts val="800"/>
              </a:spcAft>
              <a:tabLst>
                <a:tab pos="4819650" algn="l"/>
              </a:tabLst>
            </a:pPr>
            <a:r>
              <a:rPr lang="en-IN" sz="3600" b="1" dirty="0">
                <a:effectLst/>
                <a:latin typeface="Times New Roman" panose="02020603050405020304" pitchFamily="18" charset="0"/>
                <a:ea typeface="DengXian" panose="02010600030101010101" pitchFamily="2" charset="-122"/>
                <a:cs typeface="Mangal" panose="02040503050203030202" pitchFamily="18" charset="0"/>
              </a:rPr>
              <a:t>Training field force –</a:t>
            </a:r>
            <a:endParaRPr lang="en-IN" sz="36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gn="just">
              <a:lnSpc>
                <a:spcPct val="107000"/>
              </a:lnSpc>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Between my internship period company hired new sales officers for various states, and company scheduled training programme for 6 days.  The locations were lonavala and lucknow. Particularly for lucknow I got selected. In the training days I taught product knowledge as well as detailing to the sales officers.</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gn="just">
              <a:lnSpc>
                <a:spcPct val="107000"/>
              </a:lnSpc>
              <a:spcAft>
                <a:spcPts val="800"/>
              </a:spcAft>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It was very knowledge and exciting experience for me, got a real corporate experience. </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algn="just">
              <a:lnSpc>
                <a:spcPct val="107000"/>
              </a:lnSpc>
              <a:spcAft>
                <a:spcPts val="800"/>
              </a:spcAft>
              <a:tabLst>
                <a:tab pos="4819650" algn="l"/>
              </a:tabLst>
            </a:pPr>
            <a:r>
              <a:rPr lang="en-IN" sz="3600" b="1" dirty="0">
                <a:effectLst/>
                <a:latin typeface="Times New Roman" panose="02020603050405020304" pitchFamily="18" charset="0"/>
                <a:ea typeface="DengXian" panose="02010600030101010101" pitchFamily="2" charset="-122"/>
                <a:cs typeface="Mangal" panose="02040503050203030202" pitchFamily="18" charset="0"/>
              </a:rPr>
              <a:t>Detailing of products –</a:t>
            </a:r>
            <a:endParaRPr lang="en-IN" sz="36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gn="just">
              <a:lnSpc>
                <a:spcPct val="107000"/>
              </a:lnSpc>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Detailing of products is very important factor in the pharma marketing. In the training days we focused on the detailing too because it plays crucial role to convince the doctors. </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gn="just">
              <a:lnSpc>
                <a:spcPct val="107000"/>
              </a:lnSpc>
              <a:spcAft>
                <a:spcPts val="800"/>
              </a:spcAft>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So, we took repeatedly detailing, focused on proper pronunciation, speed technique, quiz etc., after the training programme we found that sales officers still lagging in detailing. But we could not give up, we got strict warning from our head of the sales and marketing that every sales officer should pass the detailing test and then only allow them to join field. then again reaching to home we had started to take online calls and had detailing test.</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p:txBody>
      </p:sp>
      <p:pic>
        <p:nvPicPr>
          <p:cNvPr id="2065" name="Picture 14" descr="Diagram&#10;&#10;Description automatically generated">
            <a:extLst>
              <a:ext uri="{FF2B5EF4-FFF2-40B4-BE49-F238E27FC236}">
                <a16:creationId xmlns:a16="http://schemas.microsoft.com/office/drawing/2014/main" id="{BB9CD4F6-03E4-4307-CFE4-E1DD93AF20D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9690025" y="12705191"/>
            <a:ext cx="5309419" cy="5680860"/>
          </a:xfrm>
          <a:prstGeom prst="rect">
            <a:avLst/>
          </a:prstGeom>
          <a:noFill/>
          <a:extLst>
            <a:ext uri="{909E8E84-426E-40DD-AFC4-6F175D3DCCD1}">
              <a14:hiddenFill xmlns:a14="http://schemas.microsoft.com/office/drawing/2010/main">
                <a:solidFill>
                  <a:srgbClr val="FFFFFF"/>
                </a:solidFill>
              </a14:hiddenFill>
            </a:ext>
          </a:extLst>
        </p:spPr>
      </p:pic>
      <p:sp>
        <p:nvSpPr>
          <p:cNvPr id="83" name="Rectangle 19">
            <a:extLst>
              <a:ext uri="{FF2B5EF4-FFF2-40B4-BE49-F238E27FC236}">
                <a16:creationId xmlns:a16="http://schemas.microsoft.com/office/drawing/2014/main" id="{3D745318-C378-6F41-7645-2D4E336BB45A}"/>
              </a:ext>
            </a:extLst>
          </p:cNvPr>
          <p:cNvSpPr>
            <a:spLocks noChangeArrowheads="1"/>
          </p:cNvSpPr>
          <p:nvPr/>
        </p:nvSpPr>
        <p:spPr bwMode="auto">
          <a:xfrm>
            <a:off x="20677239" y="18634178"/>
            <a:ext cx="32904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85" name="Rectangle: Rounded Corners 84">
            <a:extLst>
              <a:ext uri="{FF2B5EF4-FFF2-40B4-BE49-F238E27FC236}">
                <a16:creationId xmlns:a16="http://schemas.microsoft.com/office/drawing/2014/main" id="{67716614-C2C5-0A6B-E4BF-866EDA26CD4C}"/>
              </a:ext>
            </a:extLst>
          </p:cNvPr>
          <p:cNvSpPr/>
          <p:nvPr/>
        </p:nvSpPr>
        <p:spPr>
          <a:xfrm>
            <a:off x="16103599" y="11544555"/>
            <a:ext cx="14427199" cy="123657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lnSpc>
                <a:spcPct val="107000"/>
              </a:lnSpc>
              <a:spcAft>
                <a:spcPts val="800"/>
              </a:spcAft>
              <a:tabLst>
                <a:tab pos="4819650" algn="l"/>
              </a:tabLst>
            </a:pPr>
            <a:r>
              <a:rPr lang="en-IN" sz="3600" b="1" dirty="0">
                <a:effectLst/>
                <a:latin typeface="Times New Roman" panose="02020603050405020304" pitchFamily="18" charset="0"/>
                <a:ea typeface="DengXian" panose="02010600030101010101" pitchFamily="2" charset="-122"/>
                <a:cs typeface="Mangal" panose="02040503050203030202" pitchFamily="18" charset="0"/>
              </a:rPr>
              <a:t>Difference between practical exposure and theoretical work </a:t>
            </a:r>
            <a:endParaRPr lang="en-IN" sz="3600" dirty="0">
              <a:effectLst/>
              <a:latin typeface="Calibri" panose="020F0502020204030204" pitchFamily="34" charset="0"/>
              <a:ea typeface="DengXian" panose="02010600030101010101" pitchFamily="2" charset="-122"/>
              <a:cs typeface="Mangal" panose="02040503050203030202" pitchFamily="18" charset="0"/>
            </a:endParaRPr>
          </a:p>
        </p:txBody>
      </p:sp>
      <p:sp>
        <p:nvSpPr>
          <p:cNvPr id="88" name="Rectangle: Rounded Corners 87">
            <a:extLst>
              <a:ext uri="{FF2B5EF4-FFF2-40B4-BE49-F238E27FC236}">
                <a16:creationId xmlns:a16="http://schemas.microsoft.com/office/drawing/2014/main" id="{89D3F75C-5095-8242-9B7D-75143839E672}"/>
              </a:ext>
            </a:extLst>
          </p:cNvPr>
          <p:cNvSpPr/>
          <p:nvPr/>
        </p:nvSpPr>
        <p:spPr>
          <a:xfrm>
            <a:off x="16103601" y="18646148"/>
            <a:ext cx="14427199" cy="133466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lnSpc>
                <a:spcPct val="107000"/>
              </a:lnSpc>
              <a:spcAft>
                <a:spcPts val="800"/>
              </a:spcAft>
              <a:tabLst>
                <a:tab pos="4819650" algn="l"/>
              </a:tabLst>
            </a:pPr>
            <a:r>
              <a:rPr lang="en-IN" sz="3600" b="1" dirty="0">
                <a:effectLst/>
                <a:latin typeface="Times New Roman" panose="02020603050405020304" pitchFamily="18" charset="0"/>
                <a:ea typeface="DengXian" panose="02010600030101010101" pitchFamily="2" charset="-122"/>
                <a:cs typeface="Mangal" panose="02040503050203030202" pitchFamily="18" charset="0"/>
              </a:rPr>
              <a:t>SWOT Analysis  of CNBC tooth and gum gel -</a:t>
            </a:r>
            <a:endParaRPr lang="en-IN" sz="3600" dirty="0">
              <a:effectLst/>
              <a:latin typeface="Calibri" panose="020F0502020204030204" pitchFamily="34" charset="0"/>
              <a:ea typeface="DengXian" panose="02010600030101010101" pitchFamily="2" charset="-122"/>
              <a:cs typeface="Mangal" panose="02040503050203030202" pitchFamily="18" charset="0"/>
            </a:endParaRPr>
          </a:p>
        </p:txBody>
      </p:sp>
      <p:graphicFrame>
        <p:nvGraphicFramePr>
          <p:cNvPr id="96" name="Table 95">
            <a:extLst>
              <a:ext uri="{FF2B5EF4-FFF2-40B4-BE49-F238E27FC236}">
                <a16:creationId xmlns:a16="http://schemas.microsoft.com/office/drawing/2014/main" id="{56C3933D-21CF-D765-E9A2-E7E68A2F73DD}"/>
              </a:ext>
            </a:extLst>
          </p:cNvPr>
          <p:cNvGraphicFramePr>
            <a:graphicFrameLocks noGrp="1"/>
          </p:cNvGraphicFramePr>
          <p:nvPr>
            <p:extLst>
              <p:ext uri="{D42A27DB-BD31-4B8C-83A1-F6EECF244321}">
                <p14:modId xmlns:p14="http://schemas.microsoft.com/office/powerpoint/2010/main" val="2279136593"/>
              </p:ext>
            </p:extLst>
          </p:nvPr>
        </p:nvGraphicFramePr>
        <p:xfrm>
          <a:off x="16103600" y="20216829"/>
          <a:ext cx="14427200" cy="8414811"/>
        </p:xfrm>
        <a:graphic>
          <a:graphicData uri="http://schemas.openxmlformats.org/drawingml/2006/table">
            <a:tbl>
              <a:tblPr firstRow="1" firstCol="1" bandRow="1">
                <a:tableStyleId>{68D230F3-CF80-4859-8CE7-A43EE81993B5}</a:tableStyleId>
              </a:tblPr>
              <a:tblGrid>
                <a:gridCol w="7213600">
                  <a:extLst>
                    <a:ext uri="{9D8B030D-6E8A-4147-A177-3AD203B41FA5}">
                      <a16:colId xmlns:a16="http://schemas.microsoft.com/office/drawing/2014/main" val="4256733048"/>
                    </a:ext>
                  </a:extLst>
                </a:gridCol>
                <a:gridCol w="7213600">
                  <a:extLst>
                    <a:ext uri="{9D8B030D-6E8A-4147-A177-3AD203B41FA5}">
                      <a16:colId xmlns:a16="http://schemas.microsoft.com/office/drawing/2014/main" val="1368229597"/>
                    </a:ext>
                  </a:extLst>
                </a:gridCol>
              </a:tblGrid>
              <a:tr h="3861573">
                <a:tc>
                  <a:txBody>
                    <a:bodyPr/>
                    <a:lstStyle/>
                    <a:p>
                      <a:pPr algn="just">
                        <a:lnSpc>
                          <a:spcPct val="107000"/>
                        </a:lnSpc>
                        <a:spcAft>
                          <a:spcPts val="800"/>
                        </a:spcAft>
                        <a:tabLst>
                          <a:tab pos="4819650" algn="l"/>
                        </a:tabLst>
                      </a:pPr>
                      <a:r>
                        <a:rPr lang="en-IN" sz="3600" b="1" dirty="0">
                          <a:effectLst/>
                        </a:rPr>
                        <a:t>STRENGTH-</a:t>
                      </a:r>
                    </a:p>
                    <a:p>
                      <a:pPr marL="342900" lvl="0" indent="-342900" algn="just">
                        <a:lnSpc>
                          <a:spcPct val="107000"/>
                        </a:lnSpc>
                        <a:buFont typeface="Wingdings" panose="05000000000000000000" pitchFamily="2" charset="2"/>
                        <a:buChar char=""/>
                        <a:tabLst>
                          <a:tab pos="4819650" algn="l"/>
                        </a:tabLst>
                      </a:pPr>
                      <a:r>
                        <a:rPr lang="en-IN" sz="2800" dirty="0">
                          <a:effectLst/>
                        </a:rPr>
                        <a:t>CNBC has unique formula and band there is no as such competitor in the market with same composition.</a:t>
                      </a:r>
                    </a:p>
                    <a:p>
                      <a:pPr marL="342900" lvl="0" indent="-342900" algn="just">
                        <a:lnSpc>
                          <a:spcPct val="107000"/>
                        </a:lnSpc>
                        <a:buFont typeface="Wingdings" panose="05000000000000000000" pitchFamily="2" charset="2"/>
                        <a:buChar char=""/>
                        <a:tabLst>
                          <a:tab pos="4819650" algn="l"/>
                        </a:tabLst>
                      </a:pPr>
                      <a:r>
                        <a:rPr lang="en-IN" sz="2800" dirty="0">
                          <a:effectLst/>
                        </a:rPr>
                        <a:t>Because of its unique formula CNBC stands different in the market </a:t>
                      </a:r>
                    </a:p>
                    <a:p>
                      <a:pPr marL="342900" lvl="0" indent="-342900" algn="just">
                        <a:lnSpc>
                          <a:spcPct val="107000"/>
                        </a:lnSpc>
                        <a:buFont typeface="Wingdings" panose="05000000000000000000" pitchFamily="2" charset="2"/>
                        <a:buChar char=""/>
                        <a:tabLst>
                          <a:tab pos="4819650" algn="l"/>
                        </a:tabLst>
                      </a:pPr>
                      <a:r>
                        <a:rPr lang="en-IN" sz="2800" dirty="0">
                          <a:effectLst/>
                        </a:rPr>
                        <a:t>CNBC tooth and gum gel is come under company’s highest selling product list.</a:t>
                      </a:r>
                    </a:p>
                    <a:p>
                      <a:pPr marL="342900" lvl="0" indent="-342900" algn="just">
                        <a:lnSpc>
                          <a:spcPct val="107000"/>
                        </a:lnSpc>
                        <a:spcAft>
                          <a:spcPts val="800"/>
                        </a:spcAft>
                        <a:buFont typeface="Wingdings" panose="05000000000000000000" pitchFamily="2" charset="2"/>
                        <a:buChar char=""/>
                        <a:tabLst>
                          <a:tab pos="4819650" algn="l"/>
                        </a:tabLst>
                      </a:pPr>
                      <a:r>
                        <a:rPr lang="en-IN" sz="2800" dirty="0">
                          <a:effectLst/>
                        </a:rPr>
                        <a:t>CNBC can be used during pregnancy in periodontal disease. </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lnR w="12700" cap="flat" cmpd="sng" algn="ctr">
                      <a:noFill/>
                      <a:prstDash val="solid"/>
                      <a:round/>
                      <a:headEnd type="none" w="med" len="med"/>
                      <a:tailEnd type="none" w="med" len="med"/>
                    </a:lnR>
                  </a:tcPr>
                </a:tc>
                <a:tc>
                  <a:txBody>
                    <a:bodyPr/>
                    <a:lstStyle/>
                    <a:p>
                      <a:pPr algn="just">
                        <a:lnSpc>
                          <a:spcPct val="107000"/>
                        </a:lnSpc>
                        <a:spcAft>
                          <a:spcPts val="800"/>
                        </a:spcAft>
                        <a:tabLst>
                          <a:tab pos="4819650" algn="l"/>
                        </a:tabLst>
                      </a:pPr>
                      <a:r>
                        <a:rPr lang="en-IN" sz="3600" dirty="0">
                          <a:effectLst/>
                        </a:rPr>
                        <a:t>WEAKNESS –</a:t>
                      </a:r>
                    </a:p>
                    <a:p>
                      <a:pPr marL="342900" lvl="0" indent="-342900" algn="just">
                        <a:lnSpc>
                          <a:spcPct val="107000"/>
                        </a:lnSpc>
                        <a:buFont typeface="Wingdings" panose="05000000000000000000" pitchFamily="2" charset="2"/>
                        <a:buChar char=""/>
                        <a:tabLst>
                          <a:tab pos="4819650" algn="l"/>
                        </a:tabLst>
                      </a:pPr>
                      <a:r>
                        <a:rPr lang="en-IN" sz="2800" dirty="0">
                          <a:effectLst/>
                        </a:rPr>
                        <a:t>Required strong marketing strategy of product otherwise competitors will take over the market.</a:t>
                      </a:r>
                    </a:p>
                    <a:p>
                      <a:pPr marL="342900" lvl="0" indent="-342900" algn="just">
                        <a:lnSpc>
                          <a:spcPct val="107000"/>
                        </a:lnSpc>
                        <a:spcAft>
                          <a:spcPts val="800"/>
                        </a:spcAft>
                        <a:buFont typeface="Wingdings" panose="05000000000000000000" pitchFamily="2" charset="2"/>
                        <a:buChar char=""/>
                        <a:tabLst>
                          <a:tab pos="4819650" algn="l"/>
                        </a:tabLst>
                      </a:pPr>
                      <a:r>
                        <a:rPr lang="en-IN" sz="2800" dirty="0">
                          <a:effectLst/>
                        </a:rPr>
                        <a:t>Company should focus on brand name of the product, like product is unique but name is not that much effective. </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67427027"/>
                  </a:ext>
                </a:extLst>
              </a:tr>
              <a:tr h="3637325">
                <a:tc>
                  <a:txBody>
                    <a:bodyPr/>
                    <a:lstStyle/>
                    <a:p>
                      <a:pPr algn="just">
                        <a:lnSpc>
                          <a:spcPct val="107000"/>
                        </a:lnSpc>
                        <a:spcAft>
                          <a:spcPts val="800"/>
                        </a:spcAft>
                        <a:tabLst>
                          <a:tab pos="4819650" algn="l"/>
                        </a:tabLst>
                      </a:pPr>
                      <a:r>
                        <a:rPr lang="en-IN" sz="3600" dirty="0">
                          <a:effectLst/>
                        </a:rPr>
                        <a:t>OPPORTUNITIES – </a:t>
                      </a:r>
                    </a:p>
                    <a:p>
                      <a:pPr marL="342900" lvl="0" indent="-342900" algn="just">
                        <a:lnSpc>
                          <a:spcPct val="107000"/>
                        </a:lnSpc>
                        <a:buFont typeface="Wingdings" panose="05000000000000000000" pitchFamily="2" charset="2"/>
                        <a:buChar char=""/>
                        <a:tabLst>
                          <a:tab pos="4819650" algn="l"/>
                        </a:tabLst>
                      </a:pPr>
                      <a:r>
                        <a:rPr lang="en-IN" sz="2800" dirty="0">
                          <a:effectLst/>
                        </a:rPr>
                        <a:t>CNBC has the capacity to capture the market due its unique formula and indications.</a:t>
                      </a:r>
                    </a:p>
                    <a:p>
                      <a:pPr marL="342900" lvl="0" indent="-342900" algn="just">
                        <a:lnSpc>
                          <a:spcPct val="107000"/>
                        </a:lnSpc>
                        <a:spcAft>
                          <a:spcPts val="800"/>
                        </a:spcAft>
                        <a:buFont typeface="Wingdings" panose="05000000000000000000" pitchFamily="2" charset="2"/>
                        <a:buChar char=""/>
                        <a:tabLst>
                          <a:tab pos="4819650" algn="l"/>
                        </a:tabLst>
                      </a:pPr>
                      <a:r>
                        <a:rPr lang="en-IN" sz="2800" dirty="0">
                          <a:effectLst/>
                        </a:rPr>
                        <a:t>Used in the wide indications, so product has enormous growth potential.</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tc>
                <a:tc>
                  <a:txBody>
                    <a:bodyPr/>
                    <a:lstStyle/>
                    <a:p>
                      <a:pPr algn="just">
                        <a:lnSpc>
                          <a:spcPct val="107000"/>
                        </a:lnSpc>
                        <a:spcAft>
                          <a:spcPts val="800"/>
                        </a:spcAft>
                        <a:tabLst>
                          <a:tab pos="4819650" algn="l"/>
                        </a:tabLst>
                      </a:pPr>
                      <a:r>
                        <a:rPr lang="en-IN" sz="3600" b="1" dirty="0">
                          <a:effectLst/>
                        </a:rPr>
                        <a:t>THREATS –</a:t>
                      </a:r>
                    </a:p>
                    <a:p>
                      <a:pPr marL="342900" lvl="0" indent="-342900" algn="just">
                        <a:lnSpc>
                          <a:spcPct val="107000"/>
                        </a:lnSpc>
                        <a:buFont typeface="Wingdings" panose="05000000000000000000" pitchFamily="2" charset="2"/>
                        <a:buChar char=""/>
                        <a:tabLst>
                          <a:tab pos="4819650" algn="l"/>
                        </a:tabLst>
                      </a:pPr>
                      <a:r>
                        <a:rPr lang="en-IN" sz="2800" dirty="0">
                          <a:effectLst/>
                        </a:rPr>
                        <a:t>There is chance of copying of product because of its unique formulation.</a:t>
                      </a:r>
                    </a:p>
                    <a:p>
                      <a:pPr marL="342900" lvl="0" indent="-342900" algn="just">
                        <a:lnSpc>
                          <a:spcPct val="107000"/>
                        </a:lnSpc>
                        <a:spcAft>
                          <a:spcPts val="800"/>
                        </a:spcAft>
                        <a:buFont typeface="Wingdings" panose="05000000000000000000" pitchFamily="2" charset="2"/>
                        <a:buChar char=""/>
                        <a:tabLst>
                          <a:tab pos="4819650" algn="l"/>
                        </a:tabLst>
                      </a:pPr>
                      <a:r>
                        <a:rPr lang="en-IN" sz="2800" dirty="0">
                          <a:effectLst/>
                        </a:rPr>
                        <a:t>Chances to takeover the market by indirect competitors also.</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txBody>
                  <a:tcPr marL="68580" marR="68580" marT="0" marB="0">
                    <a:lnT w="12700" cap="flat" cmpd="sng" algn="ctr">
                      <a:noFill/>
                      <a:prstDash val="solid"/>
                      <a:round/>
                      <a:headEnd type="none" w="med" len="med"/>
                      <a:tailEnd type="none" w="med" len="med"/>
                    </a:lnT>
                  </a:tcPr>
                </a:tc>
                <a:extLst>
                  <a:ext uri="{0D108BD9-81ED-4DB2-BD59-A6C34878D82A}">
                    <a16:rowId xmlns:a16="http://schemas.microsoft.com/office/drawing/2014/main" val="1831460636"/>
                  </a:ext>
                </a:extLst>
              </a:tr>
            </a:tbl>
          </a:graphicData>
        </a:graphic>
      </p:graphicFrame>
      <p:pic>
        <p:nvPicPr>
          <p:cNvPr id="104" name="Picture 103">
            <a:extLst>
              <a:ext uri="{FF2B5EF4-FFF2-40B4-BE49-F238E27FC236}">
                <a16:creationId xmlns:a16="http://schemas.microsoft.com/office/drawing/2014/main" id="{34F9A97D-532F-0DC9-DBE1-4CCFFFA7FF72}"/>
              </a:ext>
            </a:extLst>
          </p:cNvPr>
          <p:cNvPicPr>
            <a:picLocks noChangeAspect="1"/>
          </p:cNvPicPr>
          <p:nvPr/>
        </p:nvPicPr>
        <p:blipFill>
          <a:blip r:embed="rId15"/>
          <a:stretch>
            <a:fillRect/>
          </a:stretch>
        </p:blipFill>
        <p:spPr>
          <a:xfrm>
            <a:off x="17130713" y="28722610"/>
            <a:ext cx="9434262" cy="3391953"/>
          </a:xfrm>
          <a:prstGeom prst="rect">
            <a:avLst/>
          </a:prstGeom>
        </p:spPr>
      </p:pic>
      <p:sp>
        <p:nvSpPr>
          <p:cNvPr id="108" name="Rectangle: Rounded Corners 107">
            <a:extLst>
              <a:ext uri="{FF2B5EF4-FFF2-40B4-BE49-F238E27FC236}">
                <a16:creationId xmlns:a16="http://schemas.microsoft.com/office/drawing/2014/main" id="{00AFD988-6A06-CC09-D24F-C7E720733928}"/>
              </a:ext>
            </a:extLst>
          </p:cNvPr>
          <p:cNvSpPr/>
          <p:nvPr/>
        </p:nvSpPr>
        <p:spPr>
          <a:xfrm>
            <a:off x="16103599" y="32303891"/>
            <a:ext cx="14427199" cy="126886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lnSpc>
                <a:spcPct val="107000"/>
              </a:lnSpc>
              <a:spcAft>
                <a:spcPts val="800"/>
              </a:spcAft>
              <a:tabLst>
                <a:tab pos="4819650" algn="l"/>
              </a:tabLst>
            </a:pPr>
            <a:r>
              <a:rPr lang="en-IN" sz="4800" b="1" dirty="0">
                <a:effectLst/>
                <a:latin typeface="Times New Roman" panose="02020603050405020304" pitchFamily="18" charset="0"/>
                <a:ea typeface="DengXian" panose="02010600030101010101" pitchFamily="2" charset="-122"/>
                <a:cs typeface="Mangal" panose="02040503050203030202" pitchFamily="18" charset="0"/>
              </a:rPr>
              <a:t>Challenges faced during internship – </a:t>
            </a:r>
            <a:endParaRPr lang="en-IN" sz="4800" dirty="0">
              <a:effectLst/>
              <a:latin typeface="Calibri" panose="020F0502020204030204" pitchFamily="34" charset="0"/>
              <a:ea typeface="DengXian" panose="02010600030101010101" pitchFamily="2" charset="-122"/>
              <a:cs typeface="Mangal" panose="02040503050203030202" pitchFamily="18" charset="0"/>
            </a:endParaRPr>
          </a:p>
        </p:txBody>
      </p:sp>
      <p:sp>
        <p:nvSpPr>
          <p:cNvPr id="109" name="TextBox 108">
            <a:extLst>
              <a:ext uri="{FF2B5EF4-FFF2-40B4-BE49-F238E27FC236}">
                <a16:creationId xmlns:a16="http://schemas.microsoft.com/office/drawing/2014/main" id="{E3A5576F-FC46-E45F-8959-259A16B36639}"/>
              </a:ext>
            </a:extLst>
          </p:cNvPr>
          <p:cNvSpPr txBox="1"/>
          <p:nvPr/>
        </p:nvSpPr>
        <p:spPr>
          <a:xfrm>
            <a:off x="16370080" y="33622921"/>
            <a:ext cx="11473427" cy="1913665"/>
          </a:xfrm>
          <a:prstGeom prst="rect">
            <a:avLst/>
          </a:prstGeom>
          <a:noFill/>
        </p:spPr>
        <p:txBody>
          <a:bodyPr wrap="square" rtlCol="0">
            <a:spAutoFit/>
          </a:bodyPr>
          <a:lstStyle/>
          <a:p>
            <a:pPr marL="342900" lvl="0" indent="-342900" algn="just">
              <a:lnSpc>
                <a:spcPct val="107000"/>
              </a:lnSpc>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There is always difference in online and offline learning, we got online internship. (Except 6 days training programme)</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gn="just">
              <a:lnSpc>
                <a:spcPct val="107000"/>
              </a:lnSpc>
              <a:spcAft>
                <a:spcPts val="800"/>
              </a:spcAft>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We did not get that much corporate level exposure comparing with offline internship.</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p:txBody>
      </p:sp>
      <p:sp>
        <p:nvSpPr>
          <p:cNvPr id="110" name="Rectangle: Rounded Corners 109">
            <a:extLst>
              <a:ext uri="{FF2B5EF4-FFF2-40B4-BE49-F238E27FC236}">
                <a16:creationId xmlns:a16="http://schemas.microsoft.com/office/drawing/2014/main" id="{78738A5E-437D-2907-745E-E5607F81AB18}"/>
              </a:ext>
            </a:extLst>
          </p:cNvPr>
          <p:cNvSpPr/>
          <p:nvPr/>
        </p:nvSpPr>
        <p:spPr>
          <a:xfrm>
            <a:off x="16078200" y="35888564"/>
            <a:ext cx="14452598" cy="131752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lnSpc>
                <a:spcPct val="107000"/>
              </a:lnSpc>
              <a:spcAft>
                <a:spcPts val="800"/>
              </a:spcAft>
              <a:tabLst>
                <a:tab pos="4819650" algn="l"/>
              </a:tabLst>
            </a:pPr>
            <a:r>
              <a:rPr lang="en-IN" sz="4800" b="1" dirty="0">
                <a:effectLst/>
                <a:latin typeface="Times New Roman" panose="02020603050405020304" pitchFamily="18" charset="0"/>
                <a:ea typeface="DengXian" panose="02010600030101010101" pitchFamily="2" charset="-122"/>
                <a:cs typeface="Mangal" panose="02040503050203030202" pitchFamily="18" charset="0"/>
              </a:rPr>
              <a:t>Usefulness of internship –</a:t>
            </a:r>
            <a:endParaRPr lang="en-IN" sz="4800" dirty="0">
              <a:effectLst/>
              <a:latin typeface="Calibri" panose="020F0502020204030204" pitchFamily="34" charset="0"/>
              <a:ea typeface="DengXian" panose="02010600030101010101" pitchFamily="2" charset="-122"/>
              <a:cs typeface="Mangal" panose="02040503050203030202" pitchFamily="18" charset="0"/>
            </a:endParaRPr>
          </a:p>
        </p:txBody>
      </p:sp>
      <p:sp>
        <p:nvSpPr>
          <p:cNvPr id="111" name="TextBox 110">
            <a:extLst>
              <a:ext uri="{FF2B5EF4-FFF2-40B4-BE49-F238E27FC236}">
                <a16:creationId xmlns:a16="http://schemas.microsoft.com/office/drawing/2014/main" id="{09DF60AE-84CF-5157-46F0-73E1C2B9DF47}"/>
              </a:ext>
            </a:extLst>
          </p:cNvPr>
          <p:cNvSpPr txBox="1"/>
          <p:nvPr/>
        </p:nvSpPr>
        <p:spPr>
          <a:xfrm>
            <a:off x="16298354" y="37332668"/>
            <a:ext cx="11098980" cy="1452642"/>
          </a:xfrm>
          <a:prstGeom prst="rect">
            <a:avLst/>
          </a:prstGeom>
          <a:noFill/>
        </p:spPr>
        <p:txBody>
          <a:bodyPr wrap="square" rtlCol="0">
            <a:spAutoFit/>
          </a:bodyPr>
          <a:lstStyle/>
          <a:p>
            <a:pPr marL="342900" lvl="0" indent="-342900" algn="just">
              <a:lnSpc>
                <a:spcPct val="107000"/>
              </a:lnSpc>
              <a:spcAft>
                <a:spcPts val="800"/>
              </a:spcAft>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Got an idea about how company works, how they launch product, how they make strategy even big players are standing in the market, how to do cost cutting, so and so….</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p:txBody>
      </p:sp>
      <p:sp>
        <p:nvSpPr>
          <p:cNvPr id="112" name="Rectangle: Rounded Corners 111">
            <a:extLst>
              <a:ext uri="{FF2B5EF4-FFF2-40B4-BE49-F238E27FC236}">
                <a16:creationId xmlns:a16="http://schemas.microsoft.com/office/drawing/2014/main" id="{580EF5D5-5A6A-1BCC-0204-EE46F325E93C}"/>
              </a:ext>
            </a:extLst>
          </p:cNvPr>
          <p:cNvSpPr/>
          <p:nvPr/>
        </p:nvSpPr>
        <p:spPr>
          <a:xfrm>
            <a:off x="16145955" y="39014400"/>
            <a:ext cx="14452598" cy="131752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just">
              <a:lnSpc>
                <a:spcPct val="107000"/>
              </a:lnSpc>
              <a:spcAft>
                <a:spcPts val="800"/>
              </a:spcAft>
              <a:tabLst>
                <a:tab pos="4819650" algn="l"/>
              </a:tabLst>
            </a:pPr>
            <a:r>
              <a:rPr lang="en-IN" sz="4800" b="1">
                <a:effectLst/>
                <a:latin typeface="Times New Roman" panose="02020603050405020304" pitchFamily="18" charset="0"/>
                <a:ea typeface="DengXian" panose="02010600030101010101" pitchFamily="2" charset="-122"/>
                <a:cs typeface="Mangal" panose="02040503050203030202" pitchFamily="18" charset="0"/>
              </a:rPr>
              <a:t>Suggestions – </a:t>
            </a:r>
            <a:endParaRPr lang="en-IN" sz="4800">
              <a:effectLst/>
              <a:latin typeface="Calibri" panose="020F0502020204030204" pitchFamily="34" charset="0"/>
              <a:ea typeface="DengXian" panose="02010600030101010101" pitchFamily="2" charset="-122"/>
              <a:cs typeface="Mangal" panose="02040503050203030202" pitchFamily="18" charset="0"/>
            </a:endParaRPr>
          </a:p>
        </p:txBody>
      </p:sp>
      <p:sp>
        <p:nvSpPr>
          <p:cNvPr id="113" name="TextBox 112">
            <a:extLst>
              <a:ext uri="{FF2B5EF4-FFF2-40B4-BE49-F238E27FC236}">
                <a16:creationId xmlns:a16="http://schemas.microsoft.com/office/drawing/2014/main" id="{F38B84D7-7E29-DB0B-AC3F-084E7E211F7F}"/>
              </a:ext>
            </a:extLst>
          </p:cNvPr>
          <p:cNvSpPr txBox="1"/>
          <p:nvPr/>
        </p:nvSpPr>
        <p:spPr>
          <a:xfrm>
            <a:off x="16340814" y="40509370"/>
            <a:ext cx="11473427" cy="2835713"/>
          </a:xfrm>
          <a:prstGeom prst="rect">
            <a:avLst/>
          </a:prstGeom>
          <a:noFill/>
        </p:spPr>
        <p:txBody>
          <a:bodyPr wrap="square" rtlCol="0">
            <a:spAutoFit/>
          </a:bodyPr>
          <a:lstStyle/>
          <a:p>
            <a:pPr marL="342900" lvl="0" indent="-342900" algn="just">
              <a:lnSpc>
                <a:spcPct val="107000"/>
              </a:lnSpc>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I want to suggest to the organisation is that organisation should focus on brand name of few products. Product should be easy to remember by the customers.</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a:p>
            <a:pPr marL="342900" lvl="0" indent="-342900" algn="just">
              <a:lnSpc>
                <a:spcPct val="107000"/>
              </a:lnSpc>
              <a:spcAft>
                <a:spcPts val="800"/>
              </a:spcAft>
              <a:buFont typeface="Wingdings" panose="05000000000000000000" pitchFamily="2" charset="2"/>
              <a:buChar char=""/>
              <a:tabLst>
                <a:tab pos="4819650" algn="l"/>
              </a:tabLst>
            </a:pPr>
            <a:r>
              <a:rPr lang="en-IN" sz="2800" dirty="0">
                <a:effectLst/>
                <a:latin typeface="Times New Roman" panose="02020603050405020304" pitchFamily="18" charset="0"/>
                <a:ea typeface="DengXian" panose="02010600030101010101" pitchFamily="2" charset="-122"/>
                <a:cs typeface="Mangal" panose="02040503050203030202" pitchFamily="18" charset="0"/>
              </a:rPr>
              <a:t>Nowadays every customer wants every facility at home delivery. There are online healthcare platforms like 1mg, Pharmeasy so, company can tie up with these platforms and sale their products. </a:t>
            </a:r>
            <a:endParaRPr lang="en-IN" sz="2800" dirty="0">
              <a:effectLst/>
              <a:latin typeface="Calibri" panose="020F0502020204030204" pitchFamily="34" charset="0"/>
              <a:ea typeface="DengXian" panose="02010600030101010101" pitchFamily="2" charset="-122"/>
              <a:cs typeface="Mangal" panose="02040503050203030202" pitchFamily="18" charset="0"/>
            </a:endParaRPr>
          </a:p>
        </p:txBody>
      </p:sp>
      <p:sp>
        <p:nvSpPr>
          <p:cNvPr id="2" name="TextBox 1">
            <a:extLst>
              <a:ext uri="{FF2B5EF4-FFF2-40B4-BE49-F238E27FC236}">
                <a16:creationId xmlns:a16="http://schemas.microsoft.com/office/drawing/2014/main" id="{3F29EBD1-28D6-FD98-055D-590EFB86F728}"/>
              </a:ext>
            </a:extLst>
          </p:cNvPr>
          <p:cNvSpPr txBox="1"/>
          <p:nvPr/>
        </p:nvSpPr>
        <p:spPr>
          <a:xfrm>
            <a:off x="16145955" y="621998"/>
            <a:ext cx="11697552" cy="193899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IN" sz="4000" dirty="0">
                <a:latin typeface="Times New Roman" panose="02020603050405020304" pitchFamily="18" charset="0"/>
                <a:cs typeface="Times New Roman" panose="02020603050405020304" pitchFamily="18" charset="0"/>
              </a:rPr>
              <a:t>Name of faculty member: Dr. Saurabh Kumar Banerjee</a:t>
            </a:r>
          </a:p>
          <a:p>
            <a:r>
              <a:rPr lang="en-IN" sz="4000" dirty="0">
                <a:latin typeface="Times New Roman" panose="02020603050405020304" pitchFamily="18" charset="0"/>
                <a:cs typeface="Times New Roman" panose="02020603050405020304" pitchFamily="18" charset="0"/>
              </a:rPr>
              <a:t>Name of the industry mentor: Kapil Mudliar</a:t>
            </a:r>
          </a:p>
          <a:p>
            <a:r>
              <a:rPr lang="en-IN" sz="4000" dirty="0">
                <a:latin typeface="Times New Roman" panose="02020603050405020304" pitchFamily="18" charset="0"/>
                <a:cs typeface="Times New Roman" panose="02020603050405020304" pitchFamily="18" charset="0"/>
              </a:rPr>
              <a:t>Organization Name: NECS Pharma LLP</a:t>
            </a:r>
          </a:p>
        </p:txBody>
      </p:sp>
      <p:sp>
        <p:nvSpPr>
          <p:cNvPr id="6" name="TextBox 5">
            <a:extLst>
              <a:ext uri="{FF2B5EF4-FFF2-40B4-BE49-F238E27FC236}">
                <a16:creationId xmlns:a16="http://schemas.microsoft.com/office/drawing/2014/main" id="{9FC1545A-4D1B-F9BA-2C1F-3CF9C1105B71}"/>
              </a:ext>
            </a:extLst>
          </p:cNvPr>
          <p:cNvSpPr txBox="1"/>
          <p:nvPr/>
        </p:nvSpPr>
        <p:spPr>
          <a:xfrm>
            <a:off x="6653691" y="611415"/>
            <a:ext cx="8383110" cy="193899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IN" sz="4000" dirty="0">
                <a:latin typeface="Times New Roman" panose="02020603050405020304" pitchFamily="18" charset="0"/>
                <a:cs typeface="Times New Roman" panose="02020603050405020304" pitchFamily="18" charset="0"/>
              </a:rPr>
              <a:t>Name: Amol Patil</a:t>
            </a:r>
          </a:p>
          <a:p>
            <a:r>
              <a:rPr lang="en-IN" sz="4000" dirty="0">
                <a:latin typeface="Times New Roman" panose="02020603050405020304" pitchFamily="18" charset="0"/>
                <a:cs typeface="Times New Roman" panose="02020603050405020304" pitchFamily="18" charset="0"/>
              </a:rPr>
              <a:t>Roll no: 0287</a:t>
            </a:r>
          </a:p>
          <a:p>
            <a:r>
              <a:rPr lang="en-IN" sz="4000" dirty="0">
                <a:latin typeface="Times New Roman" panose="02020603050405020304" pitchFamily="18" charset="0"/>
                <a:cs typeface="Times New Roman" panose="02020603050405020304" pitchFamily="18" charset="0"/>
              </a:rPr>
              <a:t>Stream:Pharmaceutical Management-13</a:t>
            </a:r>
          </a:p>
        </p:txBody>
      </p:sp>
      <p:cxnSp>
        <p:nvCxnSpPr>
          <p:cNvPr id="9" name="Straight Connector 8">
            <a:extLst>
              <a:ext uri="{FF2B5EF4-FFF2-40B4-BE49-F238E27FC236}">
                <a16:creationId xmlns:a16="http://schemas.microsoft.com/office/drawing/2014/main" id="{E6C335E5-2ACC-2DB2-675D-2DF09D6D1E42}"/>
              </a:ext>
            </a:extLst>
          </p:cNvPr>
          <p:cNvCxnSpPr>
            <a:cxnSpLocks/>
          </p:cNvCxnSpPr>
          <p:nvPr/>
        </p:nvCxnSpPr>
        <p:spPr>
          <a:xfrm>
            <a:off x="2509736" y="3581400"/>
            <a:ext cx="26649464" cy="0"/>
          </a:xfrm>
          <a:prstGeom prst="line">
            <a:avLst/>
          </a:prstGeom>
          <a:ln w="76200" cmpd="tri">
            <a:prstDash val="lgDashDotDot"/>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912719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587</TotalTime>
  <Words>854</Words>
  <Application>Microsoft Office PowerPoint</Application>
  <PresentationFormat>Custom</PresentationFormat>
  <Paragraphs>123</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Amol Patil</dc:creator>
  <cp:lastModifiedBy>Amol Patil</cp:lastModifiedBy>
  <cp:revision>7</cp:revision>
  <dcterms:created xsi:type="dcterms:W3CDTF">2022-06-09T08:17:31Z</dcterms:created>
  <dcterms:modified xsi:type="dcterms:W3CDTF">2022-06-10T05:54:46Z</dcterms:modified>
</cp:coreProperties>
</file>