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4"/>
  </p:sldMasterIdLst>
  <p:sldIdLst>
    <p:sldId id="257" r:id="rId5"/>
  </p:sldIdLst>
  <p:sldSz cx="35798125"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21" d="100"/>
          <a:sy n="21" d="100"/>
        </p:scale>
        <p:origin x="856" y="-1476"/>
      </p:cViewPr>
      <p:guideLst/>
    </p:cSldViewPr>
  </p:slideViewPr>
  <p:notesTextViewPr>
    <p:cViewPr>
      <p:scale>
        <a:sx n="1" d="1"/>
        <a:sy n="1" d="1"/>
      </p:scale>
      <p:origin x="0" y="0"/>
    </p:cViewPr>
  </p:notesTextViewPr>
  <p:sorterViewPr>
    <p:cViewPr>
      <p:scale>
        <a:sx n="53" d="100"/>
        <a:sy n="5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D6070F-6452-4310-8110-CCCC715DA0B1}" type="doc">
      <dgm:prSet loTypeId="urn:microsoft.com/office/officeart/2005/8/layout/venn1" loCatId="relationship" qsTypeId="urn:microsoft.com/office/officeart/2005/8/quickstyle/simple1" qsCatId="simple" csTypeId="urn:microsoft.com/office/officeart/2005/8/colors/accent1_2" csCatId="accent1" phldr="1"/>
      <dgm:spPr/>
    </dgm:pt>
    <dgm:pt modelId="{2EB64925-DC8C-4989-A7A1-128C9C0EF4E4}">
      <dgm:prSet phldrT="[Text]"/>
      <dgm:spPr/>
      <dgm:t>
        <a:bodyPr/>
        <a:lstStyle/>
        <a:p>
          <a:r>
            <a:rPr lang="en-IN" dirty="0"/>
            <a:t>Technology</a:t>
          </a:r>
        </a:p>
      </dgm:t>
    </dgm:pt>
    <dgm:pt modelId="{C7C99007-531F-4372-8993-144A4B3387A2}" type="parTrans" cxnId="{352FE148-25C1-4349-9DA5-37A448B05160}">
      <dgm:prSet/>
      <dgm:spPr/>
      <dgm:t>
        <a:bodyPr/>
        <a:lstStyle/>
        <a:p>
          <a:endParaRPr lang="en-IN"/>
        </a:p>
      </dgm:t>
    </dgm:pt>
    <dgm:pt modelId="{A7C13DF9-3FD9-44CF-A617-6C3FD42655B8}" type="sibTrans" cxnId="{352FE148-25C1-4349-9DA5-37A448B05160}">
      <dgm:prSet/>
      <dgm:spPr/>
      <dgm:t>
        <a:bodyPr/>
        <a:lstStyle/>
        <a:p>
          <a:endParaRPr lang="en-IN"/>
        </a:p>
      </dgm:t>
    </dgm:pt>
    <dgm:pt modelId="{C9178748-0DC9-491B-9BEB-647BBF876877}">
      <dgm:prSet phldrT="[Text]"/>
      <dgm:spPr/>
      <dgm:t>
        <a:bodyPr/>
        <a:lstStyle/>
        <a:p>
          <a:r>
            <a:rPr lang="en-IN" dirty="0"/>
            <a:t>Operation</a:t>
          </a:r>
        </a:p>
      </dgm:t>
    </dgm:pt>
    <dgm:pt modelId="{A4B29988-77A4-4E0C-A0CA-5A08E3B51E1E}" type="parTrans" cxnId="{52EA9CEB-20EF-4DEF-8263-569E7DF65EB6}">
      <dgm:prSet/>
      <dgm:spPr/>
      <dgm:t>
        <a:bodyPr/>
        <a:lstStyle/>
        <a:p>
          <a:endParaRPr lang="en-IN"/>
        </a:p>
      </dgm:t>
    </dgm:pt>
    <dgm:pt modelId="{1B814C0E-5C20-4155-856D-21980FA868CD}" type="sibTrans" cxnId="{52EA9CEB-20EF-4DEF-8263-569E7DF65EB6}">
      <dgm:prSet/>
      <dgm:spPr/>
      <dgm:t>
        <a:bodyPr/>
        <a:lstStyle/>
        <a:p>
          <a:endParaRPr lang="en-IN"/>
        </a:p>
      </dgm:t>
    </dgm:pt>
    <dgm:pt modelId="{A76DB123-2AE6-4CB2-A2DB-88E6E22A98C0}">
      <dgm:prSet phldrT="[Text]"/>
      <dgm:spPr/>
      <dgm:t>
        <a:bodyPr/>
        <a:lstStyle/>
        <a:p>
          <a:r>
            <a:rPr lang="en-IN" dirty="0"/>
            <a:t>Consulting</a:t>
          </a:r>
        </a:p>
      </dgm:t>
    </dgm:pt>
    <dgm:pt modelId="{7B307A95-8599-4380-B5DA-37DDA99AC629}" type="parTrans" cxnId="{C59AB0EC-C988-4CB5-9646-E9DB80171A47}">
      <dgm:prSet/>
      <dgm:spPr/>
      <dgm:t>
        <a:bodyPr/>
        <a:lstStyle/>
        <a:p>
          <a:endParaRPr lang="en-IN"/>
        </a:p>
      </dgm:t>
    </dgm:pt>
    <dgm:pt modelId="{F7B924F6-1CF3-4704-B970-FAC8D320EB5E}" type="sibTrans" cxnId="{C59AB0EC-C988-4CB5-9646-E9DB80171A47}">
      <dgm:prSet/>
      <dgm:spPr/>
      <dgm:t>
        <a:bodyPr/>
        <a:lstStyle/>
        <a:p>
          <a:endParaRPr lang="en-IN"/>
        </a:p>
      </dgm:t>
    </dgm:pt>
    <dgm:pt modelId="{56F0C90F-F715-42C1-A062-D5A4100E3AB0}" type="pres">
      <dgm:prSet presAssocID="{8FD6070F-6452-4310-8110-CCCC715DA0B1}" presName="compositeShape" presStyleCnt="0">
        <dgm:presLayoutVars>
          <dgm:chMax val="7"/>
          <dgm:dir/>
          <dgm:resizeHandles val="exact"/>
        </dgm:presLayoutVars>
      </dgm:prSet>
      <dgm:spPr/>
    </dgm:pt>
    <dgm:pt modelId="{37FB2313-52F8-433E-AC21-1F8D635C440D}" type="pres">
      <dgm:prSet presAssocID="{2EB64925-DC8C-4989-A7A1-128C9C0EF4E4}" presName="circ1" presStyleLbl="vennNode1" presStyleIdx="0" presStyleCnt="3"/>
      <dgm:spPr/>
    </dgm:pt>
    <dgm:pt modelId="{C8560C40-3988-4FFF-8948-6BA0B1EED908}" type="pres">
      <dgm:prSet presAssocID="{2EB64925-DC8C-4989-A7A1-128C9C0EF4E4}" presName="circ1Tx" presStyleLbl="revTx" presStyleIdx="0" presStyleCnt="0">
        <dgm:presLayoutVars>
          <dgm:chMax val="0"/>
          <dgm:chPref val="0"/>
          <dgm:bulletEnabled val="1"/>
        </dgm:presLayoutVars>
      </dgm:prSet>
      <dgm:spPr/>
    </dgm:pt>
    <dgm:pt modelId="{BBD3F426-9A2A-4EA8-92DA-FB7FD7FDEF8A}" type="pres">
      <dgm:prSet presAssocID="{C9178748-0DC9-491B-9BEB-647BBF876877}" presName="circ2" presStyleLbl="vennNode1" presStyleIdx="1" presStyleCnt="3"/>
      <dgm:spPr/>
    </dgm:pt>
    <dgm:pt modelId="{017893AC-B1F1-4437-9A57-D722C4A05EA4}" type="pres">
      <dgm:prSet presAssocID="{C9178748-0DC9-491B-9BEB-647BBF876877}" presName="circ2Tx" presStyleLbl="revTx" presStyleIdx="0" presStyleCnt="0">
        <dgm:presLayoutVars>
          <dgm:chMax val="0"/>
          <dgm:chPref val="0"/>
          <dgm:bulletEnabled val="1"/>
        </dgm:presLayoutVars>
      </dgm:prSet>
      <dgm:spPr/>
    </dgm:pt>
    <dgm:pt modelId="{A2A0D09D-521D-4BF6-837E-39667610E18A}" type="pres">
      <dgm:prSet presAssocID="{A76DB123-2AE6-4CB2-A2DB-88E6E22A98C0}" presName="circ3" presStyleLbl="vennNode1" presStyleIdx="2" presStyleCnt="3"/>
      <dgm:spPr/>
    </dgm:pt>
    <dgm:pt modelId="{08E5CC79-8997-4064-A3E8-BFD416BF10C9}" type="pres">
      <dgm:prSet presAssocID="{A76DB123-2AE6-4CB2-A2DB-88E6E22A98C0}" presName="circ3Tx" presStyleLbl="revTx" presStyleIdx="0" presStyleCnt="0">
        <dgm:presLayoutVars>
          <dgm:chMax val="0"/>
          <dgm:chPref val="0"/>
          <dgm:bulletEnabled val="1"/>
        </dgm:presLayoutVars>
      </dgm:prSet>
      <dgm:spPr/>
    </dgm:pt>
  </dgm:ptLst>
  <dgm:cxnLst>
    <dgm:cxn modelId="{7A98FC16-CF64-4667-B8A9-B685922BE941}" type="presOf" srcId="{A76DB123-2AE6-4CB2-A2DB-88E6E22A98C0}" destId="{A2A0D09D-521D-4BF6-837E-39667610E18A}" srcOrd="0" destOrd="0" presId="urn:microsoft.com/office/officeart/2005/8/layout/venn1"/>
    <dgm:cxn modelId="{2736A032-59E9-4232-A4AB-4DAD13006C6A}" type="presOf" srcId="{C9178748-0DC9-491B-9BEB-647BBF876877}" destId="{BBD3F426-9A2A-4EA8-92DA-FB7FD7FDEF8A}" srcOrd="0" destOrd="0" presId="urn:microsoft.com/office/officeart/2005/8/layout/venn1"/>
    <dgm:cxn modelId="{1A228C3A-11F4-4C5B-9168-4C144C578D3F}" type="presOf" srcId="{A76DB123-2AE6-4CB2-A2DB-88E6E22A98C0}" destId="{08E5CC79-8997-4064-A3E8-BFD416BF10C9}" srcOrd="1" destOrd="0" presId="urn:microsoft.com/office/officeart/2005/8/layout/venn1"/>
    <dgm:cxn modelId="{352FE148-25C1-4349-9DA5-37A448B05160}" srcId="{8FD6070F-6452-4310-8110-CCCC715DA0B1}" destId="{2EB64925-DC8C-4989-A7A1-128C9C0EF4E4}" srcOrd="0" destOrd="0" parTransId="{C7C99007-531F-4372-8993-144A4B3387A2}" sibTransId="{A7C13DF9-3FD9-44CF-A617-6C3FD42655B8}"/>
    <dgm:cxn modelId="{92BDC1A0-09D1-4912-B871-7E191BE19181}" type="presOf" srcId="{8FD6070F-6452-4310-8110-CCCC715DA0B1}" destId="{56F0C90F-F715-42C1-A062-D5A4100E3AB0}" srcOrd="0" destOrd="0" presId="urn:microsoft.com/office/officeart/2005/8/layout/venn1"/>
    <dgm:cxn modelId="{F4ECA4AE-684B-4405-B72C-6D0C7A08101B}" type="presOf" srcId="{C9178748-0DC9-491B-9BEB-647BBF876877}" destId="{017893AC-B1F1-4437-9A57-D722C4A05EA4}" srcOrd="1" destOrd="0" presId="urn:microsoft.com/office/officeart/2005/8/layout/venn1"/>
    <dgm:cxn modelId="{E36EFBD6-2A4A-445B-B243-2796E8AA2178}" type="presOf" srcId="{2EB64925-DC8C-4989-A7A1-128C9C0EF4E4}" destId="{37FB2313-52F8-433E-AC21-1F8D635C440D}" srcOrd="0" destOrd="0" presId="urn:microsoft.com/office/officeart/2005/8/layout/venn1"/>
    <dgm:cxn modelId="{52EA9CEB-20EF-4DEF-8263-569E7DF65EB6}" srcId="{8FD6070F-6452-4310-8110-CCCC715DA0B1}" destId="{C9178748-0DC9-491B-9BEB-647BBF876877}" srcOrd="1" destOrd="0" parTransId="{A4B29988-77A4-4E0C-A0CA-5A08E3B51E1E}" sibTransId="{1B814C0E-5C20-4155-856D-21980FA868CD}"/>
    <dgm:cxn modelId="{C59AB0EC-C988-4CB5-9646-E9DB80171A47}" srcId="{8FD6070F-6452-4310-8110-CCCC715DA0B1}" destId="{A76DB123-2AE6-4CB2-A2DB-88E6E22A98C0}" srcOrd="2" destOrd="0" parTransId="{7B307A95-8599-4380-B5DA-37DDA99AC629}" sibTransId="{F7B924F6-1CF3-4704-B970-FAC8D320EB5E}"/>
    <dgm:cxn modelId="{FF60B4F2-9317-4B13-9B03-178D61488A6C}" type="presOf" srcId="{2EB64925-DC8C-4989-A7A1-128C9C0EF4E4}" destId="{C8560C40-3988-4FFF-8948-6BA0B1EED908}" srcOrd="1" destOrd="0" presId="urn:microsoft.com/office/officeart/2005/8/layout/venn1"/>
    <dgm:cxn modelId="{1A9B341B-ECE5-4991-8A33-5C1703C3C36F}" type="presParOf" srcId="{56F0C90F-F715-42C1-A062-D5A4100E3AB0}" destId="{37FB2313-52F8-433E-AC21-1F8D635C440D}" srcOrd="0" destOrd="0" presId="urn:microsoft.com/office/officeart/2005/8/layout/venn1"/>
    <dgm:cxn modelId="{A8928823-0139-4DDF-8C52-C0748A95C292}" type="presParOf" srcId="{56F0C90F-F715-42C1-A062-D5A4100E3AB0}" destId="{C8560C40-3988-4FFF-8948-6BA0B1EED908}" srcOrd="1" destOrd="0" presId="urn:microsoft.com/office/officeart/2005/8/layout/venn1"/>
    <dgm:cxn modelId="{E7666110-0EB4-4C4B-BB8E-D0FA386B8BE6}" type="presParOf" srcId="{56F0C90F-F715-42C1-A062-D5A4100E3AB0}" destId="{BBD3F426-9A2A-4EA8-92DA-FB7FD7FDEF8A}" srcOrd="2" destOrd="0" presId="urn:microsoft.com/office/officeart/2005/8/layout/venn1"/>
    <dgm:cxn modelId="{BC145260-FC88-4810-88A5-180EAAAAE052}" type="presParOf" srcId="{56F0C90F-F715-42C1-A062-D5A4100E3AB0}" destId="{017893AC-B1F1-4437-9A57-D722C4A05EA4}" srcOrd="3" destOrd="0" presId="urn:microsoft.com/office/officeart/2005/8/layout/venn1"/>
    <dgm:cxn modelId="{1E135D96-FB4A-4888-BEC1-A731AA7DA0D9}" type="presParOf" srcId="{56F0C90F-F715-42C1-A062-D5A4100E3AB0}" destId="{A2A0D09D-521D-4BF6-837E-39667610E18A}" srcOrd="4" destOrd="0" presId="urn:microsoft.com/office/officeart/2005/8/layout/venn1"/>
    <dgm:cxn modelId="{34A06F54-14F4-4378-9B31-D69C865A177D}" type="presParOf" srcId="{56F0C90F-F715-42C1-A062-D5A4100E3AB0}" destId="{08E5CC79-8997-4064-A3E8-BFD416BF10C9}" srcOrd="5" destOrd="0" presId="urn:microsoft.com/office/officeart/2005/8/layout/venn1"/>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4B6FAFD-A4F8-410B-8809-C5D46203D633}" type="doc">
      <dgm:prSet loTypeId="urn:diagrams.loki3.com/BracketList" loCatId="list" qsTypeId="urn:microsoft.com/office/officeart/2005/8/quickstyle/simple1" qsCatId="simple" csTypeId="urn:microsoft.com/office/officeart/2005/8/colors/accent1_2" csCatId="accent1" phldr="1"/>
      <dgm:spPr/>
      <dgm:t>
        <a:bodyPr/>
        <a:lstStyle/>
        <a:p>
          <a:endParaRPr lang="en-IN"/>
        </a:p>
      </dgm:t>
    </dgm:pt>
    <dgm:pt modelId="{305EF4A5-96BF-4C9A-9399-76BE7327C608}">
      <dgm:prSet phldrT="[Text]" custT="1"/>
      <dgm:spPr/>
      <dgm:t>
        <a:bodyPr/>
        <a:lstStyle/>
        <a:p>
          <a:r>
            <a:rPr lang="en-IN" sz="3000" dirty="0">
              <a:solidFill>
                <a:schemeClr val="bg1"/>
              </a:solidFill>
              <a:latin typeface="Times New Roman" panose="02020603050405020304" pitchFamily="18" charset="0"/>
              <a:cs typeface="Times New Roman" panose="02020603050405020304" pitchFamily="18" charset="0"/>
            </a:rPr>
            <a:t>Definition</a:t>
          </a:r>
        </a:p>
      </dgm:t>
    </dgm:pt>
    <dgm:pt modelId="{689BD400-A26D-4DF6-8A9C-1C0F379D4D45}" type="parTrans" cxnId="{F40043BE-AE71-4A22-BB94-8AE20E802FF4}">
      <dgm:prSet/>
      <dgm:spPr/>
      <dgm:t>
        <a:bodyPr/>
        <a:lstStyle/>
        <a:p>
          <a:endParaRPr lang="en-IN"/>
        </a:p>
      </dgm:t>
    </dgm:pt>
    <dgm:pt modelId="{E02AE440-0C71-4CEB-B68F-A61A0EFB6F29}" type="sibTrans" cxnId="{F40043BE-AE71-4A22-BB94-8AE20E802FF4}">
      <dgm:prSet/>
      <dgm:spPr/>
      <dgm:t>
        <a:bodyPr/>
        <a:lstStyle/>
        <a:p>
          <a:endParaRPr lang="en-IN"/>
        </a:p>
      </dgm:t>
    </dgm:pt>
    <dgm:pt modelId="{ABEEFD32-AB0A-480C-9D38-15FB63C8070B}">
      <dgm:prSet phldrT="[Text]" custT="1"/>
      <dgm:spPr>
        <a:solidFill>
          <a:schemeClr val="tx1">
            <a:lumMod val="85000"/>
          </a:schemeClr>
        </a:solidFill>
      </dgm:spPr>
      <dgm:t>
        <a:bodyPr/>
        <a:lstStyle/>
        <a:p>
          <a:r>
            <a:rPr lang="en-US" sz="2800" i="1" dirty="0">
              <a:solidFill>
                <a:schemeClr val="bg1"/>
              </a:solidFill>
              <a:latin typeface="Times New Roman" panose="02020603050405020304" pitchFamily="18" charset="0"/>
              <a:cs typeface="Times New Roman" panose="02020603050405020304" pitchFamily="18" charset="0"/>
            </a:rPr>
            <a:t>As per WHO, Pharmacovigilance is the science and activities relating to the detection, assessment, understanding and prevention of adverse effects or any other medicine/vaccine related problem</a:t>
          </a:r>
          <a:endParaRPr lang="en-IN" sz="2800" dirty="0">
            <a:solidFill>
              <a:schemeClr val="bg1"/>
            </a:solidFill>
            <a:latin typeface="Times New Roman" panose="02020603050405020304" pitchFamily="18" charset="0"/>
            <a:cs typeface="Times New Roman" panose="02020603050405020304" pitchFamily="18" charset="0"/>
          </a:endParaRPr>
        </a:p>
      </dgm:t>
    </dgm:pt>
    <dgm:pt modelId="{5B0A0440-8280-41C9-A555-6168F5E84C41}" type="parTrans" cxnId="{EE578435-52E2-4D4B-9B95-FF22EEBC229C}">
      <dgm:prSet/>
      <dgm:spPr/>
      <dgm:t>
        <a:bodyPr/>
        <a:lstStyle/>
        <a:p>
          <a:endParaRPr lang="en-IN"/>
        </a:p>
      </dgm:t>
    </dgm:pt>
    <dgm:pt modelId="{937236DB-BC52-4A1F-8201-2ABE851550FA}" type="sibTrans" cxnId="{EE578435-52E2-4D4B-9B95-FF22EEBC229C}">
      <dgm:prSet/>
      <dgm:spPr/>
      <dgm:t>
        <a:bodyPr/>
        <a:lstStyle/>
        <a:p>
          <a:endParaRPr lang="en-IN"/>
        </a:p>
      </dgm:t>
    </dgm:pt>
    <dgm:pt modelId="{8D0DB9ED-5BCE-4B31-BF70-CAF53D9274DD}">
      <dgm:prSet phldrT="[Text]" custT="1"/>
      <dgm:spPr/>
      <dgm:t>
        <a:bodyPr/>
        <a:lstStyle/>
        <a:p>
          <a:r>
            <a:rPr lang="en-IN" sz="3000" dirty="0">
              <a:solidFill>
                <a:schemeClr val="bg1"/>
              </a:solidFill>
              <a:latin typeface="Times New Roman" panose="02020603050405020304" pitchFamily="18" charset="0"/>
              <a:cs typeface="Times New Roman" panose="02020603050405020304" pitchFamily="18" charset="0"/>
            </a:rPr>
            <a:t>Aim</a:t>
          </a:r>
        </a:p>
      </dgm:t>
    </dgm:pt>
    <dgm:pt modelId="{674D073E-09E8-45A0-BF1F-90D7C3596D90}" type="parTrans" cxnId="{835CCD3C-8CAE-4A3E-BFF6-066544128C43}">
      <dgm:prSet/>
      <dgm:spPr/>
      <dgm:t>
        <a:bodyPr/>
        <a:lstStyle/>
        <a:p>
          <a:endParaRPr lang="en-IN"/>
        </a:p>
      </dgm:t>
    </dgm:pt>
    <dgm:pt modelId="{F83C9744-5F75-45C1-8E14-36F68416E79E}" type="sibTrans" cxnId="{835CCD3C-8CAE-4A3E-BFF6-066544128C43}">
      <dgm:prSet/>
      <dgm:spPr/>
      <dgm:t>
        <a:bodyPr/>
        <a:lstStyle/>
        <a:p>
          <a:endParaRPr lang="en-IN"/>
        </a:p>
      </dgm:t>
    </dgm:pt>
    <dgm:pt modelId="{503A7462-7991-4A5A-8C17-BB0761AFD279}">
      <dgm:prSet phldrT="[Text]" custT="1"/>
      <dgm:spPr>
        <a:solidFill>
          <a:schemeClr val="tx1">
            <a:lumMod val="85000"/>
          </a:schemeClr>
        </a:solidFill>
      </dgm:spPr>
      <dgm:t>
        <a:bodyPr/>
        <a:lstStyle/>
        <a:p>
          <a:pPr>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Early detection of unknown safety problems</a:t>
          </a:r>
          <a:endParaRPr lang="en-IN" sz="2800" dirty="0">
            <a:solidFill>
              <a:schemeClr val="bg1"/>
            </a:solidFill>
            <a:latin typeface="Times New Roman" panose="02020603050405020304" pitchFamily="18" charset="0"/>
            <a:cs typeface="Times New Roman" panose="02020603050405020304" pitchFamily="18" charset="0"/>
          </a:endParaRPr>
        </a:p>
      </dgm:t>
    </dgm:pt>
    <dgm:pt modelId="{2B9C254A-A1B2-49B3-B953-704EA0734F7D}" type="parTrans" cxnId="{650AAA65-E9CC-46FA-8F64-EEF88A588A30}">
      <dgm:prSet/>
      <dgm:spPr/>
      <dgm:t>
        <a:bodyPr/>
        <a:lstStyle/>
        <a:p>
          <a:endParaRPr lang="en-IN"/>
        </a:p>
      </dgm:t>
    </dgm:pt>
    <dgm:pt modelId="{0208E290-9AAA-40A0-8725-E886D0BA2476}" type="sibTrans" cxnId="{650AAA65-E9CC-46FA-8F64-EEF88A588A30}">
      <dgm:prSet/>
      <dgm:spPr/>
      <dgm:t>
        <a:bodyPr/>
        <a:lstStyle/>
        <a:p>
          <a:endParaRPr lang="en-IN"/>
        </a:p>
      </dgm:t>
    </dgm:pt>
    <dgm:pt modelId="{FB225F95-4851-4150-B842-E807A7C67C3C}">
      <dgm:prSet custT="1"/>
      <dgm:spPr>
        <a:solidFill>
          <a:schemeClr val="tx1">
            <a:lumMod val="85000"/>
          </a:schemeClr>
        </a:solidFill>
      </dgm:spPr>
      <dgm:t>
        <a:bodyPr/>
        <a:lstStyle/>
        <a:p>
          <a:r>
            <a:rPr lang="en-US" sz="2800" dirty="0">
              <a:solidFill>
                <a:schemeClr val="bg1"/>
              </a:solidFill>
              <a:latin typeface="Times New Roman" panose="02020603050405020304" pitchFamily="18" charset="0"/>
              <a:cs typeface="Times New Roman" panose="02020603050405020304" pitchFamily="18" charset="0"/>
            </a:rPr>
            <a:t>Detection of increases in frequency</a:t>
          </a:r>
        </a:p>
      </dgm:t>
    </dgm:pt>
    <dgm:pt modelId="{917C38B6-7DA9-4AB8-83F3-DB4ACF5426DB}" type="parTrans" cxnId="{509D9FA2-CD1C-4952-BB4C-A01BD1197023}">
      <dgm:prSet/>
      <dgm:spPr/>
      <dgm:t>
        <a:bodyPr/>
        <a:lstStyle/>
        <a:p>
          <a:endParaRPr lang="en-IN"/>
        </a:p>
      </dgm:t>
    </dgm:pt>
    <dgm:pt modelId="{041E644F-BD86-4F43-BE6B-DAEC9B981B85}" type="sibTrans" cxnId="{509D9FA2-CD1C-4952-BB4C-A01BD1197023}">
      <dgm:prSet/>
      <dgm:spPr/>
      <dgm:t>
        <a:bodyPr/>
        <a:lstStyle/>
        <a:p>
          <a:endParaRPr lang="en-IN"/>
        </a:p>
      </dgm:t>
    </dgm:pt>
    <dgm:pt modelId="{856B2B50-20FC-4643-8296-D2CB05ADC8E5}">
      <dgm:prSet custT="1"/>
      <dgm:spPr>
        <a:solidFill>
          <a:schemeClr val="tx1">
            <a:lumMod val="85000"/>
          </a:schemeClr>
        </a:solidFill>
      </dgm:spPr>
      <dgm:t>
        <a:bodyPr/>
        <a:lstStyle/>
        <a:p>
          <a:r>
            <a:rPr lang="en-US" sz="2800" dirty="0">
              <a:solidFill>
                <a:schemeClr val="bg1"/>
              </a:solidFill>
              <a:latin typeface="Times New Roman" panose="02020603050405020304" pitchFamily="18" charset="0"/>
              <a:cs typeface="Times New Roman" panose="02020603050405020304" pitchFamily="18" charset="0"/>
            </a:rPr>
            <a:t>Identification of risk factors</a:t>
          </a:r>
        </a:p>
      </dgm:t>
    </dgm:pt>
    <dgm:pt modelId="{5402FC5E-2998-43CA-B476-3CFDCA13DE68}" type="parTrans" cxnId="{049BFFDB-1F08-42E0-91A9-FAF0EDDEBC26}">
      <dgm:prSet/>
      <dgm:spPr/>
      <dgm:t>
        <a:bodyPr/>
        <a:lstStyle/>
        <a:p>
          <a:endParaRPr lang="en-IN"/>
        </a:p>
      </dgm:t>
    </dgm:pt>
    <dgm:pt modelId="{B433EDC1-69F8-4682-9DCF-FD0909E6C7B2}" type="sibTrans" cxnId="{049BFFDB-1F08-42E0-91A9-FAF0EDDEBC26}">
      <dgm:prSet/>
      <dgm:spPr/>
      <dgm:t>
        <a:bodyPr/>
        <a:lstStyle/>
        <a:p>
          <a:endParaRPr lang="en-IN"/>
        </a:p>
      </dgm:t>
    </dgm:pt>
    <dgm:pt modelId="{8FF3A385-B117-4901-8E2D-D4260EF8EB89}">
      <dgm:prSet custT="1"/>
      <dgm:spPr>
        <a:solidFill>
          <a:schemeClr val="tx1">
            <a:lumMod val="85000"/>
          </a:schemeClr>
        </a:solidFill>
      </dgm:spPr>
      <dgm:t>
        <a:bodyPr/>
        <a:lstStyle/>
        <a:p>
          <a:r>
            <a:rPr lang="en-US" sz="2800">
              <a:solidFill>
                <a:schemeClr val="bg1"/>
              </a:solidFill>
              <a:latin typeface="Times New Roman" panose="02020603050405020304" pitchFamily="18" charset="0"/>
              <a:cs typeface="Times New Roman" panose="02020603050405020304" pitchFamily="18" charset="0"/>
            </a:rPr>
            <a:t>Quantifying risks</a:t>
          </a:r>
          <a:endParaRPr lang="en-US" sz="2800" dirty="0">
            <a:solidFill>
              <a:schemeClr val="bg1"/>
            </a:solidFill>
            <a:latin typeface="Times New Roman" panose="02020603050405020304" pitchFamily="18" charset="0"/>
            <a:cs typeface="Times New Roman" panose="02020603050405020304" pitchFamily="18" charset="0"/>
          </a:endParaRPr>
        </a:p>
      </dgm:t>
    </dgm:pt>
    <dgm:pt modelId="{AEDE0A22-C574-4837-B401-0576ECE1AC55}" type="parTrans" cxnId="{4B8856B4-A532-4FDC-9949-910F80422575}">
      <dgm:prSet/>
      <dgm:spPr/>
      <dgm:t>
        <a:bodyPr/>
        <a:lstStyle/>
        <a:p>
          <a:endParaRPr lang="en-IN"/>
        </a:p>
      </dgm:t>
    </dgm:pt>
    <dgm:pt modelId="{32E91407-1730-47F6-BB27-B8A641ABCF49}" type="sibTrans" cxnId="{4B8856B4-A532-4FDC-9949-910F80422575}">
      <dgm:prSet/>
      <dgm:spPr/>
      <dgm:t>
        <a:bodyPr/>
        <a:lstStyle/>
        <a:p>
          <a:endParaRPr lang="en-IN"/>
        </a:p>
      </dgm:t>
    </dgm:pt>
    <dgm:pt modelId="{0622B176-E5DB-4D9F-A4DD-33AA625808CE}">
      <dgm:prSet custT="1"/>
      <dgm:spPr>
        <a:solidFill>
          <a:schemeClr val="tx1">
            <a:lumMod val="85000"/>
          </a:schemeClr>
        </a:solidFill>
      </dgm:spPr>
      <dgm:t>
        <a:bodyPr/>
        <a:lstStyle/>
        <a:p>
          <a:r>
            <a:rPr lang="en-US" sz="2800" dirty="0">
              <a:solidFill>
                <a:schemeClr val="bg1"/>
              </a:solidFill>
              <a:latin typeface="Times New Roman" panose="02020603050405020304" pitchFamily="18" charset="0"/>
              <a:cs typeface="Times New Roman" panose="02020603050405020304" pitchFamily="18" charset="0"/>
            </a:rPr>
            <a:t>Preventing patients from being affected unnecessarily</a:t>
          </a:r>
        </a:p>
      </dgm:t>
    </dgm:pt>
    <dgm:pt modelId="{BFE79C59-6232-48AD-9002-A3F08C419548}" type="parTrans" cxnId="{24F1431E-CDE4-46FD-8954-BB22F4EA9F55}">
      <dgm:prSet/>
      <dgm:spPr/>
      <dgm:t>
        <a:bodyPr/>
        <a:lstStyle/>
        <a:p>
          <a:endParaRPr lang="en-IN"/>
        </a:p>
      </dgm:t>
    </dgm:pt>
    <dgm:pt modelId="{F2DBF37F-6062-47A8-8FB0-F5BBF04E6DEB}" type="sibTrans" cxnId="{24F1431E-CDE4-46FD-8954-BB22F4EA9F55}">
      <dgm:prSet/>
      <dgm:spPr/>
      <dgm:t>
        <a:bodyPr/>
        <a:lstStyle/>
        <a:p>
          <a:endParaRPr lang="en-IN"/>
        </a:p>
      </dgm:t>
    </dgm:pt>
    <dgm:pt modelId="{421C6C7D-AB29-41F0-8E35-8EE7A8A12252}">
      <dgm:prSet custT="1"/>
      <dgm:spPr/>
      <dgm:t>
        <a:bodyPr/>
        <a:lstStyle/>
        <a:p>
          <a:r>
            <a:rPr lang="en-US" sz="3000" dirty="0">
              <a:solidFill>
                <a:schemeClr val="bg1"/>
              </a:solidFill>
              <a:latin typeface="Times New Roman" panose="02020603050405020304" pitchFamily="18" charset="0"/>
              <a:cs typeface="Times New Roman" panose="02020603050405020304" pitchFamily="18" charset="0"/>
            </a:rPr>
            <a:t>Why is PV Required?</a:t>
          </a:r>
        </a:p>
      </dgm:t>
    </dgm:pt>
    <dgm:pt modelId="{5C843714-9861-4469-BCD9-4B7FCE2BE16C}" type="parTrans" cxnId="{721C85F2-F66C-4FC3-AB0A-AA2285BEDCA5}">
      <dgm:prSet/>
      <dgm:spPr/>
      <dgm:t>
        <a:bodyPr/>
        <a:lstStyle/>
        <a:p>
          <a:endParaRPr lang="en-IN"/>
        </a:p>
      </dgm:t>
    </dgm:pt>
    <dgm:pt modelId="{DEC1B8A3-86CB-4B85-8585-0DB021AA9210}" type="sibTrans" cxnId="{721C85F2-F66C-4FC3-AB0A-AA2285BEDCA5}">
      <dgm:prSet/>
      <dgm:spPr/>
      <dgm:t>
        <a:bodyPr/>
        <a:lstStyle/>
        <a:p>
          <a:endParaRPr lang="en-IN"/>
        </a:p>
      </dgm:t>
    </dgm:pt>
    <dgm:pt modelId="{FCCF6A93-0035-4041-850A-9A62DEA548E4}">
      <dgm:prSet custT="1"/>
      <dgm:spPr>
        <a:solidFill>
          <a:schemeClr val="tx1">
            <a:lumMod val="85000"/>
          </a:schemeClr>
        </a:solidFill>
      </dgm:spPr>
      <dgm:t>
        <a:bodyPr/>
        <a:lstStyle/>
        <a:p>
          <a:pPr>
            <a:buFont typeface="Arial" panose="020B0604020202020204" pitchFamily="34" charset="0"/>
            <a:buChar char="•"/>
          </a:pPr>
          <a:r>
            <a:rPr lang="en-US" sz="2800" dirty="0">
              <a:solidFill>
                <a:schemeClr val="bg1"/>
              </a:solidFill>
              <a:latin typeface="Times New Roman" panose="02020603050405020304" pitchFamily="18" charset="0"/>
              <a:cs typeface="Times New Roman" panose="02020603050405020304" pitchFamily="18" charset="0"/>
            </a:rPr>
            <a:t>It involves ongoing monitoring of drugs to ensure they remain safe for use as previously undetected AEs can occur at any time</a:t>
          </a:r>
        </a:p>
      </dgm:t>
    </dgm:pt>
    <dgm:pt modelId="{0436122A-9E34-4982-AB33-21F2B6A65E51}" type="parTrans" cxnId="{48B0665B-99FB-4D1D-8CBE-5C69B0C325B3}">
      <dgm:prSet/>
      <dgm:spPr/>
      <dgm:t>
        <a:bodyPr/>
        <a:lstStyle/>
        <a:p>
          <a:endParaRPr lang="en-IN"/>
        </a:p>
      </dgm:t>
    </dgm:pt>
    <dgm:pt modelId="{6EE1DAA9-05EC-4E55-A9DD-91359B3F0AF9}" type="sibTrans" cxnId="{48B0665B-99FB-4D1D-8CBE-5C69B0C325B3}">
      <dgm:prSet/>
      <dgm:spPr/>
      <dgm:t>
        <a:bodyPr/>
        <a:lstStyle/>
        <a:p>
          <a:endParaRPr lang="en-IN"/>
        </a:p>
      </dgm:t>
    </dgm:pt>
    <dgm:pt modelId="{A8159A1E-AEC3-44F3-9E99-BB5C2B0DD6E8}">
      <dgm:prSet custT="1"/>
      <dgm:spPr>
        <a:solidFill>
          <a:schemeClr val="tx1">
            <a:lumMod val="85000"/>
          </a:schemeClr>
        </a:solidFill>
      </dgm:spPr>
      <dgm:t>
        <a:bodyPr/>
        <a:lstStyle/>
        <a:p>
          <a:r>
            <a:rPr lang="en-US" sz="2800" dirty="0">
              <a:solidFill>
                <a:schemeClr val="bg1"/>
              </a:solidFill>
              <a:latin typeface="Times New Roman" panose="02020603050405020304" pitchFamily="18" charset="0"/>
              <a:cs typeface="Times New Roman" panose="02020603050405020304" pitchFamily="18" charset="0"/>
            </a:rPr>
            <a:t>Drugs appear to be safe and well-tolerated, but safety in real-world is unclear</a:t>
          </a:r>
        </a:p>
      </dgm:t>
    </dgm:pt>
    <dgm:pt modelId="{E906577F-C0D6-4A9E-9B15-F2DB019687AF}" type="parTrans" cxnId="{84ACFA39-BCC4-4F43-B819-38D13D7CCFF8}">
      <dgm:prSet/>
      <dgm:spPr/>
      <dgm:t>
        <a:bodyPr/>
        <a:lstStyle/>
        <a:p>
          <a:endParaRPr lang="en-IN"/>
        </a:p>
      </dgm:t>
    </dgm:pt>
    <dgm:pt modelId="{8ACDFA2A-67D7-4CD0-A5D6-C32C9B668FD8}" type="sibTrans" cxnId="{84ACFA39-BCC4-4F43-B819-38D13D7CCFF8}">
      <dgm:prSet/>
      <dgm:spPr/>
      <dgm:t>
        <a:bodyPr/>
        <a:lstStyle/>
        <a:p>
          <a:endParaRPr lang="en-IN"/>
        </a:p>
      </dgm:t>
    </dgm:pt>
    <dgm:pt modelId="{8515E732-2CF8-49C2-AA56-28D22B20D429}">
      <dgm:prSet custT="1"/>
      <dgm:spPr>
        <a:solidFill>
          <a:schemeClr val="tx1">
            <a:lumMod val="85000"/>
          </a:schemeClr>
        </a:solidFill>
      </dgm:spPr>
      <dgm:t>
        <a:bodyPr/>
        <a:lstStyle/>
        <a:p>
          <a:r>
            <a:rPr lang="en-US" sz="2800" dirty="0">
              <a:solidFill>
                <a:schemeClr val="bg1"/>
              </a:solidFill>
              <a:latin typeface="Times New Roman" panose="02020603050405020304" pitchFamily="18" charset="0"/>
              <a:cs typeface="Times New Roman" panose="02020603050405020304" pitchFamily="18" charset="0"/>
            </a:rPr>
            <a:t>Safety in vulnerable groups is unknown</a:t>
          </a:r>
        </a:p>
      </dgm:t>
    </dgm:pt>
    <dgm:pt modelId="{7D87CE9E-75A4-44D0-920F-24BA8540F5ED}" type="parTrans" cxnId="{BE41B98D-1866-4CE6-B7D8-BEC7DA01DB06}">
      <dgm:prSet/>
      <dgm:spPr/>
      <dgm:t>
        <a:bodyPr/>
        <a:lstStyle/>
        <a:p>
          <a:endParaRPr lang="en-IN"/>
        </a:p>
      </dgm:t>
    </dgm:pt>
    <dgm:pt modelId="{3CC06612-B2AC-4A70-A6F6-152ADFBF763A}" type="sibTrans" cxnId="{BE41B98D-1866-4CE6-B7D8-BEC7DA01DB06}">
      <dgm:prSet/>
      <dgm:spPr/>
      <dgm:t>
        <a:bodyPr/>
        <a:lstStyle/>
        <a:p>
          <a:endParaRPr lang="en-IN"/>
        </a:p>
      </dgm:t>
    </dgm:pt>
    <dgm:pt modelId="{ACFFA2BD-747F-4E31-AB1E-DE97FE54FF92}">
      <dgm:prSet custT="1"/>
      <dgm:spPr>
        <a:solidFill>
          <a:schemeClr val="tx1">
            <a:lumMod val="85000"/>
          </a:schemeClr>
        </a:solidFill>
      </dgm:spPr>
      <dgm:t>
        <a:bodyPr/>
        <a:lstStyle/>
        <a:p>
          <a:r>
            <a:rPr lang="en-US" sz="2800" dirty="0">
              <a:solidFill>
                <a:schemeClr val="bg1"/>
              </a:solidFill>
              <a:latin typeface="Times New Roman" panose="02020603050405020304" pitchFamily="18" charset="0"/>
              <a:cs typeface="Times New Roman" panose="02020603050405020304" pitchFamily="18" charset="0"/>
            </a:rPr>
            <a:t>Significant harm to a few patients, rumors, and myths can destroy the credibility and adherence to treatment.</a:t>
          </a:r>
        </a:p>
      </dgm:t>
    </dgm:pt>
    <dgm:pt modelId="{D7A9EB55-62C9-45F3-AD69-63092E0374B3}" type="parTrans" cxnId="{E548301B-2CF2-41BA-A573-F548BF97FC70}">
      <dgm:prSet/>
      <dgm:spPr/>
      <dgm:t>
        <a:bodyPr/>
        <a:lstStyle/>
        <a:p>
          <a:endParaRPr lang="en-IN"/>
        </a:p>
      </dgm:t>
    </dgm:pt>
    <dgm:pt modelId="{1F04FEEA-BBB0-40A9-B6A3-5B747DE0993A}" type="sibTrans" cxnId="{E548301B-2CF2-41BA-A573-F548BF97FC70}">
      <dgm:prSet/>
      <dgm:spPr/>
      <dgm:t>
        <a:bodyPr/>
        <a:lstStyle/>
        <a:p>
          <a:endParaRPr lang="en-IN"/>
        </a:p>
      </dgm:t>
    </dgm:pt>
    <dgm:pt modelId="{CAD602E9-3984-4DD0-A421-5D0B7E4E689F}" type="pres">
      <dgm:prSet presAssocID="{94B6FAFD-A4F8-410B-8809-C5D46203D633}" presName="Name0" presStyleCnt="0">
        <dgm:presLayoutVars>
          <dgm:dir/>
          <dgm:animLvl val="lvl"/>
          <dgm:resizeHandles val="exact"/>
        </dgm:presLayoutVars>
      </dgm:prSet>
      <dgm:spPr/>
    </dgm:pt>
    <dgm:pt modelId="{C3DE268D-1FB3-4E66-AC1D-7A1202B96DE5}" type="pres">
      <dgm:prSet presAssocID="{305EF4A5-96BF-4C9A-9399-76BE7327C608}" presName="linNode" presStyleCnt="0"/>
      <dgm:spPr/>
    </dgm:pt>
    <dgm:pt modelId="{1E3788C2-3AF5-49F1-9812-8CBDB3157C05}" type="pres">
      <dgm:prSet presAssocID="{305EF4A5-96BF-4C9A-9399-76BE7327C608}" presName="parTx" presStyleLbl="revTx" presStyleIdx="0" presStyleCnt="3">
        <dgm:presLayoutVars>
          <dgm:chMax val="1"/>
          <dgm:bulletEnabled val="1"/>
        </dgm:presLayoutVars>
      </dgm:prSet>
      <dgm:spPr/>
    </dgm:pt>
    <dgm:pt modelId="{ADF6758B-AA2C-4DF0-8663-3895ECABDE4B}" type="pres">
      <dgm:prSet presAssocID="{305EF4A5-96BF-4C9A-9399-76BE7327C608}" presName="bracket" presStyleLbl="parChTrans1D1" presStyleIdx="0" presStyleCnt="3"/>
      <dgm:spPr/>
    </dgm:pt>
    <dgm:pt modelId="{47A8F308-540D-44C3-83A5-BFAF843BC6D7}" type="pres">
      <dgm:prSet presAssocID="{305EF4A5-96BF-4C9A-9399-76BE7327C608}" presName="spH" presStyleCnt="0"/>
      <dgm:spPr/>
    </dgm:pt>
    <dgm:pt modelId="{0347EDB1-5122-47A1-81CC-E832FCC23932}" type="pres">
      <dgm:prSet presAssocID="{305EF4A5-96BF-4C9A-9399-76BE7327C608}" presName="desTx" presStyleLbl="node1" presStyleIdx="0" presStyleCnt="3">
        <dgm:presLayoutVars>
          <dgm:bulletEnabled val="1"/>
        </dgm:presLayoutVars>
      </dgm:prSet>
      <dgm:spPr/>
    </dgm:pt>
    <dgm:pt modelId="{BE805793-198F-442C-9F67-5F251E66C324}" type="pres">
      <dgm:prSet presAssocID="{E02AE440-0C71-4CEB-B68F-A61A0EFB6F29}" presName="spV" presStyleCnt="0"/>
      <dgm:spPr/>
    </dgm:pt>
    <dgm:pt modelId="{6EDB4C8E-7AFA-4838-A39A-199D16CE5FE6}" type="pres">
      <dgm:prSet presAssocID="{8D0DB9ED-5BCE-4B31-BF70-CAF53D9274DD}" presName="linNode" presStyleCnt="0"/>
      <dgm:spPr/>
    </dgm:pt>
    <dgm:pt modelId="{1B7E708E-3DF9-4AF4-94F0-98E03F2E5FB8}" type="pres">
      <dgm:prSet presAssocID="{8D0DB9ED-5BCE-4B31-BF70-CAF53D9274DD}" presName="parTx" presStyleLbl="revTx" presStyleIdx="1" presStyleCnt="3">
        <dgm:presLayoutVars>
          <dgm:chMax val="1"/>
          <dgm:bulletEnabled val="1"/>
        </dgm:presLayoutVars>
      </dgm:prSet>
      <dgm:spPr/>
    </dgm:pt>
    <dgm:pt modelId="{12B3474C-15DB-4621-ACFD-3DC67429F257}" type="pres">
      <dgm:prSet presAssocID="{8D0DB9ED-5BCE-4B31-BF70-CAF53D9274DD}" presName="bracket" presStyleLbl="parChTrans1D1" presStyleIdx="1" presStyleCnt="3"/>
      <dgm:spPr/>
    </dgm:pt>
    <dgm:pt modelId="{70C46DCB-F7C8-4EBF-B005-51643F7CAB48}" type="pres">
      <dgm:prSet presAssocID="{8D0DB9ED-5BCE-4B31-BF70-CAF53D9274DD}" presName="spH" presStyleCnt="0"/>
      <dgm:spPr/>
    </dgm:pt>
    <dgm:pt modelId="{FEA87FEC-9EA0-4F86-9FFB-7A1FD07EC265}" type="pres">
      <dgm:prSet presAssocID="{8D0DB9ED-5BCE-4B31-BF70-CAF53D9274DD}" presName="desTx" presStyleLbl="node1" presStyleIdx="1" presStyleCnt="3" custLinFactNeighborX="-13207" custLinFactNeighborY="3716">
        <dgm:presLayoutVars>
          <dgm:bulletEnabled val="1"/>
        </dgm:presLayoutVars>
      </dgm:prSet>
      <dgm:spPr/>
    </dgm:pt>
    <dgm:pt modelId="{DDDB009E-EB36-4CB4-B31F-1A824AE810CB}" type="pres">
      <dgm:prSet presAssocID="{F83C9744-5F75-45C1-8E14-36F68416E79E}" presName="spV" presStyleCnt="0"/>
      <dgm:spPr/>
    </dgm:pt>
    <dgm:pt modelId="{98734EF2-FA53-4D54-9A26-25AB1B2D7873}" type="pres">
      <dgm:prSet presAssocID="{421C6C7D-AB29-41F0-8E35-8EE7A8A12252}" presName="linNode" presStyleCnt="0"/>
      <dgm:spPr/>
    </dgm:pt>
    <dgm:pt modelId="{CA3F6CEB-20F1-4D66-861C-DE850B474B10}" type="pres">
      <dgm:prSet presAssocID="{421C6C7D-AB29-41F0-8E35-8EE7A8A12252}" presName="parTx" presStyleLbl="revTx" presStyleIdx="2" presStyleCnt="3">
        <dgm:presLayoutVars>
          <dgm:chMax val="1"/>
          <dgm:bulletEnabled val="1"/>
        </dgm:presLayoutVars>
      </dgm:prSet>
      <dgm:spPr/>
    </dgm:pt>
    <dgm:pt modelId="{ABF1E6A0-AF61-4D43-92C1-D18F2A4B0838}" type="pres">
      <dgm:prSet presAssocID="{421C6C7D-AB29-41F0-8E35-8EE7A8A12252}" presName="bracket" presStyleLbl="parChTrans1D1" presStyleIdx="2" presStyleCnt="3"/>
      <dgm:spPr/>
    </dgm:pt>
    <dgm:pt modelId="{52E76F21-3872-4AEB-A85A-AA77944F1E1A}" type="pres">
      <dgm:prSet presAssocID="{421C6C7D-AB29-41F0-8E35-8EE7A8A12252}" presName="spH" presStyleCnt="0"/>
      <dgm:spPr/>
    </dgm:pt>
    <dgm:pt modelId="{D2FE4EF9-B183-4593-81F3-5C6C1C6A05D4}" type="pres">
      <dgm:prSet presAssocID="{421C6C7D-AB29-41F0-8E35-8EE7A8A12252}" presName="desTx" presStyleLbl="node1" presStyleIdx="2" presStyleCnt="3">
        <dgm:presLayoutVars>
          <dgm:bulletEnabled val="1"/>
        </dgm:presLayoutVars>
      </dgm:prSet>
      <dgm:spPr/>
    </dgm:pt>
  </dgm:ptLst>
  <dgm:cxnLst>
    <dgm:cxn modelId="{E548301B-2CF2-41BA-A573-F548BF97FC70}" srcId="{421C6C7D-AB29-41F0-8E35-8EE7A8A12252}" destId="{ACFFA2BD-747F-4E31-AB1E-DE97FE54FF92}" srcOrd="3" destOrd="0" parTransId="{D7A9EB55-62C9-45F3-AD69-63092E0374B3}" sibTransId="{1F04FEEA-BBB0-40A9-B6A3-5B747DE0993A}"/>
    <dgm:cxn modelId="{C959511C-00AD-48CF-A88B-55471236153B}" type="presOf" srcId="{503A7462-7991-4A5A-8C17-BB0761AFD279}" destId="{FEA87FEC-9EA0-4F86-9FFB-7A1FD07EC265}" srcOrd="0" destOrd="0" presId="urn:diagrams.loki3.com/BracketList"/>
    <dgm:cxn modelId="{24F1431E-CDE4-46FD-8954-BB22F4EA9F55}" srcId="{8D0DB9ED-5BCE-4B31-BF70-CAF53D9274DD}" destId="{0622B176-E5DB-4D9F-A4DD-33AA625808CE}" srcOrd="4" destOrd="0" parTransId="{BFE79C59-6232-48AD-9002-A3F08C419548}" sibTransId="{F2DBF37F-6062-47A8-8FB0-F5BBF04E6DEB}"/>
    <dgm:cxn modelId="{A2B80A2A-C369-4FC1-9DE9-B41A78B98D82}" type="presOf" srcId="{0622B176-E5DB-4D9F-A4DD-33AA625808CE}" destId="{FEA87FEC-9EA0-4F86-9FFB-7A1FD07EC265}" srcOrd="0" destOrd="4" presId="urn:diagrams.loki3.com/BracketList"/>
    <dgm:cxn modelId="{757E8F2C-DA61-4A31-A838-B3E0746FC523}" type="presOf" srcId="{FB225F95-4851-4150-B842-E807A7C67C3C}" destId="{FEA87FEC-9EA0-4F86-9FFB-7A1FD07EC265}" srcOrd="0" destOrd="1" presId="urn:diagrams.loki3.com/BracketList"/>
    <dgm:cxn modelId="{B617F62C-4623-4B08-86D2-4FC7D24A8587}" type="presOf" srcId="{421C6C7D-AB29-41F0-8E35-8EE7A8A12252}" destId="{CA3F6CEB-20F1-4D66-861C-DE850B474B10}" srcOrd="0" destOrd="0" presId="urn:diagrams.loki3.com/BracketList"/>
    <dgm:cxn modelId="{DDF2652F-4D75-4EC2-BF70-CC00CDB9F8D9}" type="presOf" srcId="{8D0DB9ED-5BCE-4B31-BF70-CAF53D9274DD}" destId="{1B7E708E-3DF9-4AF4-94F0-98E03F2E5FB8}" srcOrd="0" destOrd="0" presId="urn:diagrams.loki3.com/BracketList"/>
    <dgm:cxn modelId="{EE578435-52E2-4D4B-9B95-FF22EEBC229C}" srcId="{305EF4A5-96BF-4C9A-9399-76BE7327C608}" destId="{ABEEFD32-AB0A-480C-9D38-15FB63C8070B}" srcOrd="0" destOrd="0" parTransId="{5B0A0440-8280-41C9-A555-6168F5E84C41}" sibTransId="{937236DB-BC52-4A1F-8201-2ABE851550FA}"/>
    <dgm:cxn modelId="{84ACFA39-BCC4-4F43-B819-38D13D7CCFF8}" srcId="{421C6C7D-AB29-41F0-8E35-8EE7A8A12252}" destId="{A8159A1E-AEC3-44F3-9E99-BB5C2B0DD6E8}" srcOrd="1" destOrd="0" parTransId="{E906577F-C0D6-4A9E-9B15-F2DB019687AF}" sibTransId="{8ACDFA2A-67D7-4CD0-A5D6-C32C9B668FD8}"/>
    <dgm:cxn modelId="{835CCD3C-8CAE-4A3E-BFF6-066544128C43}" srcId="{94B6FAFD-A4F8-410B-8809-C5D46203D633}" destId="{8D0DB9ED-5BCE-4B31-BF70-CAF53D9274DD}" srcOrd="1" destOrd="0" parTransId="{674D073E-09E8-45A0-BF1F-90D7C3596D90}" sibTransId="{F83C9744-5F75-45C1-8E14-36F68416E79E}"/>
    <dgm:cxn modelId="{48B0665B-99FB-4D1D-8CBE-5C69B0C325B3}" srcId="{421C6C7D-AB29-41F0-8E35-8EE7A8A12252}" destId="{FCCF6A93-0035-4041-850A-9A62DEA548E4}" srcOrd="0" destOrd="0" parTransId="{0436122A-9E34-4982-AB33-21F2B6A65E51}" sibTransId="{6EE1DAA9-05EC-4E55-A9DD-91359B3F0AF9}"/>
    <dgm:cxn modelId="{650AAA65-E9CC-46FA-8F64-EEF88A588A30}" srcId="{8D0DB9ED-5BCE-4B31-BF70-CAF53D9274DD}" destId="{503A7462-7991-4A5A-8C17-BB0761AFD279}" srcOrd="0" destOrd="0" parTransId="{2B9C254A-A1B2-49B3-B953-704EA0734F7D}" sibTransId="{0208E290-9AAA-40A0-8725-E886D0BA2476}"/>
    <dgm:cxn modelId="{C30F874E-D8AB-4E60-B4F7-6107472CB096}" type="presOf" srcId="{FCCF6A93-0035-4041-850A-9A62DEA548E4}" destId="{D2FE4EF9-B183-4593-81F3-5C6C1C6A05D4}" srcOrd="0" destOrd="0" presId="urn:diagrams.loki3.com/BracketList"/>
    <dgm:cxn modelId="{BE41B98D-1866-4CE6-B7D8-BEC7DA01DB06}" srcId="{421C6C7D-AB29-41F0-8E35-8EE7A8A12252}" destId="{8515E732-2CF8-49C2-AA56-28D22B20D429}" srcOrd="2" destOrd="0" parTransId="{7D87CE9E-75A4-44D0-920F-24BA8540F5ED}" sibTransId="{3CC06612-B2AC-4A70-A6F6-152ADFBF763A}"/>
    <dgm:cxn modelId="{200A949C-1BF7-45F5-8E74-72EC698182EA}" type="presOf" srcId="{ABEEFD32-AB0A-480C-9D38-15FB63C8070B}" destId="{0347EDB1-5122-47A1-81CC-E832FCC23932}" srcOrd="0" destOrd="0" presId="urn:diagrams.loki3.com/BracketList"/>
    <dgm:cxn modelId="{509D9FA2-CD1C-4952-BB4C-A01BD1197023}" srcId="{8D0DB9ED-5BCE-4B31-BF70-CAF53D9274DD}" destId="{FB225F95-4851-4150-B842-E807A7C67C3C}" srcOrd="1" destOrd="0" parTransId="{917C38B6-7DA9-4AB8-83F3-DB4ACF5426DB}" sibTransId="{041E644F-BD86-4F43-BE6B-DAEC9B981B85}"/>
    <dgm:cxn modelId="{CA12B6B0-1276-4E83-BFC8-FA8C872BD60F}" type="presOf" srcId="{856B2B50-20FC-4643-8296-D2CB05ADC8E5}" destId="{FEA87FEC-9EA0-4F86-9FFB-7A1FD07EC265}" srcOrd="0" destOrd="2" presId="urn:diagrams.loki3.com/BracketList"/>
    <dgm:cxn modelId="{4B8856B4-A532-4FDC-9949-910F80422575}" srcId="{8D0DB9ED-5BCE-4B31-BF70-CAF53D9274DD}" destId="{8FF3A385-B117-4901-8E2D-D4260EF8EB89}" srcOrd="3" destOrd="0" parTransId="{AEDE0A22-C574-4837-B401-0576ECE1AC55}" sibTransId="{32E91407-1730-47F6-BB27-B8A641ABCF49}"/>
    <dgm:cxn modelId="{F40043BE-AE71-4A22-BB94-8AE20E802FF4}" srcId="{94B6FAFD-A4F8-410B-8809-C5D46203D633}" destId="{305EF4A5-96BF-4C9A-9399-76BE7327C608}" srcOrd="0" destOrd="0" parTransId="{689BD400-A26D-4DF6-8A9C-1C0F379D4D45}" sibTransId="{E02AE440-0C71-4CEB-B68F-A61A0EFB6F29}"/>
    <dgm:cxn modelId="{D39F1FC1-5001-4F88-B6BF-8AC5D9845C2C}" type="presOf" srcId="{A8159A1E-AEC3-44F3-9E99-BB5C2B0DD6E8}" destId="{D2FE4EF9-B183-4593-81F3-5C6C1C6A05D4}" srcOrd="0" destOrd="1" presId="urn:diagrams.loki3.com/BracketList"/>
    <dgm:cxn modelId="{38E13CC3-BB03-4575-9F40-16F9A7736F89}" type="presOf" srcId="{94B6FAFD-A4F8-410B-8809-C5D46203D633}" destId="{CAD602E9-3984-4DD0-A421-5D0B7E4E689F}" srcOrd="0" destOrd="0" presId="urn:diagrams.loki3.com/BracketList"/>
    <dgm:cxn modelId="{F7DD8EC4-C9E7-4B9A-B0A0-FFD26CB9CBE3}" type="presOf" srcId="{ACFFA2BD-747F-4E31-AB1E-DE97FE54FF92}" destId="{D2FE4EF9-B183-4593-81F3-5C6C1C6A05D4}" srcOrd="0" destOrd="3" presId="urn:diagrams.loki3.com/BracketList"/>
    <dgm:cxn modelId="{C5C789CA-98F2-4D8A-9F50-9306C641B0EF}" type="presOf" srcId="{305EF4A5-96BF-4C9A-9399-76BE7327C608}" destId="{1E3788C2-3AF5-49F1-9812-8CBDB3157C05}" srcOrd="0" destOrd="0" presId="urn:diagrams.loki3.com/BracketList"/>
    <dgm:cxn modelId="{8260DBCF-86EF-4F0C-B961-8DF6BE921624}" type="presOf" srcId="{8FF3A385-B117-4901-8E2D-D4260EF8EB89}" destId="{FEA87FEC-9EA0-4F86-9FFB-7A1FD07EC265}" srcOrd="0" destOrd="3" presId="urn:diagrams.loki3.com/BracketList"/>
    <dgm:cxn modelId="{049BFFDB-1F08-42E0-91A9-FAF0EDDEBC26}" srcId="{8D0DB9ED-5BCE-4B31-BF70-CAF53D9274DD}" destId="{856B2B50-20FC-4643-8296-D2CB05ADC8E5}" srcOrd="2" destOrd="0" parTransId="{5402FC5E-2998-43CA-B476-3CFDCA13DE68}" sibTransId="{B433EDC1-69F8-4682-9DCF-FD0909E6C7B2}"/>
    <dgm:cxn modelId="{721C85F2-F66C-4FC3-AB0A-AA2285BEDCA5}" srcId="{94B6FAFD-A4F8-410B-8809-C5D46203D633}" destId="{421C6C7D-AB29-41F0-8E35-8EE7A8A12252}" srcOrd="2" destOrd="0" parTransId="{5C843714-9861-4469-BCD9-4B7FCE2BE16C}" sibTransId="{DEC1B8A3-86CB-4B85-8585-0DB021AA9210}"/>
    <dgm:cxn modelId="{74B782F6-248B-44CC-AF7F-12512C22CA99}" type="presOf" srcId="{8515E732-2CF8-49C2-AA56-28D22B20D429}" destId="{D2FE4EF9-B183-4593-81F3-5C6C1C6A05D4}" srcOrd="0" destOrd="2" presId="urn:diagrams.loki3.com/BracketList"/>
    <dgm:cxn modelId="{77DA4B7A-E1DC-43B3-BDAC-7C8A26CE3EFA}" type="presParOf" srcId="{CAD602E9-3984-4DD0-A421-5D0B7E4E689F}" destId="{C3DE268D-1FB3-4E66-AC1D-7A1202B96DE5}" srcOrd="0" destOrd="0" presId="urn:diagrams.loki3.com/BracketList"/>
    <dgm:cxn modelId="{9292ED49-6A33-4882-8E80-B627A6B0AE20}" type="presParOf" srcId="{C3DE268D-1FB3-4E66-AC1D-7A1202B96DE5}" destId="{1E3788C2-3AF5-49F1-9812-8CBDB3157C05}" srcOrd="0" destOrd="0" presId="urn:diagrams.loki3.com/BracketList"/>
    <dgm:cxn modelId="{2FFCFB1A-5D42-47D2-AF1D-55ACA124AD19}" type="presParOf" srcId="{C3DE268D-1FB3-4E66-AC1D-7A1202B96DE5}" destId="{ADF6758B-AA2C-4DF0-8663-3895ECABDE4B}" srcOrd="1" destOrd="0" presId="urn:diagrams.loki3.com/BracketList"/>
    <dgm:cxn modelId="{0C9651FC-6B1D-4E29-A7AA-94FD1F441105}" type="presParOf" srcId="{C3DE268D-1FB3-4E66-AC1D-7A1202B96DE5}" destId="{47A8F308-540D-44C3-83A5-BFAF843BC6D7}" srcOrd="2" destOrd="0" presId="urn:diagrams.loki3.com/BracketList"/>
    <dgm:cxn modelId="{998DB943-2894-4360-AFF1-0CDECA329DA8}" type="presParOf" srcId="{C3DE268D-1FB3-4E66-AC1D-7A1202B96DE5}" destId="{0347EDB1-5122-47A1-81CC-E832FCC23932}" srcOrd="3" destOrd="0" presId="urn:diagrams.loki3.com/BracketList"/>
    <dgm:cxn modelId="{8104420C-91A3-4EA1-A0AB-C3759E8CB5E3}" type="presParOf" srcId="{CAD602E9-3984-4DD0-A421-5D0B7E4E689F}" destId="{BE805793-198F-442C-9F67-5F251E66C324}" srcOrd="1" destOrd="0" presId="urn:diagrams.loki3.com/BracketList"/>
    <dgm:cxn modelId="{2ACB7547-ED73-4845-90CA-DB5D6D0DE12B}" type="presParOf" srcId="{CAD602E9-3984-4DD0-A421-5D0B7E4E689F}" destId="{6EDB4C8E-7AFA-4838-A39A-199D16CE5FE6}" srcOrd="2" destOrd="0" presId="urn:diagrams.loki3.com/BracketList"/>
    <dgm:cxn modelId="{B43B0103-F8A0-4522-A162-2B13D2A19FAF}" type="presParOf" srcId="{6EDB4C8E-7AFA-4838-A39A-199D16CE5FE6}" destId="{1B7E708E-3DF9-4AF4-94F0-98E03F2E5FB8}" srcOrd="0" destOrd="0" presId="urn:diagrams.loki3.com/BracketList"/>
    <dgm:cxn modelId="{2C6B6963-07C1-4DFD-9B1A-7EE83DC95096}" type="presParOf" srcId="{6EDB4C8E-7AFA-4838-A39A-199D16CE5FE6}" destId="{12B3474C-15DB-4621-ACFD-3DC67429F257}" srcOrd="1" destOrd="0" presId="urn:diagrams.loki3.com/BracketList"/>
    <dgm:cxn modelId="{C514B0FA-6BD8-4D61-B2F2-170608C23082}" type="presParOf" srcId="{6EDB4C8E-7AFA-4838-A39A-199D16CE5FE6}" destId="{70C46DCB-F7C8-4EBF-B005-51643F7CAB48}" srcOrd="2" destOrd="0" presId="urn:diagrams.loki3.com/BracketList"/>
    <dgm:cxn modelId="{D6B13721-932D-455F-BD42-E2189C97E6DB}" type="presParOf" srcId="{6EDB4C8E-7AFA-4838-A39A-199D16CE5FE6}" destId="{FEA87FEC-9EA0-4F86-9FFB-7A1FD07EC265}" srcOrd="3" destOrd="0" presId="urn:diagrams.loki3.com/BracketList"/>
    <dgm:cxn modelId="{9E4A3BFE-AF13-40DD-959E-8273280A4DDD}" type="presParOf" srcId="{CAD602E9-3984-4DD0-A421-5D0B7E4E689F}" destId="{DDDB009E-EB36-4CB4-B31F-1A824AE810CB}" srcOrd="3" destOrd="0" presId="urn:diagrams.loki3.com/BracketList"/>
    <dgm:cxn modelId="{88D499CA-7F14-45DE-B436-94AAFEF317D7}" type="presParOf" srcId="{CAD602E9-3984-4DD0-A421-5D0B7E4E689F}" destId="{98734EF2-FA53-4D54-9A26-25AB1B2D7873}" srcOrd="4" destOrd="0" presId="urn:diagrams.loki3.com/BracketList"/>
    <dgm:cxn modelId="{89C4E0DD-6179-4954-A239-113A9E915E78}" type="presParOf" srcId="{98734EF2-FA53-4D54-9A26-25AB1B2D7873}" destId="{CA3F6CEB-20F1-4D66-861C-DE850B474B10}" srcOrd="0" destOrd="0" presId="urn:diagrams.loki3.com/BracketList"/>
    <dgm:cxn modelId="{051A3CBB-E899-4591-B3E2-588CFCC8AF08}" type="presParOf" srcId="{98734EF2-FA53-4D54-9A26-25AB1B2D7873}" destId="{ABF1E6A0-AF61-4D43-92C1-D18F2A4B0838}" srcOrd="1" destOrd="0" presId="urn:diagrams.loki3.com/BracketList"/>
    <dgm:cxn modelId="{10560BE4-D924-46B1-9C36-9D8EA39E23F4}" type="presParOf" srcId="{98734EF2-FA53-4D54-9A26-25AB1B2D7873}" destId="{52E76F21-3872-4AEB-A85A-AA77944F1E1A}" srcOrd="2" destOrd="0" presId="urn:diagrams.loki3.com/BracketList"/>
    <dgm:cxn modelId="{F4938A36-47BB-4CAF-A369-45BCEDB2B7B8}" type="presParOf" srcId="{98734EF2-FA53-4D54-9A26-25AB1B2D7873}" destId="{D2FE4EF9-B183-4593-81F3-5C6C1C6A05D4}" srcOrd="3" destOrd="0" presId="urn:diagrams.loki3.com/Bracket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FB2313-52F8-433E-AC21-1F8D635C440D}">
      <dsp:nvSpPr>
        <dsp:cNvPr id="0" name=""/>
        <dsp:cNvSpPr/>
      </dsp:nvSpPr>
      <dsp:spPr>
        <a:xfrm>
          <a:off x="2805891" y="48101"/>
          <a:ext cx="2308860" cy="230886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en-IN" sz="2500" kern="1200" dirty="0"/>
            <a:t>Technology</a:t>
          </a:r>
        </a:p>
      </dsp:txBody>
      <dsp:txXfrm>
        <a:off x="3113739" y="452151"/>
        <a:ext cx="1693164" cy="1038987"/>
      </dsp:txXfrm>
    </dsp:sp>
    <dsp:sp modelId="{BBD3F426-9A2A-4EA8-92DA-FB7FD7FDEF8A}">
      <dsp:nvSpPr>
        <dsp:cNvPr id="0" name=""/>
        <dsp:cNvSpPr/>
      </dsp:nvSpPr>
      <dsp:spPr>
        <a:xfrm>
          <a:off x="3639005" y="1491138"/>
          <a:ext cx="2308860" cy="230886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en-IN" sz="2500" kern="1200" dirty="0"/>
            <a:t>Operation</a:t>
          </a:r>
        </a:p>
      </dsp:txBody>
      <dsp:txXfrm>
        <a:off x="4345131" y="2087594"/>
        <a:ext cx="1385316" cy="1269873"/>
      </dsp:txXfrm>
    </dsp:sp>
    <dsp:sp modelId="{A2A0D09D-521D-4BF6-837E-39667610E18A}">
      <dsp:nvSpPr>
        <dsp:cNvPr id="0" name=""/>
        <dsp:cNvSpPr/>
      </dsp:nvSpPr>
      <dsp:spPr>
        <a:xfrm>
          <a:off x="1972777" y="1491138"/>
          <a:ext cx="2308860" cy="230886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111250">
            <a:lnSpc>
              <a:spcPct val="90000"/>
            </a:lnSpc>
            <a:spcBef>
              <a:spcPct val="0"/>
            </a:spcBef>
            <a:spcAft>
              <a:spcPct val="35000"/>
            </a:spcAft>
            <a:buNone/>
          </a:pPr>
          <a:r>
            <a:rPr lang="en-IN" sz="2500" kern="1200" dirty="0"/>
            <a:t>Consulting</a:t>
          </a:r>
        </a:p>
      </dsp:txBody>
      <dsp:txXfrm>
        <a:off x="2190195" y="2087594"/>
        <a:ext cx="1385316" cy="126987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3788C2-3AF5-49F1-9812-8CBDB3157C05}">
      <dsp:nvSpPr>
        <dsp:cNvPr id="0" name=""/>
        <dsp:cNvSpPr/>
      </dsp:nvSpPr>
      <dsp:spPr>
        <a:xfrm>
          <a:off x="0" y="534447"/>
          <a:ext cx="486831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IN" sz="3000" kern="1200" dirty="0">
              <a:solidFill>
                <a:schemeClr val="bg1"/>
              </a:solidFill>
              <a:latin typeface="Times New Roman" panose="02020603050405020304" pitchFamily="18" charset="0"/>
              <a:cs typeface="Times New Roman" panose="02020603050405020304" pitchFamily="18" charset="0"/>
            </a:rPr>
            <a:t>Definition</a:t>
          </a:r>
        </a:p>
      </dsp:txBody>
      <dsp:txXfrm>
        <a:off x="0" y="534447"/>
        <a:ext cx="4868314" cy="1287000"/>
      </dsp:txXfrm>
    </dsp:sp>
    <dsp:sp modelId="{ADF6758B-AA2C-4DF0-8663-3895ECABDE4B}">
      <dsp:nvSpPr>
        <dsp:cNvPr id="0" name=""/>
        <dsp:cNvSpPr/>
      </dsp:nvSpPr>
      <dsp:spPr>
        <a:xfrm>
          <a:off x="4868314" y="514338"/>
          <a:ext cx="973662" cy="132721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347EDB1-5122-47A1-81CC-E832FCC23932}">
      <dsp:nvSpPr>
        <dsp:cNvPr id="0" name=""/>
        <dsp:cNvSpPr/>
      </dsp:nvSpPr>
      <dsp:spPr>
        <a:xfrm>
          <a:off x="6231442" y="514338"/>
          <a:ext cx="13241814" cy="1327218"/>
        </a:xfrm>
        <a:prstGeom prst="rect">
          <a:avLst/>
        </a:prstGeom>
        <a:solidFill>
          <a:schemeClr val="tx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i="1" kern="1200" dirty="0">
              <a:solidFill>
                <a:schemeClr val="bg1"/>
              </a:solidFill>
              <a:latin typeface="Times New Roman" panose="02020603050405020304" pitchFamily="18" charset="0"/>
              <a:cs typeface="Times New Roman" panose="02020603050405020304" pitchFamily="18" charset="0"/>
            </a:rPr>
            <a:t>As per WHO, Pharmacovigilance is the science and activities relating to the detection, assessment, understanding and prevention of adverse effects or any other medicine/vaccine related problem</a:t>
          </a:r>
          <a:endParaRPr lang="en-IN" sz="2800" kern="1200" dirty="0">
            <a:solidFill>
              <a:schemeClr val="bg1"/>
            </a:solidFill>
            <a:latin typeface="Times New Roman" panose="02020603050405020304" pitchFamily="18" charset="0"/>
            <a:cs typeface="Times New Roman" panose="02020603050405020304" pitchFamily="18" charset="0"/>
          </a:endParaRPr>
        </a:p>
      </dsp:txBody>
      <dsp:txXfrm>
        <a:off x="6231442" y="514338"/>
        <a:ext cx="13241814" cy="1327218"/>
      </dsp:txXfrm>
    </dsp:sp>
    <dsp:sp modelId="{1B7E708E-3DF9-4AF4-94F0-98E03F2E5FB8}">
      <dsp:nvSpPr>
        <dsp:cNvPr id="0" name=""/>
        <dsp:cNvSpPr/>
      </dsp:nvSpPr>
      <dsp:spPr>
        <a:xfrm>
          <a:off x="0" y="2598400"/>
          <a:ext cx="486831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IN" sz="3000" kern="1200" dirty="0">
              <a:solidFill>
                <a:schemeClr val="bg1"/>
              </a:solidFill>
              <a:latin typeface="Times New Roman" panose="02020603050405020304" pitchFamily="18" charset="0"/>
              <a:cs typeface="Times New Roman" panose="02020603050405020304" pitchFamily="18" charset="0"/>
            </a:rPr>
            <a:t>Aim</a:t>
          </a:r>
        </a:p>
      </dsp:txBody>
      <dsp:txXfrm>
        <a:off x="0" y="2598400"/>
        <a:ext cx="4868314" cy="1287000"/>
      </dsp:txXfrm>
    </dsp:sp>
    <dsp:sp modelId="{12B3474C-15DB-4621-ACFD-3DC67429F257}">
      <dsp:nvSpPr>
        <dsp:cNvPr id="0" name=""/>
        <dsp:cNvSpPr/>
      </dsp:nvSpPr>
      <dsp:spPr>
        <a:xfrm>
          <a:off x="4868314" y="2075556"/>
          <a:ext cx="973662" cy="23326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A87FEC-9EA0-4F86-9FFB-7A1FD07EC265}">
      <dsp:nvSpPr>
        <dsp:cNvPr id="0" name=""/>
        <dsp:cNvSpPr/>
      </dsp:nvSpPr>
      <dsp:spPr>
        <a:xfrm>
          <a:off x="6180005" y="2162239"/>
          <a:ext cx="13241814" cy="2332687"/>
        </a:xfrm>
        <a:prstGeom prst="rect">
          <a:avLst/>
        </a:prstGeom>
        <a:solidFill>
          <a:schemeClr val="tx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Font typeface="Arial" panose="020B0604020202020204" pitchFamily="34" charset="0"/>
            <a:buChar char="•"/>
          </a:pPr>
          <a:r>
            <a:rPr lang="en-US" sz="2800" kern="1200" dirty="0">
              <a:solidFill>
                <a:schemeClr val="bg1"/>
              </a:solidFill>
              <a:latin typeface="Times New Roman" panose="02020603050405020304" pitchFamily="18" charset="0"/>
              <a:cs typeface="Times New Roman" panose="02020603050405020304" pitchFamily="18" charset="0"/>
            </a:rPr>
            <a:t>Early detection of unknown safety problems</a:t>
          </a:r>
          <a:endParaRPr lang="en-IN" sz="2800" kern="1200" dirty="0">
            <a:solidFill>
              <a:schemeClr val="bg1"/>
            </a:solidFill>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Detection of increases in frequency</a:t>
          </a: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Identification of risk factors</a:t>
          </a:r>
        </a:p>
        <a:p>
          <a:pPr marL="285750" lvl="1" indent="-285750" algn="l" defTabSz="1244600">
            <a:lnSpc>
              <a:spcPct val="90000"/>
            </a:lnSpc>
            <a:spcBef>
              <a:spcPct val="0"/>
            </a:spcBef>
            <a:spcAft>
              <a:spcPct val="15000"/>
            </a:spcAft>
            <a:buChar char="•"/>
          </a:pPr>
          <a:r>
            <a:rPr lang="en-US" sz="2800" kern="1200">
              <a:solidFill>
                <a:schemeClr val="bg1"/>
              </a:solidFill>
              <a:latin typeface="Times New Roman" panose="02020603050405020304" pitchFamily="18" charset="0"/>
              <a:cs typeface="Times New Roman" panose="02020603050405020304" pitchFamily="18" charset="0"/>
            </a:rPr>
            <a:t>Quantifying risks</a:t>
          </a:r>
          <a:endParaRPr lang="en-US" sz="2800" kern="1200" dirty="0">
            <a:solidFill>
              <a:schemeClr val="bg1"/>
            </a:solidFill>
            <a:latin typeface="Times New Roman" panose="02020603050405020304" pitchFamily="18" charset="0"/>
            <a:cs typeface="Times New Roman" panose="02020603050405020304" pitchFamily="18" charset="0"/>
          </a:endParaRP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Preventing patients from being affected unnecessarily</a:t>
          </a:r>
        </a:p>
      </dsp:txBody>
      <dsp:txXfrm>
        <a:off x="6180005" y="2162239"/>
        <a:ext cx="13241814" cy="2332687"/>
      </dsp:txXfrm>
    </dsp:sp>
    <dsp:sp modelId="{CA3F6CEB-20F1-4D66-861C-DE850B474B10}">
      <dsp:nvSpPr>
        <dsp:cNvPr id="0" name=""/>
        <dsp:cNvSpPr/>
      </dsp:nvSpPr>
      <dsp:spPr>
        <a:xfrm>
          <a:off x="0" y="5325963"/>
          <a:ext cx="4868314"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3360" tIns="76200" rIns="213360" bIns="76200" numCol="1" spcCol="1270" anchor="ctr" anchorCtr="0">
          <a:noAutofit/>
        </a:bodyPr>
        <a:lstStyle/>
        <a:p>
          <a:pPr marL="0" lvl="0" indent="0" algn="r" defTabSz="1333500">
            <a:lnSpc>
              <a:spcPct val="90000"/>
            </a:lnSpc>
            <a:spcBef>
              <a:spcPct val="0"/>
            </a:spcBef>
            <a:spcAft>
              <a:spcPct val="35000"/>
            </a:spcAft>
            <a:buNone/>
          </a:pPr>
          <a:r>
            <a:rPr lang="en-US" sz="3000" kern="1200" dirty="0">
              <a:solidFill>
                <a:schemeClr val="bg1"/>
              </a:solidFill>
              <a:latin typeface="Times New Roman" panose="02020603050405020304" pitchFamily="18" charset="0"/>
              <a:cs typeface="Times New Roman" panose="02020603050405020304" pitchFamily="18" charset="0"/>
            </a:rPr>
            <a:t>Why is PV Required?</a:t>
          </a:r>
        </a:p>
      </dsp:txBody>
      <dsp:txXfrm>
        <a:off x="0" y="5325963"/>
        <a:ext cx="4868314" cy="1287000"/>
      </dsp:txXfrm>
    </dsp:sp>
    <dsp:sp modelId="{ABF1E6A0-AF61-4D43-92C1-D18F2A4B0838}">
      <dsp:nvSpPr>
        <dsp:cNvPr id="0" name=""/>
        <dsp:cNvSpPr/>
      </dsp:nvSpPr>
      <dsp:spPr>
        <a:xfrm>
          <a:off x="4868314" y="4642244"/>
          <a:ext cx="973662" cy="265443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FE4EF9-B183-4593-81F3-5C6C1C6A05D4}">
      <dsp:nvSpPr>
        <dsp:cNvPr id="0" name=""/>
        <dsp:cNvSpPr/>
      </dsp:nvSpPr>
      <dsp:spPr>
        <a:xfrm>
          <a:off x="6231442" y="4642244"/>
          <a:ext cx="13241814" cy="2654437"/>
        </a:xfrm>
        <a:prstGeom prst="rect">
          <a:avLst/>
        </a:prstGeom>
        <a:solidFill>
          <a:schemeClr val="tx1">
            <a:lumMod val="8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Font typeface="Arial" panose="020B0604020202020204" pitchFamily="34" charset="0"/>
            <a:buChar char="•"/>
          </a:pPr>
          <a:r>
            <a:rPr lang="en-US" sz="2800" kern="1200" dirty="0">
              <a:solidFill>
                <a:schemeClr val="bg1"/>
              </a:solidFill>
              <a:latin typeface="Times New Roman" panose="02020603050405020304" pitchFamily="18" charset="0"/>
              <a:cs typeface="Times New Roman" panose="02020603050405020304" pitchFamily="18" charset="0"/>
            </a:rPr>
            <a:t>It involves ongoing monitoring of drugs to ensure they remain safe for use as previously undetected AEs can occur at any time</a:t>
          </a: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Drugs appear to be safe and well-tolerated, but safety in real-world is unclear</a:t>
          </a: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Safety in vulnerable groups is unknown</a:t>
          </a: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Significant harm to a few patients, rumors, and myths can destroy the credibility and adherence to treatment.</a:t>
          </a:r>
        </a:p>
      </dsp:txBody>
      <dsp:txXfrm>
        <a:off x="6231442" y="4642244"/>
        <a:ext cx="13241814" cy="265443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684860" y="7183123"/>
            <a:ext cx="30428406" cy="15280640"/>
          </a:xfrm>
        </p:spPr>
        <p:txBody>
          <a:bodyPr anchor="b"/>
          <a:lstStyle>
            <a:lvl1pPr algn="ctr">
              <a:defRPr sz="23489"/>
            </a:lvl1pPr>
          </a:lstStyle>
          <a:p>
            <a:r>
              <a:rPr lang="en-US"/>
              <a:t>Click to edit Master title style</a:t>
            </a:r>
            <a:endParaRPr lang="en-US" dirty="0"/>
          </a:p>
        </p:txBody>
      </p:sp>
      <p:sp>
        <p:nvSpPr>
          <p:cNvPr id="3" name="Subtitle 2"/>
          <p:cNvSpPr>
            <a:spLocks noGrp="1"/>
          </p:cNvSpPr>
          <p:nvPr>
            <p:ph type="subTitle" idx="1"/>
          </p:nvPr>
        </p:nvSpPr>
        <p:spPr>
          <a:xfrm>
            <a:off x="4474766" y="23053043"/>
            <a:ext cx="26848594" cy="10596877"/>
          </a:xfrm>
        </p:spPr>
        <p:txBody>
          <a:bodyPr/>
          <a:lstStyle>
            <a:lvl1pPr marL="0" indent="0" algn="ctr">
              <a:buNone/>
              <a:defRPr sz="9396"/>
            </a:lvl1pPr>
            <a:lvl2pPr marL="1789892" indent="0" algn="ctr">
              <a:buNone/>
              <a:defRPr sz="7830"/>
            </a:lvl2pPr>
            <a:lvl3pPr marL="3579785" indent="0" algn="ctr">
              <a:buNone/>
              <a:defRPr sz="7047"/>
            </a:lvl3pPr>
            <a:lvl4pPr marL="5369677" indent="0" algn="ctr">
              <a:buNone/>
              <a:defRPr sz="6264"/>
            </a:lvl4pPr>
            <a:lvl5pPr marL="7159569" indent="0" algn="ctr">
              <a:buNone/>
              <a:defRPr sz="6264"/>
            </a:lvl5pPr>
            <a:lvl6pPr marL="8949461" indent="0" algn="ctr">
              <a:buNone/>
              <a:defRPr sz="6264"/>
            </a:lvl6pPr>
            <a:lvl7pPr marL="10739354" indent="0" algn="ctr">
              <a:buNone/>
              <a:defRPr sz="6264"/>
            </a:lvl7pPr>
            <a:lvl8pPr marL="12529246" indent="0" algn="ctr">
              <a:buNone/>
              <a:defRPr sz="6264"/>
            </a:lvl8pPr>
            <a:lvl9pPr marL="14319138" indent="0" algn="ctr">
              <a:buNone/>
              <a:defRPr sz="6264"/>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10-07-2022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172217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10-07-2022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262563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5618035" y="2336800"/>
            <a:ext cx="7718971"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461123" y="2336800"/>
            <a:ext cx="22709436"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10-07-2022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517909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9BBC26-43C5-48D5-B741-767485848946}" type="datetimeFigureOut">
              <a:rPr lang="en-IN" smtClean="0"/>
              <a:t>10-07-2022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58735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42478" y="10942333"/>
            <a:ext cx="30875883" cy="18257517"/>
          </a:xfrm>
        </p:spPr>
        <p:txBody>
          <a:bodyPr anchor="b"/>
          <a:lstStyle>
            <a:lvl1pPr>
              <a:defRPr sz="23489"/>
            </a:lvl1pPr>
          </a:lstStyle>
          <a:p>
            <a:r>
              <a:rPr lang="en-US"/>
              <a:t>Click to edit Master title style</a:t>
            </a:r>
            <a:endParaRPr lang="en-US" dirty="0"/>
          </a:p>
        </p:txBody>
      </p:sp>
      <p:sp>
        <p:nvSpPr>
          <p:cNvPr id="3" name="Text Placeholder 2"/>
          <p:cNvSpPr>
            <a:spLocks noGrp="1"/>
          </p:cNvSpPr>
          <p:nvPr>
            <p:ph type="body" idx="1"/>
          </p:nvPr>
        </p:nvSpPr>
        <p:spPr>
          <a:xfrm>
            <a:off x="2442478" y="29372573"/>
            <a:ext cx="30875883" cy="9601197"/>
          </a:xfrm>
        </p:spPr>
        <p:txBody>
          <a:bodyPr/>
          <a:lstStyle>
            <a:lvl1pPr marL="0" indent="0">
              <a:buNone/>
              <a:defRPr sz="9396">
                <a:solidFill>
                  <a:schemeClr val="tx1"/>
                </a:solidFill>
              </a:defRPr>
            </a:lvl1pPr>
            <a:lvl2pPr marL="1789892" indent="0">
              <a:buNone/>
              <a:defRPr sz="7830">
                <a:solidFill>
                  <a:schemeClr val="tx1">
                    <a:tint val="75000"/>
                  </a:schemeClr>
                </a:solidFill>
              </a:defRPr>
            </a:lvl2pPr>
            <a:lvl3pPr marL="3579785" indent="0">
              <a:buNone/>
              <a:defRPr sz="7047">
                <a:solidFill>
                  <a:schemeClr val="tx1">
                    <a:tint val="75000"/>
                  </a:schemeClr>
                </a:solidFill>
              </a:defRPr>
            </a:lvl3pPr>
            <a:lvl4pPr marL="5369677" indent="0">
              <a:buNone/>
              <a:defRPr sz="6264">
                <a:solidFill>
                  <a:schemeClr val="tx1">
                    <a:tint val="75000"/>
                  </a:schemeClr>
                </a:solidFill>
              </a:defRPr>
            </a:lvl4pPr>
            <a:lvl5pPr marL="7159569" indent="0">
              <a:buNone/>
              <a:defRPr sz="6264">
                <a:solidFill>
                  <a:schemeClr val="tx1">
                    <a:tint val="75000"/>
                  </a:schemeClr>
                </a:solidFill>
              </a:defRPr>
            </a:lvl5pPr>
            <a:lvl6pPr marL="8949461" indent="0">
              <a:buNone/>
              <a:defRPr sz="6264">
                <a:solidFill>
                  <a:schemeClr val="tx1">
                    <a:tint val="75000"/>
                  </a:schemeClr>
                </a:solidFill>
              </a:defRPr>
            </a:lvl6pPr>
            <a:lvl7pPr marL="10739354" indent="0">
              <a:buNone/>
              <a:defRPr sz="6264">
                <a:solidFill>
                  <a:schemeClr val="tx1">
                    <a:tint val="75000"/>
                  </a:schemeClr>
                </a:solidFill>
              </a:defRPr>
            </a:lvl7pPr>
            <a:lvl8pPr marL="12529246" indent="0">
              <a:buNone/>
              <a:defRPr sz="6264">
                <a:solidFill>
                  <a:schemeClr val="tx1">
                    <a:tint val="75000"/>
                  </a:schemeClr>
                </a:solidFill>
              </a:defRPr>
            </a:lvl8pPr>
            <a:lvl9pPr marL="14319138" indent="0">
              <a:buNone/>
              <a:defRPr sz="626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19BBC26-43C5-48D5-B741-767485848946}" type="datetimeFigureOut">
              <a:rPr lang="en-IN" smtClean="0"/>
              <a:t>10-07-2022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6280000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46112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8122801" y="11684000"/>
            <a:ext cx="15214203"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19BBC26-43C5-48D5-B741-767485848946}" type="datetimeFigureOut">
              <a:rPr lang="en-IN" smtClean="0"/>
              <a:t>10-07-2022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9039211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336810"/>
            <a:ext cx="30875883"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465788" y="10759443"/>
            <a:ext cx="15144282"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4" name="Content Placeholder 3"/>
          <p:cNvSpPr>
            <a:spLocks noGrp="1"/>
          </p:cNvSpPr>
          <p:nvPr>
            <p:ph sz="half" idx="2"/>
          </p:nvPr>
        </p:nvSpPr>
        <p:spPr>
          <a:xfrm>
            <a:off x="2465788" y="16032480"/>
            <a:ext cx="15144282"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8122803" y="10759443"/>
            <a:ext cx="15218866" cy="5273037"/>
          </a:xfrm>
        </p:spPr>
        <p:txBody>
          <a:bodyPr anchor="b"/>
          <a:lstStyle>
            <a:lvl1pPr marL="0" indent="0">
              <a:buNone/>
              <a:defRPr sz="9396" b="1"/>
            </a:lvl1pPr>
            <a:lvl2pPr marL="1789892" indent="0">
              <a:buNone/>
              <a:defRPr sz="7830" b="1"/>
            </a:lvl2pPr>
            <a:lvl3pPr marL="3579785" indent="0">
              <a:buNone/>
              <a:defRPr sz="7047" b="1"/>
            </a:lvl3pPr>
            <a:lvl4pPr marL="5369677" indent="0">
              <a:buNone/>
              <a:defRPr sz="6264" b="1"/>
            </a:lvl4pPr>
            <a:lvl5pPr marL="7159569" indent="0">
              <a:buNone/>
              <a:defRPr sz="6264" b="1"/>
            </a:lvl5pPr>
            <a:lvl6pPr marL="8949461" indent="0">
              <a:buNone/>
              <a:defRPr sz="6264" b="1"/>
            </a:lvl6pPr>
            <a:lvl7pPr marL="10739354" indent="0">
              <a:buNone/>
              <a:defRPr sz="6264" b="1"/>
            </a:lvl7pPr>
            <a:lvl8pPr marL="12529246" indent="0">
              <a:buNone/>
              <a:defRPr sz="6264" b="1"/>
            </a:lvl8pPr>
            <a:lvl9pPr marL="14319138" indent="0">
              <a:buNone/>
              <a:defRPr sz="6264" b="1"/>
            </a:lvl9pPr>
          </a:lstStyle>
          <a:p>
            <a:pPr lvl="0"/>
            <a:r>
              <a:rPr lang="en-US"/>
              <a:t>Click to edit Master text styles</a:t>
            </a:r>
          </a:p>
        </p:txBody>
      </p:sp>
      <p:sp>
        <p:nvSpPr>
          <p:cNvPr id="6" name="Content Placeholder 5"/>
          <p:cNvSpPr>
            <a:spLocks noGrp="1"/>
          </p:cNvSpPr>
          <p:nvPr>
            <p:ph sz="quarter" idx="4"/>
          </p:nvPr>
        </p:nvSpPr>
        <p:spPr>
          <a:xfrm>
            <a:off x="18122803" y="16032480"/>
            <a:ext cx="15218866"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19BBC26-43C5-48D5-B741-767485848946}" type="datetimeFigureOut">
              <a:rPr lang="en-IN" smtClean="0"/>
              <a:t>10-07-2022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670980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19BBC26-43C5-48D5-B741-767485848946}" type="datetimeFigureOut">
              <a:rPr lang="en-IN" smtClean="0"/>
              <a:t>10-07-2022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247116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9BBC26-43C5-48D5-B741-767485848946}" type="datetimeFigureOut">
              <a:rPr lang="en-IN" smtClean="0"/>
              <a:t>10-07-2022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3480082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Content Placeholder 2"/>
          <p:cNvSpPr>
            <a:spLocks noGrp="1"/>
          </p:cNvSpPr>
          <p:nvPr>
            <p:ph idx="1"/>
          </p:nvPr>
        </p:nvSpPr>
        <p:spPr>
          <a:xfrm>
            <a:off x="15218866" y="6319530"/>
            <a:ext cx="18122801" cy="31191200"/>
          </a:xfrm>
        </p:spPr>
        <p:txBody>
          <a:bodyPr/>
          <a:lstStyle>
            <a:lvl1pPr>
              <a:defRPr sz="12528"/>
            </a:lvl1pPr>
            <a:lvl2pPr>
              <a:defRPr sz="10962"/>
            </a:lvl2pPr>
            <a:lvl3pPr>
              <a:defRPr sz="9396"/>
            </a:lvl3pPr>
            <a:lvl4pPr>
              <a:defRPr sz="7830"/>
            </a:lvl4pPr>
            <a:lvl5pPr>
              <a:defRPr sz="7830"/>
            </a:lvl5pPr>
            <a:lvl6pPr>
              <a:defRPr sz="7830"/>
            </a:lvl6pPr>
            <a:lvl7pPr>
              <a:defRPr sz="7830"/>
            </a:lvl7pPr>
            <a:lvl8pPr>
              <a:defRPr sz="7830"/>
            </a:lvl8pPr>
            <a:lvl9pPr>
              <a:defRPr sz="78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10-07-2022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567944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65784" y="2926080"/>
            <a:ext cx="11545827" cy="10241280"/>
          </a:xfrm>
        </p:spPr>
        <p:txBody>
          <a:bodyPr anchor="b"/>
          <a:lstStyle>
            <a:lvl1pPr>
              <a:defRPr sz="12528"/>
            </a:lvl1pPr>
          </a:lstStyle>
          <a:p>
            <a:r>
              <a:rPr lang="en-US"/>
              <a:t>Click to edit Master title style</a:t>
            </a:r>
            <a:endParaRPr lang="en-US" dirty="0"/>
          </a:p>
        </p:txBody>
      </p:sp>
      <p:sp>
        <p:nvSpPr>
          <p:cNvPr id="3" name="Picture Placeholder 2"/>
          <p:cNvSpPr>
            <a:spLocks noGrp="1" noChangeAspect="1"/>
          </p:cNvSpPr>
          <p:nvPr>
            <p:ph type="pic" idx="1"/>
          </p:nvPr>
        </p:nvSpPr>
        <p:spPr>
          <a:xfrm>
            <a:off x="15218866" y="6319530"/>
            <a:ext cx="18122801" cy="31191200"/>
          </a:xfrm>
        </p:spPr>
        <p:txBody>
          <a:bodyPr anchor="t"/>
          <a:lstStyle>
            <a:lvl1pPr marL="0" indent="0">
              <a:buNone/>
              <a:defRPr sz="12528"/>
            </a:lvl1pPr>
            <a:lvl2pPr marL="1789892" indent="0">
              <a:buNone/>
              <a:defRPr sz="10962"/>
            </a:lvl2pPr>
            <a:lvl3pPr marL="3579785" indent="0">
              <a:buNone/>
              <a:defRPr sz="9396"/>
            </a:lvl3pPr>
            <a:lvl4pPr marL="5369677" indent="0">
              <a:buNone/>
              <a:defRPr sz="7830"/>
            </a:lvl4pPr>
            <a:lvl5pPr marL="7159569" indent="0">
              <a:buNone/>
              <a:defRPr sz="7830"/>
            </a:lvl5pPr>
            <a:lvl6pPr marL="8949461" indent="0">
              <a:buNone/>
              <a:defRPr sz="7830"/>
            </a:lvl6pPr>
            <a:lvl7pPr marL="10739354" indent="0">
              <a:buNone/>
              <a:defRPr sz="7830"/>
            </a:lvl7pPr>
            <a:lvl8pPr marL="12529246" indent="0">
              <a:buNone/>
              <a:defRPr sz="7830"/>
            </a:lvl8pPr>
            <a:lvl9pPr marL="14319138" indent="0">
              <a:buNone/>
              <a:defRPr sz="7830"/>
            </a:lvl9pPr>
          </a:lstStyle>
          <a:p>
            <a:r>
              <a:rPr lang="en-US"/>
              <a:t>Click icon to add picture</a:t>
            </a:r>
            <a:endParaRPr lang="en-US" dirty="0"/>
          </a:p>
        </p:txBody>
      </p:sp>
      <p:sp>
        <p:nvSpPr>
          <p:cNvPr id="4" name="Text Placeholder 3"/>
          <p:cNvSpPr>
            <a:spLocks noGrp="1"/>
          </p:cNvSpPr>
          <p:nvPr>
            <p:ph type="body" sz="half" idx="2"/>
          </p:nvPr>
        </p:nvSpPr>
        <p:spPr>
          <a:xfrm>
            <a:off x="2465784" y="13167360"/>
            <a:ext cx="11545827" cy="24394163"/>
          </a:xfrm>
        </p:spPr>
        <p:txBody>
          <a:bodyPr/>
          <a:lstStyle>
            <a:lvl1pPr marL="0" indent="0">
              <a:buNone/>
              <a:defRPr sz="6264"/>
            </a:lvl1pPr>
            <a:lvl2pPr marL="1789892" indent="0">
              <a:buNone/>
              <a:defRPr sz="5481"/>
            </a:lvl2pPr>
            <a:lvl3pPr marL="3579785" indent="0">
              <a:buNone/>
              <a:defRPr sz="4698"/>
            </a:lvl3pPr>
            <a:lvl4pPr marL="5369677" indent="0">
              <a:buNone/>
              <a:defRPr sz="3915"/>
            </a:lvl4pPr>
            <a:lvl5pPr marL="7159569" indent="0">
              <a:buNone/>
              <a:defRPr sz="3915"/>
            </a:lvl5pPr>
            <a:lvl6pPr marL="8949461" indent="0">
              <a:buNone/>
              <a:defRPr sz="3915"/>
            </a:lvl6pPr>
            <a:lvl7pPr marL="10739354" indent="0">
              <a:buNone/>
              <a:defRPr sz="3915"/>
            </a:lvl7pPr>
            <a:lvl8pPr marL="12529246" indent="0">
              <a:buNone/>
              <a:defRPr sz="3915"/>
            </a:lvl8pPr>
            <a:lvl9pPr marL="14319138" indent="0">
              <a:buNone/>
              <a:defRPr sz="3915"/>
            </a:lvl9pPr>
          </a:lstStyle>
          <a:p>
            <a:pPr lvl="0"/>
            <a:r>
              <a:rPr lang="en-US"/>
              <a:t>Click to edit Master text styles</a:t>
            </a:r>
          </a:p>
        </p:txBody>
      </p:sp>
      <p:sp>
        <p:nvSpPr>
          <p:cNvPr id="5" name="Date Placeholder 4"/>
          <p:cNvSpPr>
            <a:spLocks noGrp="1"/>
          </p:cNvSpPr>
          <p:nvPr>
            <p:ph type="dt" sz="half" idx="10"/>
          </p:nvPr>
        </p:nvSpPr>
        <p:spPr/>
        <p:txBody>
          <a:bodyPr/>
          <a:lstStyle/>
          <a:p>
            <a:fld id="{C19BBC26-43C5-48D5-B741-767485848946}" type="datetimeFigureOut">
              <a:rPr lang="en-IN" smtClean="0"/>
              <a:t>10-07-2022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0BF42AB-09EB-4932-98EA-EE92B92796E8}" type="slidenum">
              <a:rPr lang="en-IN" smtClean="0"/>
              <a:t>‹#›</a:t>
            </a:fld>
            <a:endParaRPr lang="en-IN"/>
          </a:p>
        </p:txBody>
      </p:sp>
    </p:spTree>
    <p:extLst>
      <p:ext uri="{BB962C8B-B14F-4D97-AF65-F5344CB8AC3E}">
        <p14:creationId xmlns:p14="http://schemas.microsoft.com/office/powerpoint/2010/main" val="2096377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61121" y="2336810"/>
            <a:ext cx="30875883"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61121" y="11684000"/>
            <a:ext cx="30875883"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461121" y="40680650"/>
            <a:ext cx="8054578" cy="2336800"/>
          </a:xfrm>
          <a:prstGeom prst="rect">
            <a:avLst/>
          </a:prstGeom>
        </p:spPr>
        <p:txBody>
          <a:bodyPr vert="horz" lIns="91440" tIns="45720" rIns="91440" bIns="45720" rtlCol="0" anchor="ctr"/>
          <a:lstStyle>
            <a:lvl1pPr algn="l">
              <a:defRPr sz="4698">
                <a:solidFill>
                  <a:schemeClr val="tx1">
                    <a:tint val="75000"/>
                  </a:schemeClr>
                </a:solidFill>
              </a:defRPr>
            </a:lvl1pPr>
          </a:lstStyle>
          <a:p>
            <a:fld id="{C19BBC26-43C5-48D5-B741-767485848946}" type="datetimeFigureOut">
              <a:rPr lang="en-IN" smtClean="0"/>
              <a:t>10-07-2022</a:t>
            </a:fld>
            <a:endParaRPr lang="en-IN"/>
          </a:p>
        </p:txBody>
      </p:sp>
      <p:sp>
        <p:nvSpPr>
          <p:cNvPr id="5" name="Footer Placeholder 4"/>
          <p:cNvSpPr>
            <a:spLocks noGrp="1"/>
          </p:cNvSpPr>
          <p:nvPr>
            <p:ph type="ftr" sz="quarter" idx="3"/>
          </p:nvPr>
        </p:nvSpPr>
        <p:spPr>
          <a:xfrm>
            <a:off x="11858129" y="40680650"/>
            <a:ext cx="12081867" cy="2336800"/>
          </a:xfrm>
          <a:prstGeom prst="rect">
            <a:avLst/>
          </a:prstGeom>
        </p:spPr>
        <p:txBody>
          <a:bodyPr vert="horz" lIns="91440" tIns="45720" rIns="91440" bIns="45720" rtlCol="0" anchor="ctr"/>
          <a:lstStyle>
            <a:lvl1pPr algn="ctr">
              <a:defRPr sz="4698">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25282426" y="40680650"/>
            <a:ext cx="8054578" cy="2336800"/>
          </a:xfrm>
          <a:prstGeom prst="rect">
            <a:avLst/>
          </a:prstGeom>
        </p:spPr>
        <p:txBody>
          <a:bodyPr vert="horz" lIns="91440" tIns="45720" rIns="91440" bIns="45720" rtlCol="0" anchor="ctr"/>
          <a:lstStyle>
            <a:lvl1pPr algn="r">
              <a:defRPr sz="4698">
                <a:solidFill>
                  <a:schemeClr val="tx1">
                    <a:tint val="75000"/>
                  </a:schemeClr>
                </a:solidFill>
              </a:defRPr>
            </a:lvl1pPr>
          </a:lstStyle>
          <a:p>
            <a:fld id="{B0BF42AB-09EB-4932-98EA-EE92B92796E8}" type="slidenum">
              <a:rPr lang="en-IN" smtClean="0"/>
              <a:t>‹#›</a:t>
            </a:fld>
            <a:endParaRPr lang="en-IN"/>
          </a:p>
        </p:txBody>
      </p:sp>
    </p:spTree>
    <p:extLst>
      <p:ext uri="{BB962C8B-B14F-4D97-AF65-F5344CB8AC3E}">
        <p14:creationId xmlns:p14="http://schemas.microsoft.com/office/powerpoint/2010/main" val="348520009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579785" rtl="0" eaLnBrk="1" latinLnBrk="0" hangingPunct="1">
        <a:lnSpc>
          <a:spcPct val="90000"/>
        </a:lnSpc>
        <a:spcBef>
          <a:spcPct val="0"/>
        </a:spcBef>
        <a:buNone/>
        <a:defRPr sz="17226" kern="1200">
          <a:solidFill>
            <a:schemeClr val="tx1"/>
          </a:solidFill>
          <a:latin typeface="+mj-lt"/>
          <a:ea typeface="+mj-ea"/>
          <a:cs typeface="+mj-cs"/>
        </a:defRPr>
      </a:lvl1pPr>
    </p:titleStyle>
    <p:bodyStyle>
      <a:lvl1pPr marL="894946" indent="-894946" algn="l" defTabSz="3579785" rtl="0" eaLnBrk="1" latinLnBrk="0" hangingPunct="1">
        <a:lnSpc>
          <a:spcPct val="90000"/>
        </a:lnSpc>
        <a:spcBef>
          <a:spcPts val="3915"/>
        </a:spcBef>
        <a:buFont typeface="Arial" panose="020B0604020202020204" pitchFamily="34" charset="0"/>
        <a:buChar char="•"/>
        <a:defRPr sz="10962" kern="1200">
          <a:solidFill>
            <a:schemeClr val="tx1"/>
          </a:solidFill>
          <a:latin typeface="+mn-lt"/>
          <a:ea typeface="+mn-ea"/>
          <a:cs typeface="+mn-cs"/>
        </a:defRPr>
      </a:lvl1pPr>
      <a:lvl2pPr marL="2684838" indent="-894946" algn="l" defTabSz="3579785" rtl="0" eaLnBrk="1" latinLnBrk="0" hangingPunct="1">
        <a:lnSpc>
          <a:spcPct val="90000"/>
        </a:lnSpc>
        <a:spcBef>
          <a:spcPts val="1957"/>
        </a:spcBef>
        <a:buFont typeface="Arial" panose="020B0604020202020204" pitchFamily="34" charset="0"/>
        <a:buChar char="•"/>
        <a:defRPr sz="9396" kern="1200">
          <a:solidFill>
            <a:schemeClr val="tx1"/>
          </a:solidFill>
          <a:latin typeface="+mn-lt"/>
          <a:ea typeface="+mn-ea"/>
          <a:cs typeface="+mn-cs"/>
        </a:defRPr>
      </a:lvl2pPr>
      <a:lvl3pPr marL="4474731" indent="-894946" algn="l" defTabSz="3579785" rtl="0" eaLnBrk="1" latinLnBrk="0" hangingPunct="1">
        <a:lnSpc>
          <a:spcPct val="90000"/>
        </a:lnSpc>
        <a:spcBef>
          <a:spcPts val="1957"/>
        </a:spcBef>
        <a:buFont typeface="Arial" panose="020B0604020202020204" pitchFamily="34" charset="0"/>
        <a:buChar char="•"/>
        <a:defRPr sz="7830" kern="1200">
          <a:solidFill>
            <a:schemeClr val="tx1"/>
          </a:solidFill>
          <a:latin typeface="+mn-lt"/>
          <a:ea typeface="+mn-ea"/>
          <a:cs typeface="+mn-cs"/>
        </a:defRPr>
      </a:lvl3pPr>
      <a:lvl4pPr marL="6264623"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4pPr>
      <a:lvl5pPr marL="8054515"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5pPr>
      <a:lvl6pPr marL="9844408"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6pPr>
      <a:lvl7pPr marL="11634300"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7pPr>
      <a:lvl8pPr marL="13424192"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8pPr>
      <a:lvl9pPr marL="15214084" indent="-894946" algn="l" defTabSz="3579785" rtl="0" eaLnBrk="1" latinLnBrk="0" hangingPunct="1">
        <a:lnSpc>
          <a:spcPct val="90000"/>
        </a:lnSpc>
        <a:spcBef>
          <a:spcPts val="1957"/>
        </a:spcBef>
        <a:buFont typeface="Arial" panose="020B0604020202020204" pitchFamily="34" charset="0"/>
        <a:buChar char="•"/>
        <a:defRPr sz="7047" kern="1200">
          <a:solidFill>
            <a:schemeClr val="tx1"/>
          </a:solidFill>
          <a:latin typeface="+mn-lt"/>
          <a:ea typeface="+mn-ea"/>
          <a:cs typeface="+mn-cs"/>
        </a:defRPr>
      </a:lvl9pPr>
    </p:bodyStyle>
    <p:otherStyle>
      <a:defPPr>
        <a:defRPr lang="en-US"/>
      </a:defPPr>
      <a:lvl1pPr marL="0" algn="l" defTabSz="3579785" rtl="0" eaLnBrk="1" latinLnBrk="0" hangingPunct="1">
        <a:defRPr sz="7047" kern="1200">
          <a:solidFill>
            <a:schemeClr val="tx1"/>
          </a:solidFill>
          <a:latin typeface="+mn-lt"/>
          <a:ea typeface="+mn-ea"/>
          <a:cs typeface="+mn-cs"/>
        </a:defRPr>
      </a:lvl1pPr>
      <a:lvl2pPr marL="1789892" algn="l" defTabSz="3579785" rtl="0" eaLnBrk="1" latinLnBrk="0" hangingPunct="1">
        <a:defRPr sz="7047" kern="1200">
          <a:solidFill>
            <a:schemeClr val="tx1"/>
          </a:solidFill>
          <a:latin typeface="+mn-lt"/>
          <a:ea typeface="+mn-ea"/>
          <a:cs typeface="+mn-cs"/>
        </a:defRPr>
      </a:lvl2pPr>
      <a:lvl3pPr marL="3579785" algn="l" defTabSz="3579785" rtl="0" eaLnBrk="1" latinLnBrk="0" hangingPunct="1">
        <a:defRPr sz="7047" kern="1200">
          <a:solidFill>
            <a:schemeClr val="tx1"/>
          </a:solidFill>
          <a:latin typeface="+mn-lt"/>
          <a:ea typeface="+mn-ea"/>
          <a:cs typeface="+mn-cs"/>
        </a:defRPr>
      </a:lvl3pPr>
      <a:lvl4pPr marL="5369677" algn="l" defTabSz="3579785" rtl="0" eaLnBrk="1" latinLnBrk="0" hangingPunct="1">
        <a:defRPr sz="7047" kern="1200">
          <a:solidFill>
            <a:schemeClr val="tx1"/>
          </a:solidFill>
          <a:latin typeface="+mn-lt"/>
          <a:ea typeface="+mn-ea"/>
          <a:cs typeface="+mn-cs"/>
        </a:defRPr>
      </a:lvl4pPr>
      <a:lvl5pPr marL="7159569" algn="l" defTabSz="3579785" rtl="0" eaLnBrk="1" latinLnBrk="0" hangingPunct="1">
        <a:defRPr sz="7047" kern="1200">
          <a:solidFill>
            <a:schemeClr val="tx1"/>
          </a:solidFill>
          <a:latin typeface="+mn-lt"/>
          <a:ea typeface="+mn-ea"/>
          <a:cs typeface="+mn-cs"/>
        </a:defRPr>
      </a:lvl5pPr>
      <a:lvl6pPr marL="8949461" algn="l" defTabSz="3579785" rtl="0" eaLnBrk="1" latinLnBrk="0" hangingPunct="1">
        <a:defRPr sz="7047" kern="1200">
          <a:solidFill>
            <a:schemeClr val="tx1"/>
          </a:solidFill>
          <a:latin typeface="+mn-lt"/>
          <a:ea typeface="+mn-ea"/>
          <a:cs typeface="+mn-cs"/>
        </a:defRPr>
      </a:lvl6pPr>
      <a:lvl7pPr marL="10739354" algn="l" defTabSz="3579785" rtl="0" eaLnBrk="1" latinLnBrk="0" hangingPunct="1">
        <a:defRPr sz="7047" kern="1200">
          <a:solidFill>
            <a:schemeClr val="tx1"/>
          </a:solidFill>
          <a:latin typeface="+mn-lt"/>
          <a:ea typeface="+mn-ea"/>
          <a:cs typeface="+mn-cs"/>
        </a:defRPr>
      </a:lvl7pPr>
      <a:lvl8pPr marL="12529246" algn="l" defTabSz="3579785" rtl="0" eaLnBrk="1" latinLnBrk="0" hangingPunct="1">
        <a:defRPr sz="7047" kern="1200">
          <a:solidFill>
            <a:schemeClr val="tx1"/>
          </a:solidFill>
          <a:latin typeface="+mn-lt"/>
          <a:ea typeface="+mn-ea"/>
          <a:cs typeface="+mn-cs"/>
        </a:defRPr>
      </a:lvl8pPr>
      <a:lvl9pPr marL="14319138" algn="l" defTabSz="3579785" rtl="0" eaLnBrk="1" latinLnBrk="0" hangingPunct="1">
        <a:defRPr sz="7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diagramQuickStyle" Target="../diagrams/quickStyle2.xml"/><Relationship Id="rId18" Type="http://schemas.openxmlformats.org/officeDocument/2006/relationships/image" Target="../media/image7.png"/><Relationship Id="rId3" Type="http://schemas.openxmlformats.org/officeDocument/2006/relationships/image" Target="../media/image2.png"/><Relationship Id="rId21" Type="http://schemas.openxmlformats.org/officeDocument/2006/relationships/image" Target="../media/image10.png"/><Relationship Id="rId7" Type="http://schemas.openxmlformats.org/officeDocument/2006/relationships/diagramLayout" Target="../diagrams/layout1.xml"/><Relationship Id="rId12" Type="http://schemas.openxmlformats.org/officeDocument/2006/relationships/diagramLayout" Target="../diagrams/layout2.xml"/><Relationship Id="rId1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5.png"/><Relationship Id="rId20"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diagramData" Target="../diagrams/data2.xml"/><Relationship Id="rId5" Type="http://schemas.openxmlformats.org/officeDocument/2006/relationships/image" Target="../media/image4.png"/><Relationship Id="rId15" Type="http://schemas.microsoft.com/office/2007/relationships/diagramDrawing" Target="../diagrams/drawing2.xml"/><Relationship Id="rId10" Type="http://schemas.microsoft.com/office/2007/relationships/diagramDrawing" Target="../diagrams/drawing1.xml"/><Relationship Id="rId19"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diagramColors" Target="../diagrams/colors1.xml"/><Relationship Id="rId14" Type="http://schemas.openxmlformats.org/officeDocument/2006/relationships/diagramColors" Target="../diagrams/colors2.xml"/><Relationship Id="rId22"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lumMod val="9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4F81549-6244-743D-5A4E-06E89860FBE8}"/>
              </a:ext>
            </a:extLst>
          </p:cNvPr>
          <p:cNvSpPr txBox="1"/>
          <p:nvPr/>
        </p:nvSpPr>
        <p:spPr>
          <a:xfrm>
            <a:off x="0" y="0"/>
            <a:ext cx="35754359" cy="3124702"/>
          </a:xfrm>
          <a:prstGeom prst="rect">
            <a:avLst/>
          </a:prstGeom>
          <a:solidFill>
            <a:schemeClr val="accent1">
              <a:lumMod val="60000"/>
              <a:lumOff val="40000"/>
            </a:schemeClr>
          </a:solidFill>
          <a:ln/>
        </p:spPr>
        <p:style>
          <a:lnRef idx="2">
            <a:schemeClr val="accent3">
              <a:shade val="50000"/>
            </a:schemeClr>
          </a:lnRef>
          <a:fillRef idx="1">
            <a:schemeClr val="accent3"/>
          </a:fillRef>
          <a:effectRef idx="0">
            <a:schemeClr val="accent3"/>
          </a:effectRef>
          <a:fontRef idx="minor">
            <a:schemeClr val="lt1"/>
          </a:fontRef>
        </p:style>
        <p:txBody>
          <a:bodyPr wrap="square" rtlCol="0" anchor="ctr">
            <a:spAutoFit/>
          </a:bodyPr>
          <a:lstStyle/>
          <a:p>
            <a:pPr algn="ctr"/>
            <a:r>
              <a:rPr lang="en-US" sz="96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“Pharmacovigilance: Information Systems And Services”</a:t>
            </a:r>
          </a:p>
          <a:p>
            <a:pPr algn="ctr"/>
            <a:endParaRPr lang="en-US" sz="8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ctr"/>
            <a:endParaRPr lang="en-IN" sz="1305" dirty="0">
              <a:solidFill>
                <a:schemeClr val="bg2">
                  <a:lumMod val="50000"/>
                </a:schemeClr>
              </a:solidFill>
              <a:latin typeface="Times New Roman" panose="02020603050405020304" pitchFamily="18" charset="0"/>
              <a:cs typeface="Times New Roman" panose="02020603050405020304" pitchFamily="18" charset="0"/>
            </a:endParaRPr>
          </a:p>
        </p:txBody>
      </p:sp>
      <p:pic>
        <p:nvPicPr>
          <p:cNvPr id="3" name="Picture 2" descr="Logo, company name&#10;&#10;Description automatically generated">
            <a:extLst>
              <a:ext uri="{FF2B5EF4-FFF2-40B4-BE49-F238E27FC236}">
                <a16:creationId xmlns:a16="http://schemas.microsoft.com/office/drawing/2014/main" id="{9F06ECBC-A2DF-5081-E750-E90296E8D786}"/>
              </a:ext>
            </a:extLst>
          </p:cNvPr>
          <p:cNvPicPr>
            <a:picLocks noChangeAspect="1"/>
          </p:cNvPicPr>
          <p:nvPr/>
        </p:nvPicPr>
        <p:blipFill rotWithShape="1">
          <a:blip r:embed="rId2">
            <a:extLst>
              <a:ext uri="{28A0092B-C50C-407E-A947-70E740481C1C}">
                <a14:useLocalDpi xmlns:a14="http://schemas.microsoft.com/office/drawing/2010/main" val="0"/>
              </a:ext>
            </a:extLst>
          </a:blip>
          <a:srcRect t="12623" b="20884"/>
          <a:stretch/>
        </p:blipFill>
        <p:spPr>
          <a:xfrm>
            <a:off x="533400" y="1709240"/>
            <a:ext cx="5033576" cy="1325941"/>
          </a:xfrm>
          <a:prstGeom prst="rect">
            <a:avLst/>
          </a:prstGeom>
          <a:ln>
            <a:solidFill>
              <a:schemeClr val="bg1"/>
            </a:solidFill>
          </a:ln>
          <a:effectLst>
            <a:outerShdw blurRad="292100" dist="139700" dir="2700000" algn="tl" rotWithShape="0">
              <a:srgbClr val="333333">
                <a:alpha val="65000"/>
              </a:srgbClr>
            </a:outerShdw>
          </a:effectLst>
        </p:spPr>
      </p:pic>
      <p:pic>
        <p:nvPicPr>
          <p:cNvPr id="5" name="Picture 4" descr="Chart, funnel chart&#10;&#10;Description automatically generated">
            <a:extLst>
              <a:ext uri="{FF2B5EF4-FFF2-40B4-BE49-F238E27FC236}">
                <a16:creationId xmlns:a16="http://schemas.microsoft.com/office/drawing/2014/main" id="{F660A2B3-B61D-9300-CBE7-4DF1FBCDF6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51687" y="393609"/>
            <a:ext cx="2713038" cy="2159357"/>
          </a:xfrm>
          <a:prstGeom prst="rect">
            <a:avLst/>
          </a:prstGeom>
        </p:spPr>
      </p:pic>
      <p:sp>
        <p:nvSpPr>
          <p:cNvPr id="6" name="TextBox 5">
            <a:extLst>
              <a:ext uri="{FF2B5EF4-FFF2-40B4-BE49-F238E27FC236}">
                <a16:creationId xmlns:a16="http://schemas.microsoft.com/office/drawing/2014/main" id="{B55F839F-E6E0-AC74-E570-C9DE8224B591}"/>
              </a:ext>
            </a:extLst>
          </p:cNvPr>
          <p:cNvSpPr txBox="1"/>
          <p:nvPr/>
        </p:nvSpPr>
        <p:spPr>
          <a:xfrm>
            <a:off x="9939240" y="1774634"/>
            <a:ext cx="7332948" cy="1077218"/>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Name- Animesh Roy / Roll No.- 0288</a:t>
            </a:r>
          </a:p>
          <a:p>
            <a:r>
              <a:rPr lang="en-IN" sz="3200" b="1" dirty="0">
                <a:latin typeface="Times New Roman" panose="02020603050405020304" pitchFamily="18" charset="0"/>
                <a:cs typeface="Times New Roman" panose="02020603050405020304" pitchFamily="18" charset="0"/>
              </a:rPr>
              <a:t>Stream- MBA PM 13</a:t>
            </a:r>
          </a:p>
        </p:txBody>
      </p:sp>
      <p:sp>
        <p:nvSpPr>
          <p:cNvPr id="7" name="TextBox 6">
            <a:extLst>
              <a:ext uri="{FF2B5EF4-FFF2-40B4-BE49-F238E27FC236}">
                <a16:creationId xmlns:a16="http://schemas.microsoft.com/office/drawing/2014/main" id="{C5E24C11-A4EB-D925-A63D-839593846912}"/>
              </a:ext>
            </a:extLst>
          </p:cNvPr>
          <p:cNvSpPr txBox="1"/>
          <p:nvPr/>
        </p:nvSpPr>
        <p:spPr>
          <a:xfrm>
            <a:off x="18238676" y="1660585"/>
            <a:ext cx="9201157" cy="1077218"/>
          </a:xfrm>
          <a:prstGeom prst="rect">
            <a:avLst/>
          </a:prstGeom>
          <a:noFill/>
        </p:spPr>
        <p:txBody>
          <a:bodyPr wrap="square" rtlCol="0">
            <a:spAutoFit/>
          </a:bodyPr>
          <a:lstStyle/>
          <a:p>
            <a:r>
              <a:rPr lang="en-IN" sz="3200" b="1" dirty="0">
                <a:latin typeface="Times New Roman" panose="02020603050405020304" pitchFamily="18" charset="0"/>
                <a:cs typeface="Times New Roman" panose="02020603050405020304" pitchFamily="18" charset="0"/>
              </a:rPr>
              <a:t>Faculty Mentor- </a:t>
            </a:r>
            <a:r>
              <a:rPr lang="en-IN" sz="3200" b="1" dirty="0" err="1">
                <a:latin typeface="Times New Roman" panose="02020603050405020304" pitchFamily="18" charset="0"/>
                <a:cs typeface="Times New Roman" panose="02020603050405020304" pitchFamily="18" charset="0"/>
              </a:rPr>
              <a:t>Dr.</a:t>
            </a:r>
            <a:r>
              <a:rPr lang="en-IN" sz="3200" b="1" dirty="0">
                <a:latin typeface="Times New Roman" panose="02020603050405020304" pitchFamily="18" charset="0"/>
                <a:cs typeface="Times New Roman" panose="02020603050405020304" pitchFamily="18" charset="0"/>
              </a:rPr>
              <a:t>  Saurabh Kumar</a:t>
            </a:r>
          </a:p>
          <a:p>
            <a:r>
              <a:rPr lang="en-IN" sz="3200" b="1" dirty="0">
                <a:latin typeface="Times New Roman" panose="02020603050405020304" pitchFamily="18" charset="0"/>
                <a:cs typeface="Times New Roman" panose="02020603050405020304" pitchFamily="18" charset="0"/>
              </a:rPr>
              <a:t>Industry Mentor- Ms. </a:t>
            </a:r>
            <a:r>
              <a:rPr lang="en-IN" sz="3200" b="1" dirty="0" err="1">
                <a:latin typeface="Times New Roman" panose="02020603050405020304" pitchFamily="18" charset="0"/>
                <a:cs typeface="Times New Roman" panose="02020603050405020304" pitchFamily="18" charset="0"/>
              </a:rPr>
              <a:t>Vartika</a:t>
            </a:r>
            <a:r>
              <a:rPr lang="en-IN" sz="3200" b="1" dirty="0">
                <a:latin typeface="Times New Roman" panose="02020603050405020304" pitchFamily="18" charset="0"/>
                <a:cs typeface="Times New Roman" panose="02020603050405020304" pitchFamily="18" charset="0"/>
              </a:rPr>
              <a:t> Pandya</a:t>
            </a:r>
          </a:p>
        </p:txBody>
      </p:sp>
      <p:pic>
        <p:nvPicPr>
          <p:cNvPr id="12" name="Picture 11" descr="Diagram&#10;&#10;Description automatically generated">
            <a:extLst>
              <a:ext uri="{FF2B5EF4-FFF2-40B4-BE49-F238E27FC236}">
                <a16:creationId xmlns:a16="http://schemas.microsoft.com/office/drawing/2014/main" id="{09FD853B-4919-712C-DAA1-2F15DE1837D4}"/>
              </a:ext>
            </a:extLst>
          </p:cNvPr>
          <p:cNvPicPr>
            <a:picLocks noChangeAspect="1"/>
          </p:cNvPicPr>
          <p:nvPr/>
        </p:nvPicPr>
        <p:blipFill>
          <a:blip r:embed="rId4"/>
          <a:stretch>
            <a:fillRect/>
          </a:stretch>
        </p:blipFill>
        <p:spPr>
          <a:xfrm>
            <a:off x="19473257" y="3277102"/>
            <a:ext cx="16324868" cy="8686298"/>
          </a:xfrm>
          <a:prstGeom prst="rect">
            <a:avLst/>
          </a:prstGeom>
        </p:spPr>
      </p:pic>
      <p:sp>
        <p:nvSpPr>
          <p:cNvPr id="14" name="TextBox 13">
            <a:extLst>
              <a:ext uri="{FF2B5EF4-FFF2-40B4-BE49-F238E27FC236}">
                <a16:creationId xmlns:a16="http://schemas.microsoft.com/office/drawing/2014/main" id="{6A5B888F-134C-69AF-5041-E7AF60757EB5}"/>
              </a:ext>
            </a:extLst>
          </p:cNvPr>
          <p:cNvSpPr txBox="1"/>
          <p:nvPr/>
        </p:nvSpPr>
        <p:spPr>
          <a:xfrm>
            <a:off x="5478076" y="3479506"/>
            <a:ext cx="8922327" cy="553998"/>
          </a:xfrm>
          <a:prstGeom prst="rect">
            <a:avLst/>
          </a:prstGeom>
          <a:solidFill>
            <a:schemeClr val="bg2">
              <a:lumMod val="40000"/>
              <a:lumOff val="60000"/>
            </a:schemeClr>
          </a:solidFill>
          <a:ln>
            <a:solidFill>
              <a:schemeClr val="bg2">
                <a:lumMod val="40000"/>
                <a:lumOff val="60000"/>
              </a:schemeClr>
            </a:solidFill>
          </a:ln>
        </p:spPr>
        <p:txBody>
          <a:bodyPr wrap="square" rtlCol="0">
            <a:spAutoFit/>
          </a:bodyPr>
          <a:lstStyle/>
          <a:p>
            <a:pPr algn="ctr"/>
            <a:r>
              <a:rPr lang="en-IN" sz="3000" b="0" i="0" dirty="0">
                <a:solidFill>
                  <a:schemeClr val="bg1"/>
                </a:solidFill>
                <a:effectLst/>
                <a:latin typeface="Times New Roman" panose="02020603050405020304" pitchFamily="18" charset="0"/>
                <a:cs typeface="Times New Roman" panose="02020603050405020304" pitchFamily="18" charset="0"/>
              </a:rPr>
              <a:t>ZS Associates</a:t>
            </a:r>
          </a:p>
        </p:txBody>
      </p:sp>
      <p:sp>
        <p:nvSpPr>
          <p:cNvPr id="15" name="TextBox 14">
            <a:extLst>
              <a:ext uri="{FF2B5EF4-FFF2-40B4-BE49-F238E27FC236}">
                <a16:creationId xmlns:a16="http://schemas.microsoft.com/office/drawing/2014/main" id="{1EFACCA9-F77F-8320-92C4-5091EC61D676}"/>
              </a:ext>
            </a:extLst>
          </p:cNvPr>
          <p:cNvSpPr txBox="1"/>
          <p:nvPr/>
        </p:nvSpPr>
        <p:spPr>
          <a:xfrm>
            <a:off x="93057" y="4203642"/>
            <a:ext cx="19380200" cy="2923877"/>
          </a:xfrm>
          <a:prstGeom prst="rect">
            <a:avLst/>
          </a:prstGeom>
          <a:noFill/>
        </p:spPr>
        <p:txBody>
          <a:bodyPr wrap="square" rtlCol="0">
            <a:spAutoFit/>
          </a:bodyPr>
          <a:lstStyle/>
          <a:p>
            <a:r>
              <a:rPr lang="en-US" sz="2800" dirty="0">
                <a:solidFill>
                  <a:schemeClr val="bg1"/>
                </a:solidFill>
                <a:latin typeface="Times New Roman" panose="02020603050405020304" pitchFamily="18" charset="0"/>
                <a:cs typeface="Times New Roman" panose="02020603050405020304" pitchFamily="18" charset="0"/>
              </a:rPr>
              <a:t>ZS Associates is a management consulting and professional services firm focusing on consulting, software, and technology, headquartered in Evanston, Illinois that provides services for clients in healthcare, private equity, and technology.</a:t>
            </a:r>
          </a:p>
          <a:p>
            <a:r>
              <a:rPr lang="en-US" sz="2800" dirty="0">
                <a:solidFill>
                  <a:schemeClr val="bg1"/>
                </a:solidFill>
                <a:latin typeface="Times New Roman" panose="02020603050405020304" pitchFamily="18" charset="0"/>
                <a:cs typeface="Times New Roman" panose="02020603050405020304" pitchFamily="18" charset="0"/>
              </a:rPr>
              <a:t>ZS Associates was founded by Andris Zoltners, Frederic Esser Nemmers Distinguished Professor Emeritus of Marketing at the Kellogg School of Management, and Prabhakant (Prabha) Sinha, a former associate professor of marketing at the Kellogg School of Management. At Kellogg, Sinha and Zoltners developed a side business advising companies on sales and marketing, which evolved into ZS Associates.</a:t>
            </a:r>
          </a:p>
          <a:p>
            <a:endParaRPr lang="en-IN" sz="1600" dirty="0">
              <a:solidFill>
                <a:schemeClr val="bg1"/>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0E3972D7-7D63-B366-F88E-41FE8C92E7A3}"/>
              </a:ext>
            </a:extLst>
          </p:cNvPr>
          <p:cNvSpPr txBox="1"/>
          <p:nvPr/>
        </p:nvSpPr>
        <p:spPr>
          <a:xfrm>
            <a:off x="5566976" y="6850520"/>
            <a:ext cx="8922327" cy="553998"/>
          </a:xfrm>
          <a:prstGeom prst="rect">
            <a:avLst/>
          </a:prstGeom>
          <a:solidFill>
            <a:schemeClr val="bg2">
              <a:lumMod val="40000"/>
              <a:lumOff val="60000"/>
            </a:schemeClr>
          </a:solidFill>
        </p:spPr>
        <p:txBody>
          <a:bodyPr wrap="square" rtlCol="0">
            <a:spAutoFit/>
          </a:bodyPr>
          <a:lstStyle/>
          <a:p>
            <a:pPr algn="ctr"/>
            <a:r>
              <a:rPr lang="en-IN" sz="3000" dirty="0">
                <a:solidFill>
                  <a:schemeClr val="bg1"/>
                </a:solidFill>
                <a:latin typeface="Times New Roman" panose="02020603050405020304" pitchFamily="18" charset="0"/>
                <a:cs typeface="Times New Roman" panose="02020603050405020304" pitchFamily="18" charset="0"/>
              </a:rPr>
              <a:t>Organizational Structure</a:t>
            </a:r>
          </a:p>
        </p:txBody>
      </p:sp>
      <p:pic>
        <p:nvPicPr>
          <p:cNvPr id="20" name="Picture 19">
            <a:extLst>
              <a:ext uri="{FF2B5EF4-FFF2-40B4-BE49-F238E27FC236}">
                <a16:creationId xmlns:a16="http://schemas.microsoft.com/office/drawing/2014/main" id="{A742F90F-EB2D-1472-4B29-932CF757121C}"/>
              </a:ext>
            </a:extLst>
          </p:cNvPr>
          <p:cNvPicPr>
            <a:picLocks noChangeAspect="1"/>
          </p:cNvPicPr>
          <p:nvPr/>
        </p:nvPicPr>
        <p:blipFill>
          <a:blip r:embed="rId5"/>
          <a:stretch>
            <a:fillRect/>
          </a:stretch>
        </p:blipFill>
        <p:spPr>
          <a:xfrm>
            <a:off x="8534400" y="7703128"/>
            <a:ext cx="9364662" cy="4260272"/>
          </a:xfrm>
          <a:prstGeom prst="rect">
            <a:avLst/>
          </a:prstGeom>
        </p:spPr>
      </p:pic>
      <p:graphicFrame>
        <p:nvGraphicFramePr>
          <p:cNvPr id="22" name="Diagram 21">
            <a:extLst>
              <a:ext uri="{FF2B5EF4-FFF2-40B4-BE49-F238E27FC236}">
                <a16:creationId xmlns:a16="http://schemas.microsoft.com/office/drawing/2014/main" id="{A807DE73-FF2A-B2FB-2316-2F1DF2D35564}"/>
              </a:ext>
            </a:extLst>
          </p:cNvPr>
          <p:cNvGraphicFramePr/>
          <p:nvPr>
            <p:extLst>
              <p:ext uri="{D42A27DB-BD31-4B8C-83A1-F6EECF244321}">
                <p14:modId xmlns:p14="http://schemas.microsoft.com/office/powerpoint/2010/main" val="2532961754"/>
              </p:ext>
            </p:extLst>
          </p:nvPr>
        </p:nvGraphicFramePr>
        <p:xfrm>
          <a:off x="325308" y="7909214"/>
          <a:ext cx="7920643" cy="3848100"/>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3" name="Rectangle: Rounded Corners 22">
            <a:extLst>
              <a:ext uri="{FF2B5EF4-FFF2-40B4-BE49-F238E27FC236}">
                <a16:creationId xmlns:a16="http://schemas.microsoft.com/office/drawing/2014/main" id="{1D1491D8-A4AE-E3E1-35D3-CD61776BC498}"/>
              </a:ext>
            </a:extLst>
          </p:cNvPr>
          <p:cNvSpPr/>
          <p:nvPr/>
        </p:nvSpPr>
        <p:spPr>
          <a:xfrm>
            <a:off x="93057" y="12974382"/>
            <a:ext cx="35661302" cy="1136821"/>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IN" sz="3000" dirty="0">
                <a:latin typeface="Times New Roman" panose="02020603050405020304" pitchFamily="18" charset="0"/>
                <a:cs typeface="Times New Roman" panose="02020603050405020304" pitchFamily="18" charset="0"/>
              </a:rPr>
              <a:t>Learnings</a:t>
            </a:r>
          </a:p>
        </p:txBody>
      </p:sp>
      <p:sp>
        <p:nvSpPr>
          <p:cNvPr id="24" name="TextBox 23">
            <a:extLst>
              <a:ext uri="{FF2B5EF4-FFF2-40B4-BE49-F238E27FC236}">
                <a16:creationId xmlns:a16="http://schemas.microsoft.com/office/drawing/2014/main" id="{1F4799FC-1A9F-459B-07FD-C54EA9FCD558}"/>
              </a:ext>
            </a:extLst>
          </p:cNvPr>
          <p:cNvSpPr txBox="1"/>
          <p:nvPr/>
        </p:nvSpPr>
        <p:spPr>
          <a:xfrm>
            <a:off x="13119828" y="14609832"/>
            <a:ext cx="9514702" cy="553998"/>
          </a:xfrm>
          <a:prstGeom prst="rect">
            <a:avLst/>
          </a:prstGeom>
          <a:solidFill>
            <a:schemeClr val="bg2">
              <a:lumMod val="40000"/>
              <a:lumOff val="60000"/>
            </a:schemeClr>
          </a:solidFill>
        </p:spPr>
        <p:txBody>
          <a:bodyPr wrap="square" rtlCol="0">
            <a:spAutoFit/>
          </a:bodyPr>
          <a:lstStyle/>
          <a:p>
            <a:pPr algn="ctr"/>
            <a:r>
              <a:rPr lang="en-US" sz="3000" dirty="0">
                <a:solidFill>
                  <a:schemeClr val="bg1"/>
                </a:solidFill>
                <a:latin typeface="Times New Roman" panose="02020603050405020304" pitchFamily="18" charset="0"/>
                <a:cs typeface="Times New Roman" panose="02020603050405020304" pitchFamily="18" charset="0"/>
              </a:rPr>
              <a:t>Pharmacovigilance</a:t>
            </a:r>
            <a:endParaRPr lang="en-IN" sz="3000" dirty="0">
              <a:solidFill>
                <a:schemeClr val="bg1"/>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12644079-28F3-F079-5F19-0F846E6FE2D7}"/>
              </a:ext>
            </a:extLst>
          </p:cNvPr>
          <p:cNvSpPr txBox="1"/>
          <p:nvPr/>
        </p:nvSpPr>
        <p:spPr>
          <a:xfrm>
            <a:off x="5999438" y="15385460"/>
            <a:ext cx="23403697" cy="553998"/>
          </a:xfrm>
          <a:prstGeom prst="rect">
            <a:avLst/>
          </a:prstGeom>
          <a:noFill/>
        </p:spPr>
        <p:txBody>
          <a:bodyPr wrap="square" rtlCol="0">
            <a:spAutoFit/>
          </a:bodyPr>
          <a:lstStyle/>
          <a:p>
            <a:pPr algn="ctr"/>
            <a:r>
              <a:rPr lang="en-US" sz="3000" dirty="0">
                <a:solidFill>
                  <a:schemeClr val="bg1"/>
                </a:solidFill>
                <a:latin typeface="Times New Roman" panose="02020603050405020304" pitchFamily="18" charset="0"/>
                <a:cs typeface="Times New Roman" panose="02020603050405020304" pitchFamily="18" charset="0"/>
              </a:rPr>
              <a:t>Pharmacovigilance is aimed at determining if the benefits from a drug outweigh the risks to the patients</a:t>
            </a:r>
            <a:endParaRPr lang="en-IN" sz="3000" dirty="0">
              <a:solidFill>
                <a:schemeClr val="bg1"/>
              </a:solidFill>
              <a:latin typeface="Times New Roman" panose="02020603050405020304" pitchFamily="18" charset="0"/>
              <a:cs typeface="Times New Roman" panose="02020603050405020304" pitchFamily="18" charset="0"/>
            </a:endParaRPr>
          </a:p>
        </p:txBody>
      </p:sp>
      <p:graphicFrame>
        <p:nvGraphicFramePr>
          <p:cNvPr id="27" name="Diagram 26">
            <a:extLst>
              <a:ext uri="{FF2B5EF4-FFF2-40B4-BE49-F238E27FC236}">
                <a16:creationId xmlns:a16="http://schemas.microsoft.com/office/drawing/2014/main" id="{7E6221DF-935C-6D88-984D-C2A2CADA05EF}"/>
              </a:ext>
            </a:extLst>
          </p:cNvPr>
          <p:cNvGraphicFramePr/>
          <p:nvPr>
            <p:extLst>
              <p:ext uri="{D42A27DB-BD31-4B8C-83A1-F6EECF244321}">
                <p14:modId xmlns:p14="http://schemas.microsoft.com/office/powerpoint/2010/main" val="2099209295"/>
              </p:ext>
            </p:extLst>
          </p:nvPr>
        </p:nvGraphicFramePr>
        <p:xfrm>
          <a:off x="0" y="16161088"/>
          <a:ext cx="19473257" cy="7811020"/>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28" name="Picture 127">
            <a:extLst>
              <a:ext uri="{FF2B5EF4-FFF2-40B4-BE49-F238E27FC236}">
                <a16:creationId xmlns:a16="http://schemas.microsoft.com/office/drawing/2014/main" id="{374D16CA-194C-5C47-A962-6C4B6BCE35C5}"/>
              </a:ext>
            </a:extLst>
          </p:cNvPr>
          <p:cNvPicPr>
            <a:picLocks noChangeAspect="1"/>
          </p:cNvPicPr>
          <p:nvPr/>
        </p:nvPicPr>
        <p:blipFill>
          <a:blip r:embed="rId16"/>
          <a:stretch>
            <a:fillRect/>
          </a:stretch>
        </p:blipFill>
        <p:spPr>
          <a:xfrm>
            <a:off x="19473257" y="15908836"/>
            <a:ext cx="16281102" cy="8063272"/>
          </a:xfrm>
          <a:prstGeom prst="rect">
            <a:avLst/>
          </a:prstGeom>
        </p:spPr>
      </p:pic>
      <p:pic>
        <p:nvPicPr>
          <p:cNvPr id="141" name="Picture 140">
            <a:extLst>
              <a:ext uri="{FF2B5EF4-FFF2-40B4-BE49-F238E27FC236}">
                <a16:creationId xmlns:a16="http://schemas.microsoft.com/office/drawing/2014/main" id="{1F9ACC97-A96C-8B1E-D1F5-6AAB9BA9B70F}"/>
              </a:ext>
            </a:extLst>
          </p:cNvPr>
          <p:cNvPicPr>
            <a:picLocks noChangeAspect="1"/>
          </p:cNvPicPr>
          <p:nvPr/>
        </p:nvPicPr>
        <p:blipFill>
          <a:blip r:embed="rId17"/>
          <a:stretch>
            <a:fillRect/>
          </a:stretch>
        </p:blipFill>
        <p:spPr>
          <a:xfrm>
            <a:off x="93057" y="23972108"/>
            <a:ext cx="13744863" cy="8399904"/>
          </a:xfrm>
          <a:prstGeom prst="rect">
            <a:avLst/>
          </a:prstGeom>
        </p:spPr>
      </p:pic>
      <p:pic>
        <p:nvPicPr>
          <p:cNvPr id="143" name="Picture 142">
            <a:extLst>
              <a:ext uri="{FF2B5EF4-FFF2-40B4-BE49-F238E27FC236}">
                <a16:creationId xmlns:a16="http://schemas.microsoft.com/office/drawing/2014/main" id="{D0933322-D36E-4BD2-B647-FC68149D86DA}"/>
              </a:ext>
            </a:extLst>
          </p:cNvPr>
          <p:cNvPicPr>
            <a:picLocks noChangeAspect="1"/>
          </p:cNvPicPr>
          <p:nvPr/>
        </p:nvPicPr>
        <p:blipFill>
          <a:blip r:embed="rId18"/>
          <a:stretch>
            <a:fillRect/>
          </a:stretch>
        </p:blipFill>
        <p:spPr>
          <a:xfrm>
            <a:off x="26012274" y="24129726"/>
            <a:ext cx="9763968" cy="8242286"/>
          </a:xfrm>
          <a:prstGeom prst="rect">
            <a:avLst/>
          </a:prstGeom>
        </p:spPr>
      </p:pic>
      <p:pic>
        <p:nvPicPr>
          <p:cNvPr id="156" name="Picture 155">
            <a:extLst>
              <a:ext uri="{FF2B5EF4-FFF2-40B4-BE49-F238E27FC236}">
                <a16:creationId xmlns:a16="http://schemas.microsoft.com/office/drawing/2014/main" id="{18F78E39-745D-CEC3-3FD5-98118B7D4683}"/>
              </a:ext>
            </a:extLst>
          </p:cNvPr>
          <p:cNvPicPr>
            <a:picLocks noChangeAspect="1"/>
          </p:cNvPicPr>
          <p:nvPr/>
        </p:nvPicPr>
        <p:blipFill>
          <a:blip r:embed="rId19"/>
          <a:stretch>
            <a:fillRect/>
          </a:stretch>
        </p:blipFill>
        <p:spPr>
          <a:xfrm>
            <a:off x="14178351" y="23972107"/>
            <a:ext cx="11833923" cy="8399903"/>
          </a:xfrm>
          <a:prstGeom prst="rect">
            <a:avLst/>
          </a:prstGeom>
        </p:spPr>
      </p:pic>
      <p:sp>
        <p:nvSpPr>
          <p:cNvPr id="157" name="TextBox 156">
            <a:extLst>
              <a:ext uri="{FF2B5EF4-FFF2-40B4-BE49-F238E27FC236}">
                <a16:creationId xmlns:a16="http://schemas.microsoft.com/office/drawing/2014/main" id="{75E294D2-A98E-B0E9-C4CF-6DDA375E9138}"/>
              </a:ext>
            </a:extLst>
          </p:cNvPr>
          <p:cNvSpPr txBox="1"/>
          <p:nvPr/>
        </p:nvSpPr>
        <p:spPr>
          <a:xfrm>
            <a:off x="13481325" y="32728678"/>
            <a:ext cx="9514702" cy="553998"/>
          </a:xfrm>
          <a:prstGeom prst="rect">
            <a:avLst/>
          </a:prstGeom>
          <a:solidFill>
            <a:schemeClr val="bg2">
              <a:lumMod val="40000"/>
              <a:lumOff val="60000"/>
            </a:schemeClr>
          </a:solidFill>
        </p:spPr>
        <p:txBody>
          <a:bodyPr wrap="square" rtlCol="0">
            <a:spAutoFit/>
          </a:bodyPr>
          <a:lstStyle/>
          <a:p>
            <a:pPr algn="ctr"/>
            <a:r>
              <a:rPr lang="en-US" sz="3000" dirty="0">
                <a:solidFill>
                  <a:schemeClr val="bg1"/>
                </a:solidFill>
                <a:latin typeface="Times New Roman" panose="02020603050405020304" pitchFamily="18" charset="0"/>
                <a:cs typeface="Times New Roman" panose="02020603050405020304" pitchFamily="18" charset="0"/>
              </a:rPr>
              <a:t>RxLogix</a:t>
            </a:r>
            <a:endParaRPr lang="en-IN" sz="3000" dirty="0">
              <a:solidFill>
                <a:schemeClr val="bg1"/>
              </a:solidFill>
              <a:latin typeface="Times New Roman" panose="02020603050405020304" pitchFamily="18" charset="0"/>
              <a:cs typeface="Times New Roman" panose="02020603050405020304" pitchFamily="18" charset="0"/>
            </a:endParaRPr>
          </a:p>
        </p:txBody>
      </p:sp>
      <p:pic>
        <p:nvPicPr>
          <p:cNvPr id="158" name="Picture 157">
            <a:extLst>
              <a:ext uri="{FF2B5EF4-FFF2-40B4-BE49-F238E27FC236}">
                <a16:creationId xmlns:a16="http://schemas.microsoft.com/office/drawing/2014/main" id="{E8BB6798-2231-03A7-0B50-E1DE6804F758}"/>
              </a:ext>
            </a:extLst>
          </p:cNvPr>
          <p:cNvPicPr>
            <a:picLocks noChangeAspect="1"/>
          </p:cNvPicPr>
          <p:nvPr/>
        </p:nvPicPr>
        <p:blipFill>
          <a:blip r:embed="rId20"/>
          <a:stretch>
            <a:fillRect/>
          </a:stretch>
        </p:blipFill>
        <p:spPr>
          <a:xfrm>
            <a:off x="-41568" y="33465332"/>
            <a:ext cx="13522893" cy="7086324"/>
          </a:xfrm>
          <a:prstGeom prst="rect">
            <a:avLst/>
          </a:prstGeom>
        </p:spPr>
      </p:pic>
      <p:pic>
        <p:nvPicPr>
          <p:cNvPr id="159" name="Picture 158">
            <a:extLst>
              <a:ext uri="{FF2B5EF4-FFF2-40B4-BE49-F238E27FC236}">
                <a16:creationId xmlns:a16="http://schemas.microsoft.com/office/drawing/2014/main" id="{2B6CEEFF-337F-A2CA-B1DC-F4A3CFE0074B}"/>
              </a:ext>
            </a:extLst>
          </p:cNvPr>
          <p:cNvPicPr>
            <a:picLocks noChangeAspect="1"/>
          </p:cNvPicPr>
          <p:nvPr/>
        </p:nvPicPr>
        <p:blipFill>
          <a:blip r:embed="rId21"/>
          <a:stretch>
            <a:fillRect/>
          </a:stretch>
        </p:blipFill>
        <p:spPr>
          <a:xfrm>
            <a:off x="13662162" y="34338127"/>
            <a:ext cx="11833923" cy="6213530"/>
          </a:xfrm>
          <a:prstGeom prst="rect">
            <a:avLst/>
          </a:prstGeom>
        </p:spPr>
      </p:pic>
      <p:pic>
        <p:nvPicPr>
          <p:cNvPr id="194" name="Picture 193">
            <a:extLst>
              <a:ext uri="{FF2B5EF4-FFF2-40B4-BE49-F238E27FC236}">
                <a16:creationId xmlns:a16="http://schemas.microsoft.com/office/drawing/2014/main" id="{5120725B-E546-1EA9-386F-FC1CEF05FC70}"/>
              </a:ext>
            </a:extLst>
          </p:cNvPr>
          <p:cNvPicPr>
            <a:picLocks noChangeAspect="1"/>
          </p:cNvPicPr>
          <p:nvPr/>
        </p:nvPicPr>
        <p:blipFill>
          <a:blip r:embed="rId22"/>
          <a:stretch>
            <a:fillRect/>
          </a:stretch>
        </p:blipFill>
        <p:spPr>
          <a:xfrm>
            <a:off x="25246915" y="33427461"/>
            <a:ext cx="10551210" cy="7086324"/>
          </a:xfrm>
          <a:prstGeom prst="rect">
            <a:avLst/>
          </a:prstGeom>
        </p:spPr>
      </p:pic>
      <p:sp>
        <p:nvSpPr>
          <p:cNvPr id="195" name="TextBox 194">
            <a:extLst>
              <a:ext uri="{FF2B5EF4-FFF2-40B4-BE49-F238E27FC236}">
                <a16:creationId xmlns:a16="http://schemas.microsoft.com/office/drawing/2014/main" id="{62266B4F-BDEA-D755-EE7D-6B6610836EED}"/>
              </a:ext>
            </a:extLst>
          </p:cNvPr>
          <p:cNvSpPr txBox="1"/>
          <p:nvPr/>
        </p:nvSpPr>
        <p:spPr>
          <a:xfrm>
            <a:off x="266699" y="41199902"/>
            <a:ext cx="35220959" cy="2572499"/>
          </a:xfrm>
          <a:prstGeom prst="rect">
            <a:avLst/>
          </a:prstGeom>
          <a:noFill/>
        </p:spPr>
        <p:txBody>
          <a:bodyPr wrap="square" rtlCol="0">
            <a:spAutoFit/>
          </a:bodyPr>
          <a:lstStyle/>
          <a:p>
            <a:pPr indent="457200">
              <a:lnSpc>
                <a:spcPct val="107000"/>
              </a:lnSpc>
              <a:spcAft>
                <a:spcPts val="800"/>
              </a:spcAft>
            </a:pPr>
            <a:r>
              <a:rPr lang="en-IN"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To deliver the IT systems needed to support business activities of the revised pharmacovigilance legislation and to change the relevant business functions to maximize the benefits for stakeholders. New EU Pharmacovigilance legislation has been operational since July 2012. The legislation foresees various information systems to enhance pharmacovigilance, particularly to support the collection, management, and analysis of data, information, and knowledge. These systems will contribute to public health through the optimization of the safe and effective use of medicines.</a:t>
            </a:r>
          </a:p>
          <a:p>
            <a:pPr indent="457200">
              <a:lnSpc>
                <a:spcPct val="107000"/>
              </a:lnSpc>
              <a:spcAft>
                <a:spcPts val="800"/>
              </a:spcAft>
            </a:pPr>
            <a:r>
              <a:rPr lang="en-IN" sz="28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This will improve the safety monitoring of medicines through better quality safety information.</a:t>
            </a:r>
          </a:p>
          <a:p>
            <a:endParaRPr lang="en-IN"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58368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67C7A57B3F064489ABF3F04E1386E4" ma:contentTypeVersion="7" ma:contentTypeDescription="Create a new document." ma:contentTypeScope="" ma:versionID="3da7056f73bf1e21523a085f5a789ae8">
  <xsd:schema xmlns:xsd="http://www.w3.org/2001/XMLSchema" xmlns:xs="http://www.w3.org/2001/XMLSchema" xmlns:p="http://schemas.microsoft.com/office/2006/metadata/properties" xmlns:ns3="9602f695-f9c7-4554-965a-7c9bdd069312" xmlns:ns4="71a59647-18e9-46eb-9f5a-e1e8e9284146" targetNamespace="http://schemas.microsoft.com/office/2006/metadata/properties" ma:root="true" ma:fieldsID="d0c439d1d2ee015172743c1f1ba9c13c" ns3:_="" ns4:_="">
    <xsd:import namespace="9602f695-f9c7-4554-965a-7c9bdd069312"/>
    <xsd:import namespace="71a59647-18e9-46eb-9f5a-e1e8e928414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02f695-f9c7-4554-965a-7c9bdd0693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1a59647-18e9-46eb-9f5a-e1e8e92841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2D79FA5-9E48-45E4-B9EE-43387FCE31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02f695-f9c7-4554-965a-7c9bdd069312"/>
    <ds:schemaRef ds:uri="71a59647-18e9-46eb-9f5a-e1e8e9284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55F4FE-9100-47EE-B8A6-242F1EC3BF85}">
  <ds:schemaRefs>
    <ds:schemaRef ds:uri="http://schemas.microsoft.com/sharepoint/v3/contenttype/forms"/>
  </ds:schemaRefs>
</ds:datastoreItem>
</file>

<file path=customXml/itemProps3.xml><?xml version="1.0" encoding="utf-8"?>
<ds:datastoreItem xmlns:ds="http://schemas.openxmlformats.org/officeDocument/2006/customXml" ds:itemID="{97D3E9D5-F771-46C9-8DFD-4A9C5C865B39}">
  <ds:schemaRefs>
    <ds:schemaRef ds:uri="http://purl.org/dc/elements/1.1/"/>
    <ds:schemaRef ds:uri="http://purl.org/dc/dcmitype/"/>
    <ds:schemaRef ds:uri="http://schemas.microsoft.com/office/2006/metadata/properties"/>
    <ds:schemaRef ds:uri="http://schemas.microsoft.com/office/2006/documentManagement/types"/>
    <ds:schemaRef ds:uri="71a59647-18e9-46eb-9f5a-e1e8e9284146"/>
    <ds:schemaRef ds:uri="http://www.w3.org/XML/1998/namespace"/>
    <ds:schemaRef ds:uri="9602f695-f9c7-4554-965a-7c9bdd069312"/>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Office Theme</Template>
  <TotalTime>4243</TotalTime>
  <Words>387</Words>
  <Application>Microsoft Office PowerPoint</Application>
  <PresentationFormat>Custom</PresentationFormat>
  <Paragraphs>31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Piyush Shukla</dc:creator>
  <cp:lastModifiedBy>Animesh Roy</cp:lastModifiedBy>
  <cp:revision>32</cp:revision>
  <dcterms:created xsi:type="dcterms:W3CDTF">2022-05-30T04:29:58Z</dcterms:created>
  <dcterms:modified xsi:type="dcterms:W3CDTF">2022-07-12T06:15:52Z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0x0101002167C7A57B3F064489ABF3F04E1386E4</vt:lpwstr>
  </property>
</Properties>
</file>