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918400"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8AD673-983C-4724-A221-309FF79E7314}" v="407" dt="2022-06-09T12:10:35.1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30" d="100"/>
          <a:sy n="30" d="100"/>
        </p:scale>
        <p:origin x="744" y="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li Chunnilal Pawar" userId="9c1a7d80-fc69-4e08-b624-06fb25e5d158" providerId="ADAL" clId="{AD8AD673-983C-4724-A221-309FF79E7314}"/>
    <pc:docChg chg="undo redo custSel modSld">
      <pc:chgData name="Anjali Chunnilal Pawar" userId="9c1a7d80-fc69-4e08-b624-06fb25e5d158" providerId="ADAL" clId="{AD8AD673-983C-4724-A221-309FF79E7314}" dt="2022-06-09T12:14:47.111" v="2691" actId="20577"/>
      <pc:docMkLst>
        <pc:docMk/>
      </pc:docMkLst>
      <pc:sldChg chg="addSp delSp modSp mod">
        <pc:chgData name="Anjali Chunnilal Pawar" userId="9c1a7d80-fc69-4e08-b624-06fb25e5d158" providerId="ADAL" clId="{AD8AD673-983C-4724-A221-309FF79E7314}" dt="2022-06-09T12:14:47.111" v="2691" actId="20577"/>
        <pc:sldMkLst>
          <pc:docMk/>
          <pc:sldMk cId="3990723963" sldId="256"/>
        </pc:sldMkLst>
        <pc:spChg chg="mod">
          <ac:chgData name="Anjali Chunnilal Pawar" userId="9c1a7d80-fc69-4e08-b624-06fb25e5d158" providerId="ADAL" clId="{AD8AD673-983C-4724-A221-309FF79E7314}" dt="2022-06-09T12:14:47.111" v="2691" actId="20577"/>
          <ac:spMkLst>
            <pc:docMk/>
            <pc:sldMk cId="3990723963" sldId="256"/>
            <ac:spMk id="2" creationId="{AEEACBA5-7857-22E8-2CBE-C2D650BFC0C7}"/>
          </ac:spMkLst>
        </pc:spChg>
        <pc:spChg chg="mod">
          <ac:chgData name="Anjali Chunnilal Pawar" userId="9c1a7d80-fc69-4e08-b624-06fb25e5d158" providerId="ADAL" clId="{AD8AD673-983C-4724-A221-309FF79E7314}" dt="2022-06-09T11:18:23.355" v="1942" actId="113"/>
          <ac:spMkLst>
            <pc:docMk/>
            <pc:sldMk cId="3990723963" sldId="256"/>
            <ac:spMk id="3" creationId="{11725125-4288-416D-7DBF-EFA35109118E}"/>
          </ac:spMkLst>
        </pc:spChg>
        <pc:spChg chg="add mod">
          <ac:chgData name="Anjali Chunnilal Pawar" userId="9c1a7d80-fc69-4e08-b624-06fb25e5d158" providerId="ADAL" clId="{AD8AD673-983C-4724-A221-309FF79E7314}" dt="2022-06-09T12:10:52.850" v="2680" actId="1076"/>
          <ac:spMkLst>
            <pc:docMk/>
            <pc:sldMk cId="3990723963" sldId="256"/>
            <ac:spMk id="4" creationId="{8F63FE7A-AF85-D3F7-784E-9C36BDA789C7}"/>
          </ac:spMkLst>
        </pc:spChg>
        <pc:spChg chg="add mod">
          <ac:chgData name="Anjali Chunnilal Pawar" userId="9c1a7d80-fc69-4e08-b624-06fb25e5d158" providerId="ADAL" clId="{AD8AD673-983C-4724-A221-309FF79E7314}" dt="2022-06-09T11:49:16.095" v="2371" actId="17032"/>
          <ac:spMkLst>
            <pc:docMk/>
            <pc:sldMk cId="3990723963" sldId="256"/>
            <ac:spMk id="5" creationId="{1434E723-B9D7-B492-C2B6-C844273BC7FF}"/>
          </ac:spMkLst>
        </pc:spChg>
        <pc:spChg chg="add mod">
          <ac:chgData name="Anjali Chunnilal Pawar" userId="9c1a7d80-fc69-4e08-b624-06fb25e5d158" providerId="ADAL" clId="{AD8AD673-983C-4724-A221-309FF79E7314}" dt="2022-06-09T11:48:27.733" v="2365" actId="113"/>
          <ac:spMkLst>
            <pc:docMk/>
            <pc:sldMk cId="3990723963" sldId="256"/>
            <ac:spMk id="11" creationId="{6E2D4A6A-911C-4F41-F5AD-A8044F09E29E}"/>
          </ac:spMkLst>
        </pc:spChg>
        <pc:spChg chg="add mod">
          <ac:chgData name="Anjali Chunnilal Pawar" userId="9c1a7d80-fc69-4e08-b624-06fb25e5d158" providerId="ADAL" clId="{AD8AD673-983C-4724-A221-309FF79E7314}" dt="2022-06-09T12:09:55.026" v="2674" actId="14100"/>
          <ac:spMkLst>
            <pc:docMk/>
            <pc:sldMk cId="3990723963" sldId="256"/>
            <ac:spMk id="12" creationId="{BDCF4F0E-5888-0273-DAB1-0230B0106289}"/>
          </ac:spMkLst>
        </pc:spChg>
        <pc:spChg chg="add mod">
          <ac:chgData name="Anjali Chunnilal Pawar" userId="9c1a7d80-fc69-4e08-b624-06fb25e5d158" providerId="ADAL" clId="{AD8AD673-983C-4724-A221-309FF79E7314}" dt="2022-06-09T12:09:59.648" v="2675" actId="14100"/>
          <ac:spMkLst>
            <pc:docMk/>
            <pc:sldMk cId="3990723963" sldId="256"/>
            <ac:spMk id="13" creationId="{8AA9C01D-809A-4CCA-28CA-46F61E7AD2A0}"/>
          </ac:spMkLst>
        </pc:spChg>
        <pc:spChg chg="add mod">
          <ac:chgData name="Anjali Chunnilal Pawar" userId="9c1a7d80-fc69-4e08-b624-06fb25e5d158" providerId="ADAL" clId="{AD8AD673-983C-4724-A221-309FF79E7314}" dt="2022-06-09T12:07:16.218" v="2659" actId="1076"/>
          <ac:spMkLst>
            <pc:docMk/>
            <pc:sldMk cId="3990723963" sldId="256"/>
            <ac:spMk id="14" creationId="{A7F776F2-26AF-CFC5-7339-ACA836C96E25}"/>
          </ac:spMkLst>
        </pc:spChg>
        <pc:spChg chg="add mod">
          <ac:chgData name="Anjali Chunnilal Pawar" userId="9c1a7d80-fc69-4e08-b624-06fb25e5d158" providerId="ADAL" clId="{AD8AD673-983C-4724-A221-309FF79E7314}" dt="2022-06-09T12:07:28.370" v="2661" actId="1076"/>
          <ac:spMkLst>
            <pc:docMk/>
            <pc:sldMk cId="3990723963" sldId="256"/>
            <ac:spMk id="16" creationId="{BF1237B8-F4BC-2227-8293-61E24A82F2A2}"/>
          </ac:spMkLst>
        </pc:spChg>
        <pc:spChg chg="add mod">
          <ac:chgData name="Anjali Chunnilal Pawar" userId="9c1a7d80-fc69-4e08-b624-06fb25e5d158" providerId="ADAL" clId="{AD8AD673-983C-4724-A221-309FF79E7314}" dt="2022-06-09T12:14:33.030" v="2686" actId="14100"/>
          <ac:spMkLst>
            <pc:docMk/>
            <pc:sldMk cId="3990723963" sldId="256"/>
            <ac:spMk id="17" creationId="{4CC4AB8B-3662-6D67-727F-1AE45E3423E0}"/>
          </ac:spMkLst>
        </pc:spChg>
        <pc:spChg chg="add del mod">
          <ac:chgData name="Anjali Chunnilal Pawar" userId="9c1a7d80-fc69-4e08-b624-06fb25e5d158" providerId="ADAL" clId="{AD8AD673-983C-4724-A221-309FF79E7314}" dt="2022-06-09T10:03:38.302" v="1526" actId="767"/>
          <ac:spMkLst>
            <pc:docMk/>
            <pc:sldMk cId="3990723963" sldId="256"/>
            <ac:spMk id="18" creationId="{13C4FDDA-7565-E163-86D6-D72ADC21EA51}"/>
          </ac:spMkLst>
        </pc:spChg>
        <pc:spChg chg="add del mod">
          <ac:chgData name="Anjali Chunnilal Pawar" userId="9c1a7d80-fc69-4e08-b624-06fb25e5d158" providerId="ADAL" clId="{AD8AD673-983C-4724-A221-309FF79E7314}" dt="2022-06-09T10:15:09.549" v="1616"/>
          <ac:spMkLst>
            <pc:docMk/>
            <pc:sldMk cId="3990723963" sldId="256"/>
            <ac:spMk id="20" creationId="{AE3D85FD-E420-A592-5933-0A4CA884C728}"/>
          </ac:spMkLst>
        </pc:spChg>
        <pc:spChg chg="add del mod">
          <ac:chgData name="Anjali Chunnilal Pawar" userId="9c1a7d80-fc69-4e08-b624-06fb25e5d158" providerId="ADAL" clId="{AD8AD673-983C-4724-A221-309FF79E7314}" dt="2022-06-09T10:16:23.241" v="1620"/>
          <ac:spMkLst>
            <pc:docMk/>
            <pc:sldMk cId="3990723963" sldId="256"/>
            <ac:spMk id="21" creationId="{BE6CF64E-80FB-2443-9E34-0269350BC695}"/>
          </ac:spMkLst>
        </pc:spChg>
        <pc:spChg chg="add mod">
          <ac:chgData name="Anjali Chunnilal Pawar" userId="9c1a7d80-fc69-4e08-b624-06fb25e5d158" providerId="ADAL" clId="{AD8AD673-983C-4724-A221-309FF79E7314}" dt="2022-06-09T12:08:56.483" v="2670" actId="14100"/>
          <ac:spMkLst>
            <pc:docMk/>
            <pc:sldMk cId="3990723963" sldId="256"/>
            <ac:spMk id="22" creationId="{FD895F10-69E5-318F-B376-E9583571D694}"/>
          </ac:spMkLst>
        </pc:spChg>
        <pc:spChg chg="add del mod">
          <ac:chgData name="Anjali Chunnilal Pawar" userId="9c1a7d80-fc69-4e08-b624-06fb25e5d158" providerId="ADAL" clId="{AD8AD673-983C-4724-A221-309FF79E7314}" dt="2022-06-09T10:34:27.736" v="1659"/>
          <ac:spMkLst>
            <pc:docMk/>
            <pc:sldMk cId="3990723963" sldId="256"/>
            <ac:spMk id="23" creationId="{8A708EF8-0889-3763-13BA-201B8AE94E45}"/>
          </ac:spMkLst>
        </pc:spChg>
        <pc:spChg chg="add mod">
          <ac:chgData name="Anjali Chunnilal Pawar" userId="9c1a7d80-fc69-4e08-b624-06fb25e5d158" providerId="ADAL" clId="{AD8AD673-983C-4724-A221-309FF79E7314}" dt="2022-06-09T12:01:42.349" v="2644" actId="113"/>
          <ac:spMkLst>
            <pc:docMk/>
            <pc:sldMk cId="3990723963" sldId="256"/>
            <ac:spMk id="24" creationId="{DB79C862-99C4-F7BE-0B66-BFF9B0E55480}"/>
          </ac:spMkLst>
        </pc:spChg>
        <pc:graphicFrameChg chg="add mod modGraphic">
          <ac:chgData name="Anjali Chunnilal Pawar" userId="9c1a7d80-fc69-4e08-b624-06fb25e5d158" providerId="ADAL" clId="{AD8AD673-983C-4724-A221-309FF79E7314}" dt="2022-06-09T12:09:35.335" v="2672" actId="207"/>
          <ac:graphicFrameMkLst>
            <pc:docMk/>
            <pc:sldMk cId="3990723963" sldId="256"/>
            <ac:graphicFrameMk id="10" creationId="{16AD9647-D5CB-F7BE-1730-EAA52339800E}"/>
          </ac:graphicFrameMkLst>
        </pc:graphicFrameChg>
        <pc:graphicFrameChg chg="add mod modGraphic">
          <ac:chgData name="Anjali Chunnilal Pawar" userId="9c1a7d80-fc69-4e08-b624-06fb25e5d158" providerId="ADAL" clId="{AD8AD673-983C-4724-A221-309FF79E7314}" dt="2022-06-09T12:12:35.824" v="2685" actId="122"/>
          <ac:graphicFrameMkLst>
            <pc:docMk/>
            <pc:sldMk cId="3990723963" sldId="256"/>
            <ac:graphicFrameMk id="15" creationId="{4B9CECE9-515A-2268-F428-ADCF4AFB8E04}"/>
          </ac:graphicFrameMkLst>
        </pc:graphicFrameChg>
        <pc:graphicFrameChg chg="add del mod modGraphic">
          <ac:chgData name="Anjali Chunnilal Pawar" userId="9c1a7d80-fc69-4e08-b624-06fb25e5d158" providerId="ADAL" clId="{AD8AD673-983C-4724-A221-309FF79E7314}" dt="2022-06-09T12:10:06.603" v="2676" actId="1076"/>
          <ac:graphicFrameMkLst>
            <pc:docMk/>
            <pc:sldMk cId="3990723963" sldId="256"/>
            <ac:graphicFrameMk id="19" creationId="{3BDCEBA3-E0D7-ADFA-8DA5-EFDA47979A4D}"/>
          </ac:graphicFrameMkLst>
        </pc:graphicFrameChg>
        <pc:graphicFrameChg chg="add del modGraphic">
          <ac:chgData name="Anjali Chunnilal Pawar" userId="9c1a7d80-fc69-4e08-b624-06fb25e5d158" providerId="ADAL" clId="{AD8AD673-983C-4724-A221-309FF79E7314}" dt="2022-06-09T11:28:24.810" v="1995" actId="1032"/>
          <ac:graphicFrameMkLst>
            <pc:docMk/>
            <pc:sldMk cId="3990723963" sldId="256"/>
            <ac:graphicFrameMk id="27" creationId="{5C19FAF4-3FFC-B7B5-2AFB-AD0C6B9079FB}"/>
          </ac:graphicFrameMkLst>
        </pc:graphicFrameChg>
        <pc:graphicFrameChg chg="add del modGraphic">
          <ac:chgData name="Anjali Chunnilal Pawar" userId="9c1a7d80-fc69-4e08-b624-06fb25e5d158" providerId="ADAL" clId="{AD8AD673-983C-4724-A221-309FF79E7314}" dt="2022-06-09T11:28:46.437" v="1997" actId="1032"/>
          <ac:graphicFrameMkLst>
            <pc:docMk/>
            <pc:sldMk cId="3990723963" sldId="256"/>
            <ac:graphicFrameMk id="28" creationId="{C335470D-FE7A-97DC-3611-03A320D9065E}"/>
          </ac:graphicFrameMkLst>
        </pc:graphicFrameChg>
        <pc:graphicFrameChg chg="add mod">
          <ac:chgData name="Anjali Chunnilal Pawar" userId="9c1a7d80-fc69-4e08-b624-06fb25e5d158" providerId="ADAL" clId="{AD8AD673-983C-4724-A221-309FF79E7314}" dt="2022-06-09T12:11:01.453" v="2682" actId="14100"/>
          <ac:graphicFrameMkLst>
            <pc:docMk/>
            <pc:sldMk cId="3990723963" sldId="256"/>
            <ac:graphicFrameMk id="31" creationId="{6BE1901F-7E1A-BBDD-2925-F0AA85928E85}"/>
          </ac:graphicFrameMkLst>
        </pc:graphicFrameChg>
        <pc:graphicFrameChg chg="add del mod">
          <ac:chgData name="Anjali Chunnilal Pawar" userId="9c1a7d80-fc69-4e08-b624-06fb25e5d158" providerId="ADAL" clId="{AD8AD673-983C-4724-A221-309FF79E7314}" dt="2022-06-09T11:36:27.491" v="2154" actId="21"/>
          <ac:graphicFrameMkLst>
            <pc:docMk/>
            <pc:sldMk cId="3990723963" sldId="256"/>
            <ac:graphicFrameMk id="32" creationId="{7D43FCF8-F65B-63D2-E5D5-7DEBC5693FC1}"/>
          </ac:graphicFrameMkLst>
        </pc:graphicFrameChg>
        <pc:graphicFrameChg chg="add mod">
          <ac:chgData name="Anjali Chunnilal Pawar" userId="9c1a7d80-fc69-4e08-b624-06fb25e5d158" providerId="ADAL" clId="{AD8AD673-983C-4724-A221-309FF79E7314}" dt="2022-06-09T12:07:42.635" v="2665" actId="14100"/>
          <ac:graphicFrameMkLst>
            <pc:docMk/>
            <pc:sldMk cId="3990723963" sldId="256"/>
            <ac:graphicFrameMk id="33" creationId="{68EE4A1B-4591-44D5-A23A-CF4823814B25}"/>
          </ac:graphicFrameMkLst>
        </pc:graphicFrameChg>
        <pc:picChg chg="add del mod">
          <ac:chgData name="Anjali Chunnilal Pawar" userId="9c1a7d80-fc69-4e08-b624-06fb25e5d158" providerId="ADAL" clId="{AD8AD673-983C-4724-A221-309FF79E7314}" dt="2022-06-09T12:08:03.045" v="2668" actId="21"/>
          <ac:picMkLst>
            <pc:docMk/>
            <pc:sldMk cId="3990723963" sldId="256"/>
            <ac:picMk id="7" creationId="{8503CB2E-245D-EA12-6074-00A0244293D6}"/>
          </ac:picMkLst>
        </pc:picChg>
        <pc:picChg chg="mod modCrop">
          <ac:chgData name="Anjali Chunnilal Pawar" userId="9c1a7d80-fc69-4e08-b624-06fb25e5d158" providerId="ADAL" clId="{AD8AD673-983C-4724-A221-309FF79E7314}" dt="2022-06-09T09:20:14.272" v="904" actId="1076"/>
          <ac:picMkLst>
            <pc:docMk/>
            <pc:sldMk cId="3990723963" sldId="256"/>
            <ac:picMk id="9" creationId="{7F279697-57A7-965F-0030-2435C30B65C3}"/>
          </ac:picMkLst>
        </pc:picChg>
        <pc:picChg chg="add mod modCrop">
          <ac:chgData name="Anjali Chunnilal Pawar" userId="9c1a7d80-fc69-4e08-b624-06fb25e5d158" providerId="ADAL" clId="{AD8AD673-983C-4724-A221-309FF79E7314}" dt="2022-06-09T12:08:06.954" v="2669" actId="1076"/>
          <ac:picMkLst>
            <pc:docMk/>
            <pc:sldMk cId="3990723963" sldId="256"/>
            <ac:picMk id="18" creationId="{36A4C424-7B61-3BA4-50E8-826254CB7F59}"/>
          </ac:picMkLst>
        </pc:picChg>
        <pc:picChg chg="mod">
          <ac:chgData name="Anjali Chunnilal Pawar" userId="9c1a7d80-fc69-4e08-b624-06fb25e5d158" providerId="ADAL" clId="{AD8AD673-983C-4724-A221-309FF79E7314}" dt="2022-06-09T12:09:46.526" v="2673" actId="14100"/>
          <ac:picMkLst>
            <pc:docMk/>
            <pc:sldMk cId="3990723963" sldId="256"/>
            <ac:picMk id="1028" creationId="{58B21F31-A8C9-883C-D74E-6FF961638B1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B4279C-7EA8-48B7-8016-255AD98EB4DA}"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80E8C5D0-683A-40FE-9D7E-5EEE4E0BCB0E}">
      <dgm:prSet phldrT="[Text]" custT="1"/>
      <dgm:spPr/>
      <dgm:t>
        <a:bodyPr/>
        <a:lstStyle/>
        <a:p>
          <a:r>
            <a:rPr lang="en-US" sz="4000" b="1" dirty="0">
              <a:latin typeface="Times New Roman" panose="02020603050405020304" pitchFamily="18" charset="0"/>
              <a:cs typeface="Times New Roman" panose="02020603050405020304" pitchFamily="18" charset="0"/>
            </a:rPr>
            <a:t>DEPARTMENT</a:t>
          </a:r>
        </a:p>
      </dgm:t>
    </dgm:pt>
    <dgm:pt modelId="{FB8EFC26-D8EA-4D37-80BB-6F872C580FB8}" type="parTrans" cxnId="{4503731A-9F1D-45FF-B77B-8331749E0E28}">
      <dgm:prSet/>
      <dgm:spPr/>
      <dgm:t>
        <a:bodyPr/>
        <a:lstStyle/>
        <a:p>
          <a:endParaRPr lang="en-US">
            <a:latin typeface="Times New Roman" panose="02020603050405020304" pitchFamily="18" charset="0"/>
            <a:cs typeface="Times New Roman" panose="02020603050405020304" pitchFamily="18" charset="0"/>
          </a:endParaRPr>
        </a:p>
      </dgm:t>
    </dgm:pt>
    <dgm:pt modelId="{1E2D3A25-F9B2-4A51-89D5-31DD08EEE953}" type="sibTrans" cxnId="{4503731A-9F1D-45FF-B77B-8331749E0E28}">
      <dgm:prSet/>
      <dgm:spPr/>
      <dgm:t>
        <a:bodyPr/>
        <a:lstStyle/>
        <a:p>
          <a:endParaRPr lang="en-US">
            <a:latin typeface="Times New Roman" panose="02020603050405020304" pitchFamily="18" charset="0"/>
            <a:cs typeface="Times New Roman" panose="02020603050405020304" pitchFamily="18" charset="0"/>
          </a:endParaRPr>
        </a:p>
      </dgm:t>
    </dgm:pt>
    <dgm:pt modelId="{26431AA0-F7EB-41AC-A119-E6B71CE75ABF}">
      <dgm:prSet phldrT="[Text]" custT="1"/>
      <dgm:spPr/>
      <dgm:t>
        <a:bodyPr/>
        <a:lstStyle/>
        <a:p>
          <a:r>
            <a:rPr lang="en-US" sz="3200" dirty="0">
              <a:latin typeface="Times New Roman" panose="02020603050405020304" pitchFamily="18" charset="0"/>
              <a:cs typeface="Times New Roman" panose="02020603050405020304" pitchFamily="18" charset="0"/>
            </a:rPr>
            <a:t>Marketing and sales</a:t>
          </a:r>
        </a:p>
      </dgm:t>
    </dgm:pt>
    <dgm:pt modelId="{B081ABC9-D3CD-448E-8510-53D70404A63D}" type="parTrans" cxnId="{08EA2D19-A111-44A5-9BA5-8F05F3EE730B}">
      <dgm:prSet/>
      <dgm:spPr/>
      <dgm:t>
        <a:bodyPr/>
        <a:lstStyle/>
        <a:p>
          <a:endParaRPr lang="en-US">
            <a:latin typeface="Times New Roman" panose="02020603050405020304" pitchFamily="18" charset="0"/>
            <a:cs typeface="Times New Roman" panose="02020603050405020304" pitchFamily="18" charset="0"/>
          </a:endParaRPr>
        </a:p>
      </dgm:t>
    </dgm:pt>
    <dgm:pt modelId="{24FBDD09-164D-4DD8-88A7-6CAC3B0B7ED7}" type="sibTrans" cxnId="{08EA2D19-A111-44A5-9BA5-8F05F3EE730B}">
      <dgm:prSet/>
      <dgm:spPr/>
      <dgm:t>
        <a:bodyPr/>
        <a:lstStyle/>
        <a:p>
          <a:endParaRPr lang="en-US">
            <a:latin typeface="Times New Roman" panose="02020603050405020304" pitchFamily="18" charset="0"/>
            <a:cs typeface="Times New Roman" panose="02020603050405020304" pitchFamily="18" charset="0"/>
          </a:endParaRPr>
        </a:p>
      </dgm:t>
    </dgm:pt>
    <dgm:pt modelId="{1F42EE2E-644A-4D04-A1AD-8FCCA650CA88}">
      <dgm:prSet phldrT="[Text]" custT="1"/>
      <dgm:spPr/>
      <dgm:t>
        <a:bodyPr/>
        <a:lstStyle/>
        <a:p>
          <a:r>
            <a:rPr lang="en-US" sz="3200" dirty="0">
              <a:latin typeface="Times New Roman" panose="02020603050405020304" pitchFamily="18" charset="0"/>
              <a:cs typeface="Times New Roman" panose="02020603050405020304" pitchFamily="18" charset="0"/>
            </a:rPr>
            <a:t>HR and Admin</a:t>
          </a:r>
        </a:p>
      </dgm:t>
    </dgm:pt>
    <dgm:pt modelId="{931313B8-FF04-4051-8F9C-58B03111C3D0}" type="parTrans" cxnId="{A153DD15-DA7E-465C-BACF-CC3C2EF3F092}">
      <dgm:prSet/>
      <dgm:spPr/>
      <dgm:t>
        <a:bodyPr/>
        <a:lstStyle/>
        <a:p>
          <a:endParaRPr lang="en-US">
            <a:latin typeface="Times New Roman" panose="02020603050405020304" pitchFamily="18" charset="0"/>
            <a:cs typeface="Times New Roman" panose="02020603050405020304" pitchFamily="18" charset="0"/>
          </a:endParaRPr>
        </a:p>
      </dgm:t>
    </dgm:pt>
    <dgm:pt modelId="{84AFA8C6-8AEB-44CF-ADA8-A63EE5F9DC16}" type="sibTrans" cxnId="{A153DD15-DA7E-465C-BACF-CC3C2EF3F092}">
      <dgm:prSet/>
      <dgm:spPr/>
      <dgm:t>
        <a:bodyPr/>
        <a:lstStyle/>
        <a:p>
          <a:endParaRPr lang="en-US">
            <a:latin typeface="Times New Roman" panose="02020603050405020304" pitchFamily="18" charset="0"/>
            <a:cs typeface="Times New Roman" panose="02020603050405020304" pitchFamily="18" charset="0"/>
          </a:endParaRPr>
        </a:p>
      </dgm:t>
    </dgm:pt>
    <dgm:pt modelId="{D68BAC92-E663-44F1-B55B-CFB96F5C1435}">
      <dgm:prSet phldrT="[Text]" custT="1"/>
      <dgm:spPr/>
      <dgm:t>
        <a:bodyPr/>
        <a:lstStyle/>
        <a:p>
          <a:r>
            <a:rPr lang="en-US" sz="4000" dirty="0">
              <a:latin typeface="Times New Roman" panose="02020603050405020304" pitchFamily="18" charset="0"/>
              <a:cs typeface="Times New Roman" panose="02020603050405020304" pitchFamily="18" charset="0"/>
            </a:rPr>
            <a:t>FIELD</a:t>
          </a:r>
        </a:p>
      </dgm:t>
    </dgm:pt>
    <dgm:pt modelId="{12B84B95-588E-4CB8-AA8C-43EFB6F797C4}" type="parTrans" cxnId="{9ADC1F82-C536-4286-9A97-594EE9CD0A75}">
      <dgm:prSet/>
      <dgm:spPr/>
      <dgm:t>
        <a:bodyPr/>
        <a:lstStyle/>
        <a:p>
          <a:endParaRPr lang="en-US">
            <a:latin typeface="Times New Roman" panose="02020603050405020304" pitchFamily="18" charset="0"/>
            <a:cs typeface="Times New Roman" panose="02020603050405020304" pitchFamily="18" charset="0"/>
          </a:endParaRPr>
        </a:p>
      </dgm:t>
    </dgm:pt>
    <dgm:pt modelId="{12B9DCD1-7C09-46EB-8AD9-C8C4C2842463}" type="sibTrans" cxnId="{9ADC1F82-C536-4286-9A97-594EE9CD0A75}">
      <dgm:prSet/>
      <dgm:spPr/>
      <dgm:t>
        <a:bodyPr/>
        <a:lstStyle/>
        <a:p>
          <a:endParaRPr lang="en-US">
            <a:latin typeface="Times New Roman" panose="02020603050405020304" pitchFamily="18" charset="0"/>
            <a:cs typeface="Times New Roman" panose="02020603050405020304" pitchFamily="18" charset="0"/>
          </a:endParaRPr>
        </a:p>
      </dgm:t>
    </dgm:pt>
    <dgm:pt modelId="{715C6BDD-F760-40CC-B746-A43168DABA83}">
      <dgm:prSet phldrT="[Text]" custT="1"/>
      <dgm:spPr/>
      <dgm:t>
        <a:bodyPr/>
        <a:lstStyle/>
        <a:p>
          <a:r>
            <a:rPr lang="en-US" sz="2900" dirty="0">
              <a:latin typeface="Times New Roman" panose="02020603050405020304" pitchFamily="18" charset="0"/>
              <a:cs typeface="Times New Roman" panose="02020603050405020304" pitchFamily="18" charset="0"/>
            </a:rPr>
            <a:t>Zonal </a:t>
          </a:r>
          <a:r>
            <a:rPr lang="en-US" sz="3200" dirty="0">
              <a:latin typeface="Times New Roman" panose="02020603050405020304" pitchFamily="18" charset="0"/>
              <a:cs typeface="Times New Roman" panose="02020603050405020304" pitchFamily="18" charset="0"/>
            </a:rPr>
            <a:t>Manager-</a:t>
          </a:r>
          <a:r>
            <a:rPr lang="en-US" sz="2900" dirty="0">
              <a:latin typeface="Times New Roman" panose="02020603050405020304" pitchFamily="18" charset="0"/>
              <a:cs typeface="Times New Roman" panose="02020603050405020304" pitchFamily="18" charset="0"/>
            </a:rPr>
            <a:t> 1</a:t>
          </a:r>
        </a:p>
      </dgm:t>
    </dgm:pt>
    <dgm:pt modelId="{7B636E75-4BE2-41DD-9072-40974E4F30DF}" type="parTrans" cxnId="{CDF1EBC5-BD3C-4ED4-8CAF-FB1A7FBE8F87}">
      <dgm:prSet/>
      <dgm:spPr/>
      <dgm:t>
        <a:bodyPr/>
        <a:lstStyle/>
        <a:p>
          <a:endParaRPr lang="en-US">
            <a:latin typeface="Times New Roman" panose="02020603050405020304" pitchFamily="18" charset="0"/>
            <a:cs typeface="Times New Roman" panose="02020603050405020304" pitchFamily="18" charset="0"/>
          </a:endParaRPr>
        </a:p>
      </dgm:t>
    </dgm:pt>
    <dgm:pt modelId="{0173CEE8-7A17-4D28-B4A7-55E16D6428BF}" type="sibTrans" cxnId="{CDF1EBC5-BD3C-4ED4-8CAF-FB1A7FBE8F87}">
      <dgm:prSet/>
      <dgm:spPr/>
      <dgm:t>
        <a:bodyPr/>
        <a:lstStyle/>
        <a:p>
          <a:endParaRPr lang="en-US">
            <a:latin typeface="Times New Roman" panose="02020603050405020304" pitchFamily="18" charset="0"/>
            <a:cs typeface="Times New Roman" panose="02020603050405020304" pitchFamily="18" charset="0"/>
          </a:endParaRPr>
        </a:p>
      </dgm:t>
    </dgm:pt>
    <dgm:pt modelId="{A1FAE208-F173-4BA6-B2C6-999A288826AC}">
      <dgm:prSet custT="1"/>
      <dgm:spPr/>
      <dgm:t>
        <a:bodyPr/>
        <a:lstStyle/>
        <a:p>
          <a:r>
            <a:rPr lang="en-US" sz="3200" dirty="0">
              <a:latin typeface="Times New Roman" panose="02020603050405020304" pitchFamily="18" charset="0"/>
              <a:cs typeface="Times New Roman" panose="02020603050405020304" pitchFamily="18" charset="0"/>
            </a:rPr>
            <a:t>Distribution</a:t>
          </a:r>
        </a:p>
      </dgm:t>
    </dgm:pt>
    <dgm:pt modelId="{4ACDD83F-21C8-4513-A2DD-1135641CD276}" type="parTrans" cxnId="{62A6E0D8-942F-4999-A83C-3CD6904C7557}">
      <dgm:prSet/>
      <dgm:spPr/>
      <dgm:t>
        <a:bodyPr/>
        <a:lstStyle/>
        <a:p>
          <a:endParaRPr lang="en-US">
            <a:latin typeface="Times New Roman" panose="02020603050405020304" pitchFamily="18" charset="0"/>
            <a:cs typeface="Times New Roman" panose="02020603050405020304" pitchFamily="18" charset="0"/>
          </a:endParaRPr>
        </a:p>
      </dgm:t>
    </dgm:pt>
    <dgm:pt modelId="{89F43A8E-0E80-4091-9D91-DB3E84E0D501}" type="sibTrans" cxnId="{62A6E0D8-942F-4999-A83C-3CD6904C7557}">
      <dgm:prSet/>
      <dgm:spPr/>
      <dgm:t>
        <a:bodyPr/>
        <a:lstStyle/>
        <a:p>
          <a:endParaRPr lang="en-US">
            <a:latin typeface="Times New Roman" panose="02020603050405020304" pitchFamily="18" charset="0"/>
            <a:cs typeface="Times New Roman" panose="02020603050405020304" pitchFamily="18" charset="0"/>
          </a:endParaRPr>
        </a:p>
      </dgm:t>
    </dgm:pt>
    <dgm:pt modelId="{750F387B-B91B-4C89-AE87-FDBA9B89E139}">
      <dgm:prSet custT="1"/>
      <dgm:spPr/>
      <dgm:t>
        <a:bodyPr/>
        <a:lstStyle/>
        <a:p>
          <a:r>
            <a:rPr lang="en-US" sz="3200" dirty="0">
              <a:latin typeface="Times New Roman" panose="02020603050405020304" pitchFamily="18" charset="0"/>
              <a:cs typeface="Times New Roman" panose="02020603050405020304" pitchFamily="18" charset="0"/>
            </a:rPr>
            <a:t>Purchase</a:t>
          </a:r>
        </a:p>
      </dgm:t>
    </dgm:pt>
    <dgm:pt modelId="{5D98E6E8-9D4D-482F-9818-0043CF3242E0}" type="parTrans" cxnId="{60990014-A4CF-441B-9B4D-A21E2A012410}">
      <dgm:prSet/>
      <dgm:spPr/>
      <dgm:t>
        <a:bodyPr/>
        <a:lstStyle/>
        <a:p>
          <a:endParaRPr lang="en-US">
            <a:latin typeface="Times New Roman" panose="02020603050405020304" pitchFamily="18" charset="0"/>
            <a:cs typeface="Times New Roman" panose="02020603050405020304" pitchFamily="18" charset="0"/>
          </a:endParaRPr>
        </a:p>
      </dgm:t>
    </dgm:pt>
    <dgm:pt modelId="{B306807A-1DC6-40A8-9D5F-EE8F3BDD8F96}" type="sibTrans" cxnId="{60990014-A4CF-441B-9B4D-A21E2A012410}">
      <dgm:prSet/>
      <dgm:spPr/>
      <dgm:t>
        <a:bodyPr/>
        <a:lstStyle/>
        <a:p>
          <a:endParaRPr lang="en-US">
            <a:latin typeface="Times New Roman" panose="02020603050405020304" pitchFamily="18" charset="0"/>
            <a:cs typeface="Times New Roman" panose="02020603050405020304" pitchFamily="18" charset="0"/>
          </a:endParaRPr>
        </a:p>
      </dgm:t>
    </dgm:pt>
    <dgm:pt modelId="{3614E5E1-9FC2-44D4-AAF3-1113313AF888}">
      <dgm:prSet custT="1"/>
      <dgm:spPr/>
      <dgm:t>
        <a:bodyPr/>
        <a:lstStyle/>
        <a:p>
          <a:r>
            <a:rPr lang="en-US" sz="3200" dirty="0">
              <a:latin typeface="Times New Roman" panose="02020603050405020304" pitchFamily="18" charset="0"/>
              <a:cs typeface="Times New Roman" panose="02020603050405020304" pitchFamily="18" charset="0"/>
            </a:rPr>
            <a:t>Store</a:t>
          </a:r>
        </a:p>
      </dgm:t>
    </dgm:pt>
    <dgm:pt modelId="{C1553D5A-6CE1-4EDB-9096-CBE7DEBC777C}" type="parTrans" cxnId="{BFAC951C-5A89-44F2-AA10-7E9F985DCB23}">
      <dgm:prSet/>
      <dgm:spPr/>
      <dgm:t>
        <a:bodyPr/>
        <a:lstStyle/>
        <a:p>
          <a:endParaRPr lang="en-US">
            <a:latin typeface="Times New Roman" panose="02020603050405020304" pitchFamily="18" charset="0"/>
            <a:cs typeface="Times New Roman" panose="02020603050405020304" pitchFamily="18" charset="0"/>
          </a:endParaRPr>
        </a:p>
      </dgm:t>
    </dgm:pt>
    <dgm:pt modelId="{9A56A230-A20E-438F-9C59-05E3C47AAF1F}" type="sibTrans" cxnId="{BFAC951C-5A89-44F2-AA10-7E9F985DCB23}">
      <dgm:prSet/>
      <dgm:spPr/>
      <dgm:t>
        <a:bodyPr/>
        <a:lstStyle/>
        <a:p>
          <a:endParaRPr lang="en-US">
            <a:latin typeface="Times New Roman" panose="02020603050405020304" pitchFamily="18" charset="0"/>
            <a:cs typeface="Times New Roman" panose="02020603050405020304" pitchFamily="18" charset="0"/>
          </a:endParaRPr>
        </a:p>
      </dgm:t>
    </dgm:pt>
    <dgm:pt modelId="{912E39BE-1EE9-4687-B5ED-C15D23592168}">
      <dgm:prSet custT="1"/>
      <dgm:spPr/>
      <dgm:t>
        <a:bodyPr/>
        <a:lstStyle/>
        <a:p>
          <a:r>
            <a:rPr lang="en-US" sz="3200" dirty="0">
              <a:latin typeface="Times New Roman" panose="02020603050405020304" pitchFamily="18" charset="0"/>
              <a:cs typeface="Times New Roman" panose="02020603050405020304" pitchFamily="18" charset="0"/>
            </a:rPr>
            <a:t>Accounts</a:t>
          </a:r>
        </a:p>
      </dgm:t>
    </dgm:pt>
    <dgm:pt modelId="{9FB6B507-543E-40FA-AFEA-178432AF5B0E}" type="parTrans" cxnId="{C893DC1F-E988-42AA-BF66-9804C8E2E7B5}">
      <dgm:prSet/>
      <dgm:spPr/>
      <dgm:t>
        <a:bodyPr/>
        <a:lstStyle/>
        <a:p>
          <a:endParaRPr lang="en-US">
            <a:latin typeface="Times New Roman" panose="02020603050405020304" pitchFamily="18" charset="0"/>
            <a:cs typeface="Times New Roman" panose="02020603050405020304" pitchFamily="18" charset="0"/>
          </a:endParaRPr>
        </a:p>
      </dgm:t>
    </dgm:pt>
    <dgm:pt modelId="{CDD8FDAE-DA64-4E91-8F96-17BA29A8A6BD}" type="sibTrans" cxnId="{C893DC1F-E988-42AA-BF66-9804C8E2E7B5}">
      <dgm:prSet/>
      <dgm:spPr/>
      <dgm:t>
        <a:bodyPr/>
        <a:lstStyle/>
        <a:p>
          <a:endParaRPr lang="en-US">
            <a:latin typeface="Times New Roman" panose="02020603050405020304" pitchFamily="18" charset="0"/>
            <a:cs typeface="Times New Roman" panose="02020603050405020304" pitchFamily="18" charset="0"/>
          </a:endParaRPr>
        </a:p>
      </dgm:t>
    </dgm:pt>
    <dgm:pt modelId="{5348A3F0-A26B-4F67-ABFE-7EA3FBD0A1DE}">
      <dgm:prSet custT="1"/>
      <dgm:spPr/>
      <dgm:t>
        <a:bodyPr/>
        <a:lstStyle/>
        <a:p>
          <a:r>
            <a:rPr lang="en-US" sz="3200" dirty="0">
              <a:latin typeface="Times New Roman" panose="02020603050405020304" pitchFamily="18" charset="0"/>
              <a:cs typeface="Times New Roman" panose="02020603050405020304" pitchFamily="18" charset="0"/>
            </a:rPr>
            <a:t>Regional Manager- 2</a:t>
          </a:r>
        </a:p>
      </dgm:t>
    </dgm:pt>
    <dgm:pt modelId="{E38127DB-8F22-44F8-97F6-F8D7DA6C75A2}" type="parTrans" cxnId="{8F33A08C-65C1-47B3-A386-1E0343A8E926}">
      <dgm:prSet/>
      <dgm:spPr/>
      <dgm:t>
        <a:bodyPr/>
        <a:lstStyle/>
        <a:p>
          <a:endParaRPr lang="en-US">
            <a:latin typeface="Times New Roman" panose="02020603050405020304" pitchFamily="18" charset="0"/>
            <a:cs typeface="Times New Roman" panose="02020603050405020304" pitchFamily="18" charset="0"/>
          </a:endParaRPr>
        </a:p>
      </dgm:t>
    </dgm:pt>
    <dgm:pt modelId="{AE1176FF-C388-420D-AA2B-FE95C0A102D1}" type="sibTrans" cxnId="{8F33A08C-65C1-47B3-A386-1E0343A8E926}">
      <dgm:prSet/>
      <dgm:spPr/>
      <dgm:t>
        <a:bodyPr/>
        <a:lstStyle/>
        <a:p>
          <a:endParaRPr lang="en-US">
            <a:latin typeface="Times New Roman" panose="02020603050405020304" pitchFamily="18" charset="0"/>
            <a:cs typeface="Times New Roman" panose="02020603050405020304" pitchFamily="18" charset="0"/>
          </a:endParaRPr>
        </a:p>
      </dgm:t>
    </dgm:pt>
    <dgm:pt modelId="{013D6F1C-E64A-42C7-92FD-3C08CD2AE24E}">
      <dgm:prSet custT="1"/>
      <dgm:spPr/>
      <dgm:t>
        <a:bodyPr/>
        <a:lstStyle/>
        <a:p>
          <a:r>
            <a:rPr lang="en-US" sz="2900" dirty="0">
              <a:latin typeface="Times New Roman" panose="02020603050405020304" pitchFamily="18" charset="0"/>
              <a:cs typeface="Times New Roman" panose="02020603050405020304" pitchFamily="18" charset="0"/>
            </a:rPr>
            <a:t>Area </a:t>
          </a:r>
          <a:r>
            <a:rPr lang="en-US" sz="3200" dirty="0">
              <a:latin typeface="Times New Roman" panose="02020603050405020304" pitchFamily="18" charset="0"/>
              <a:cs typeface="Times New Roman" panose="02020603050405020304" pitchFamily="18" charset="0"/>
            </a:rPr>
            <a:t>Managers-</a:t>
          </a:r>
          <a:r>
            <a:rPr lang="en-US" sz="2900" dirty="0">
              <a:latin typeface="Times New Roman" panose="02020603050405020304" pitchFamily="18" charset="0"/>
              <a:cs typeface="Times New Roman" panose="02020603050405020304" pitchFamily="18" charset="0"/>
            </a:rPr>
            <a:t> 25</a:t>
          </a:r>
        </a:p>
      </dgm:t>
    </dgm:pt>
    <dgm:pt modelId="{72D64477-F63C-4064-B345-09A2D2C4055C}" type="parTrans" cxnId="{F954BFB3-5E0C-4687-956E-D48B6E267615}">
      <dgm:prSet/>
      <dgm:spPr/>
      <dgm:t>
        <a:bodyPr/>
        <a:lstStyle/>
        <a:p>
          <a:endParaRPr lang="en-US">
            <a:latin typeface="Times New Roman" panose="02020603050405020304" pitchFamily="18" charset="0"/>
            <a:cs typeface="Times New Roman" panose="02020603050405020304" pitchFamily="18" charset="0"/>
          </a:endParaRPr>
        </a:p>
      </dgm:t>
    </dgm:pt>
    <dgm:pt modelId="{4E0FF92B-78A5-481C-82A8-F39E800B60FA}" type="sibTrans" cxnId="{F954BFB3-5E0C-4687-956E-D48B6E267615}">
      <dgm:prSet/>
      <dgm:spPr/>
      <dgm:t>
        <a:bodyPr/>
        <a:lstStyle/>
        <a:p>
          <a:endParaRPr lang="en-US">
            <a:latin typeface="Times New Roman" panose="02020603050405020304" pitchFamily="18" charset="0"/>
            <a:cs typeface="Times New Roman" panose="02020603050405020304" pitchFamily="18" charset="0"/>
          </a:endParaRPr>
        </a:p>
      </dgm:t>
    </dgm:pt>
    <dgm:pt modelId="{1034E2DB-34CA-4DC6-BEDC-716BC24B3720}">
      <dgm:prSet custT="1"/>
      <dgm:spPr/>
      <dgm:t>
        <a:bodyPr/>
        <a:lstStyle/>
        <a:p>
          <a:r>
            <a:rPr lang="en-US" sz="3200" dirty="0">
              <a:latin typeface="Times New Roman" panose="02020603050405020304" pitchFamily="18" charset="0"/>
              <a:cs typeface="Times New Roman" panose="02020603050405020304" pitchFamily="18" charset="0"/>
            </a:rPr>
            <a:t>Business Executive (Medical Representative) 150 in 7 states- </a:t>
          </a:r>
        </a:p>
      </dgm:t>
    </dgm:pt>
    <dgm:pt modelId="{53652DFC-02ED-48E6-92DE-2A5D71859631}" type="parTrans" cxnId="{A1336507-2B28-48C2-BD8A-9C50C7AD9274}">
      <dgm:prSet/>
      <dgm:spPr/>
      <dgm:t>
        <a:bodyPr/>
        <a:lstStyle/>
        <a:p>
          <a:endParaRPr lang="en-US">
            <a:latin typeface="Times New Roman" panose="02020603050405020304" pitchFamily="18" charset="0"/>
            <a:cs typeface="Times New Roman" panose="02020603050405020304" pitchFamily="18" charset="0"/>
          </a:endParaRPr>
        </a:p>
      </dgm:t>
    </dgm:pt>
    <dgm:pt modelId="{9A8709A3-B966-49EE-A87A-03146116D71D}" type="sibTrans" cxnId="{A1336507-2B28-48C2-BD8A-9C50C7AD9274}">
      <dgm:prSet/>
      <dgm:spPr/>
      <dgm:t>
        <a:bodyPr/>
        <a:lstStyle/>
        <a:p>
          <a:endParaRPr lang="en-US">
            <a:latin typeface="Times New Roman" panose="02020603050405020304" pitchFamily="18" charset="0"/>
            <a:cs typeface="Times New Roman" panose="02020603050405020304" pitchFamily="18" charset="0"/>
          </a:endParaRPr>
        </a:p>
      </dgm:t>
    </dgm:pt>
    <dgm:pt modelId="{B8787F3F-7615-4096-B54D-34E069E1F539}" type="pres">
      <dgm:prSet presAssocID="{27B4279C-7EA8-48B7-8016-255AD98EB4DA}" presName="diagram" presStyleCnt="0">
        <dgm:presLayoutVars>
          <dgm:chPref val="1"/>
          <dgm:dir/>
          <dgm:animOne val="branch"/>
          <dgm:animLvl val="lvl"/>
          <dgm:resizeHandles/>
        </dgm:presLayoutVars>
      </dgm:prSet>
      <dgm:spPr/>
    </dgm:pt>
    <dgm:pt modelId="{21F9D04E-CA1F-4F4C-9B38-6EBF2834F466}" type="pres">
      <dgm:prSet presAssocID="{80E8C5D0-683A-40FE-9D7E-5EEE4E0BCB0E}" presName="root" presStyleCnt="0"/>
      <dgm:spPr/>
    </dgm:pt>
    <dgm:pt modelId="{B533D8FF-62EF-48A6-AE7B-3674216454E5}" type="pres">
      <dgm:prSet presAssocID="{80E8C5D0-683A-40FE-9D7E-5EEE4E0BCB0E}" presName="rootComposite" presStyleCnt="0"/>
      <dgm:spPr/>
    </dgm:pt>
    <dgm:pt modelId="{7967771F-D015-40E3-B2AD-75F112323F03}" type="pres">
      <dgm:prSet presAssocID="{80E8C5D0-683A-40FE-9D7E-5EEE4E0BCB0E}" presName="rootText" presStyleLbl="node1" presStyleIdx="0" presStyleCnt="2" custScaleX="172142"/>
      <dgm:spPr/>
    </dgm:pt>
    <dgm:pt modelId="{79C85D22-91E6-41E5-8406-F0AEA2B1D9DD}" type="pres">
      <dgm:prSet presAssocID="{80E8C5D0-683A-40FE-9D7E-5EEE4E0BCB0E}" presName="rootConnector" presStyleLbl="node1" presStyleIdx="0" presStyleCnt="2"/>
      <dgm:spPr/>
    </dgm:pt>
    <dgm:pt modelId="{6F0819FF-F995-40A2-B9A9-9414B80D6611}" type="pres">
      <dgm:prSet presAssocID="{80E8C5D0-683A-40FE-9D7E-5EEE4E0BCB0E}" presName="childShape" presStyleCnt="0"/>
      <dgm:spPr/>
    </dgm:pt>
    <dgm:pt modelId="{9EC718D1-A087-482F-AE6C-34B70FC70AC0}" type="pres">
      <dgm:prSet presAssocID="{B081ABC9-D3CD-448E-8510-53D70404A63D}" presName="Name13" presStyleLbl="parChTrans1D2" presStyleIdx="0" presStyleCnt="10"/>
      <dgm:spPr/>
    </dgm:pt>
    <dgm:pt modelId="{55B9E28B-B60D-4392-BF82-6CB1B3BB3408}" type="pres">
      <dgm:prSet presAssocID="{26431AA0-F7EB-41AC-A119-E6B71CE75ABF}" presName="childText" presStyleLbl="bgAcc1" presStyleIdx="0" presStyleCnt="10" custScaleX="208086" custScaleY="122060">
        <dgm:presLayoutVars>
          <dgm:bulletEnabled val="1"/>
        </dgm:presLayoutVars>
      </dgm:prSet>
      <dgm:spPr/>
    </dgm:pt>
    <dgm:pt modelId="{D52E211D-0F4B-4717-8EB5-A75DFAA93A9D}" type="pres">
      <dgm:prSet presAssocID="{931313B8-FF04-4051-8F9C-58B03111C3D0}" presName="Name13" presStyleLbl="parChTrans1D2" presStyleIdx="1" presStyleCnt="10"/>
      <dgm:spPr/>
    </dgm:pt>
    <dgm:pt modelId="{6A132CEF-C59D-44A5-A231-61DE3560D9F9}" type="pres">
      <dgm:prSet presAssocID="{1F42EE2E-644A-4D04-A1AD-8FCCA650CA88}" presName="childText" presStyleLbl="bgAcc1" presStyleIdx="1" presStyleCnt="10" custScaleX="208057" custScaleY="122314">
        <dgm:presLayoutVars>
          <dgm:bulletEnabled val="1"/>
        </dgm:presLayoutVars>
      </dgm:prSet>
      <dgm:spPr/>
    </dgm:pt>
    <dgm:pt modelId="{E0A1D9FF-50AA-4A4F-A603-6D258BE36C6B}" type="pres">
      <dgm:prSet presAssocID="{4ACDD83F-21C8-4513-A2DD-1135641CD276}" presName="Name13" presStyleLbl="parChTrans1D2" presStyleIdx="2" presStyleCnt="10"/>
      <dgm:spPr/>
    </dgm:pt>
    <dgm:pt modelId="{8F60AF25-E224-448A-BA53-51CFED456350}" type="pres">
      <dgm:prSet presAssocID="{A1FAE208-F173-4BA6-B2C6-999A288826AC}" presName="childText" presStyleLbl="bgAcc1" presStyleIdx="2" presStyleCnt="10" custScaleX="207853" custScaleY="121871">
        <dgm:presLayoutVars>
          <dgm:bulletEnabled val="1"/>
        </dgm:presLayoutVars>
      </dgm:prSet>
      <dgm:spPr/>
    </dgm:pt>
    <dgm:pt modelId="{663A2D7E-D104-473B-8E33-F39DD66DDD42}" type="pres">
      <dgm:prSet presAssocID="{5D98E6E8-9D4D-482F-9818-0043CF3242E0}" presName="Name13" presStyleLbl="parChTrans1D2" presStyleIdx="3" presStyleCnt="10"/>
      <dgm:spPr/>
    </dgm:pt>
    <dgm:pt modelId="{B5FFC091-43DA-4A09-B036-3A2F431DFA53}" type="pres">
      <dgm:prSet presAssocID="{750F387B-B91B-4C89-AE87-FDBA9B89E139}" presName="childText" presStyleLbl="bgAcc1" presStyleIdx="3" presStyleCnt="10" custScaleX="207505" custScaleY="122314">
        <dgm:presLayoutVars>
          <dgm:bulletEnabled val="1"/>
        </dgm:presLayoutVars>
      </dgm:prSet>
      <dgm:spPr/>
    </dgm:pt>
    <dgm:pt modelId="{4207563F-FF95-49D4-BF65-D9BC35CE97F6}" type="pres">
      <dgm:prSet presAssocID="{C1553D5A-6CE1-4EDB-9096-CBE7DEBC777C}" presName="Name13" presStyleLbl="parChTrans1D2" presStyleIdx="4" presStyleCnt="10"/>
      <dgm:spPr/>
    </dgm:pt>
    <dgm:pt modelId="{5A9F97B9-EBB3-4C1B-832E-A48C1FB465B7}" type="pres">
      <dgm:prSet presAssocID="{3614E5E1-9FC2-44D4-AAF3-1113313AF888}" presName="childText" presStyleLbl="bgAcc1" presStyleIdx="4" presStyleCnt="10" custScaleX="227923" custScaleY="122109">
        <dgm:presLayoutVars>
          <dgm:bulletEnabled val="1"/>
        </dgm:presLayoutVars>
      </dgm:prSet>
      <dgm:spPr/>
    </dgm:pt>
    <dgm:pt modelId="{02116145-93FC-48F4-8E7B-E6710715A311}" type="pres">
      <dgm:prSet presAssocID="{9FB6B507-543E-40FA-AFEA-178432AF5B0E}" presName="Name13" presStyleLbl="parChTrans1D2" presStyleIdx="5" presStyleCnt="10"/>
      <dgm:spPr/>
    </dgm:pt>
    <dgm:pt modelId="{01871BAF-575C-4E74-BE2F-7E12380E746C}" type="pres">
      <dgm:prSet presAssocID="{912E39BE-1EE9-4687-B5ED-C15D23592168}" presName="childText" presStyleLbl="bgAcc1" presStyleIdx="5" presStyleCnt="10" custScaleX="218895" custScaleY="126844">
        <dgm:presLayoutVars>
          <dgm:bulletEnabled val="1"/>
        </dgm:presLayoutVars>
      </dgm:prSet>
      <dgm:spPr/>
    </dgm:pt>
    <dgm:pt modelId="{117BB622-BE55-4C9C-814C-5A46C978CE21}" type="pres">
      <dgm:prSet presAssocID="{D68BAC92-E663-44F1-B55B-CFB96F5C1435}" presName="root" presStyleCnt="0"/>
      <dgm:spPr/>
    </dgm:pt>
    <dgm:pt modelId="{0129DD6E-5EFE-4C71-9D41-DBF494F9325C}" type="pres">
      <dgm:prSet presAssocID="{D68BAC92-E663-44F1-B55B-CFB96F5C1435}" presName="rootComposite" presStyleCnt="0"/>
      <dgm:spPr/>
    </dgm:pt>
    <dgm:pt modelId="{7F03BCDE-817D-41D2-B303-42278B4A4665}" type="pres">
      <dgm:prSet presAssocID="{D68BAC92-E663-44F1-B55B-CFB96F5C1435}" presName="rootText" presStyleLbl="node1" presStyleIdx="1" presStyleCnt="2" custScaleX="143338"/>
      <dgm:spPr/>
    </dgm:pt>
    <dgm:pt modelId="{847AE19C-C16A-4FB9-810A-66FDC1D06AA8}" type="pres">
      <dgm:prSet presAssocID="{D68BAC92-E663-44F1-B55B-CFB96F5C1435}" presName="rootConnector" presStyleLbl="node1" presStyleIdx="1" presStyleCnt="2"/>
      <dgm:spPr/>
    </dgm:pt>
    <dgm:pt modelId="{EB03F053-5497-40A9-9674-0CF98DCA63E4}" type="pres">
      <dgm:prSet presAssocID="{D68BAC92-E663-44F1-B55B-CFB96F5C1435}" presName="childShape" presStyleCnt="0"/>
      <dgm:spPr/>
    </dgm:pt>
    <dgm:pt modelId="{DD765B99-233C-4C78-A161-885028C5B159}" type="pres">
      <dgm:prSet presAssocID="{7B636E75-4BE2-41DD-9072-40974E4F30DF}" presName="Name13" presStyleLbl="parChTrans1D2" presStyleIdx="6" presStyleCnt="10"/>
      <dgm:spPr/>
    </dgm:pt>
    <dgm:pt modelId="{9678188F-D908-4BFB-9327-5CBAB690603C}" type="pres">
      <dgm:prSet presAssocID="{715C6BDD-F760-40CC-B746-A43168DABA83}" presName="childText" presStyleLbl="bgAcc1" presStyleIdx="6" presStyleCnt="10" custScaleX="228996" custScaleY="122174">
        <dgm:presLayoutVars>
          <dgm:bulletEnabled val="1"/>
        </dgm:presLayoutVars>
      </dgm:prSet>
      <dgm:spPr/>
    </dgm:pt>
    <dgm:pt modelId="{26CF9012-65E9-4837-AB9A-FB9B52E66847}" type="pres">
      <dgm:prSet presAssocID="{E38127DB-8F22-44F8-97F6-F8D7DA6C75A2}" presName="Name13" presStyleLbl="parChTrans1D2" presStyleIdx="7" presStyleCnt="10"/>
      <dgm:spPr/>
    </dgm:pt>
    <dgm:pt modelId="{676E1DEB-BCFA-433E-835F-2438B58C9327}" type="pres">
      <dgm:prSet presAssocID="{5348A3F0-A26B-4F67-ABFE-7EA3FBD0A1DE}" presName="childText" presStyleLbl="bgAcc1" presStyleIdx="7" presStyleCnt="10" custScaleX="234167" custScaleY="122174">
        <dgm:presLayoutVars>
          <dgm:bulletEnabled val="1"/>
        </dgm:presLayoutVars>
      </dgm:prSet>
      <dgm:spPr/>
    </dgm:pt>
    <dgm:pt modelId="{D4D1C6DF-26F4-49E3-ACE4-6E1E5B8700E9}" type="pres">
      <dgm:prSet presAssocID="{72D64477-F63C-4064-B345-09A2D2C4055C}" presName="Name13" presStyleLbl="parChTrans1D2" presStyleIdx="8" presStyleCnt="10"/>
      <dgm:spPr/>
    </dgm:pt>
    <dgm:pt modelId="{830DD11F-150E-4356-A952-CA8531D03DA9}" type="pres">
      <dgm:prSet presAssocID="{013D6F1C-E64A-42C7-92FD-3C08CD2AE24E}" presName="childText" presStyleLbl="bgAcc1" presStyleIdx="8" presStyleCnt="10" custScaleX="229076" custScaleY="122174">
        <dgm:presLayoutVars>
          <dgm:bulletEnabled val="1"/>
        </dgm:presLayoutVars>
      </dgm:prSet>
      <dgm:spPr/>
    </dgm:pt>
    <dgm:pt modelId="{65B61E09-6598-49C2-88F9-5EE9E245CDAB}" type="pres">
      <dgm:prSet presAssocID="{53652DFC-02ED-48E6-92DE-2A5D71859631}" presName="Name13" presStyleLbl="parChTrans1D2" presStyleIdx="9" presStyleCnt="10"/>
      <dgm:spPr/>
    </dgm:pt>
    <dgm:pt modelId="{4BA4C42D-7241-45D9-9023-41A557166F14}" type="pres">
      <dgm:prSet presAssocID="{1034E2DB-34CA-4DC6-BEDC-716BC24B3720}" presName="childText" presStyleLbl="bgAcc1" presStyleIdx="9" presStyleCnt="10" custScaleX="234167" custScaleY="229409">
        <dgm:presLayoutVars>
          <dgm:bulletEnabled val="1"/>
        </dgm:presLayoutVars>
      </dgm:prSet>
      <dgm:spPr/>
    </dgm:pt>
  </dgm:ptLst>
  <dgm:cxnLst>
    <dgm:cxn modelId="{A1336507-2B28-48C2-BD8A-9C50C7AD9274}" srcId="{D68BAC92-E663-44F1-B55B-CFB96F5C1435}" destId="{1034E2DB-34CA-4DC6-BEDC-716BC24B3720}" srcOrd="3" destOrd="0" parTransId="{53652DFC-02ED-48E6-92DE-2A5D71859631}" sibTransId="{9A8709A3-B966-49EE-A87A-03146116D71D}"/>
    <dgm:cxn modelId="{60990014-A4CF-441B-9B4D-A21E2A012410}" srcId="{80E8C5D0-683A-40FE-9D7E-5EEE4E0BCB0E}" destId="{750F387B-B91B-4C89-AE87-FDBA9B89E139}" srcOrd="3" destOrd="0" parTransId="{5D98E6E8-9D4D-482F-9818-0043CF3242E0}" sibTransId="{B306807A-1DC6-40A8-9D5F-EE8F3BDD8F96}"/>
    <dgm:cxn modelId="{A153DD15-DA7E-465C-BACF-CC3C2EF3F092}" srcId="{80E8C5D0-683A-40FE-9D7E-5EEE4E0BCB0E}" destId="{1F42EE2E-644A-4D04-A1AD-8FCCA650CA88}" srcOrd="1" destOrd="0" parTransId="{931313B8-FF04-4051-8F9C-58B03111C3D0}" sibTransId="{84AFA8C6-8AEB-44CF-ADA8-A63EE5F9DC16}"/>
    <dgm:cxn modelId="{08EA2D19-A111-44A5-9BA5-8F05F3EE730B}" srcId="{80E8C5D0-683A-40FE-9D7E-5EEE4E0BCB0E}" destId="{26431AA0-F7EB-41AC-A119-E6B71CE75ABF}" srcOrd="0" destOrd="0" parTransId="{B081ABC9-D3CD-448E-8510-53D70404A63D}" sibTransId="{24FBDD09-164D-4DD8-88A7-6CAC3B0B7ED7}"/>
    <dgm:cxn modelId="{4503731A-9F1D-45FF-B77B-8331749E0E28}" srcId="{27B4279C-7EA8-48B7-8016-255AD98EB4DA}" destId="{80E8C5D0-683A-40FE-9D7E-5EEE4E0BCB0E}" srcOrd="0" destOrd="0" parTransId="{FB8EFC26-D8EA-4D37-80BB-6F872C580FB8}" sibTransId="{1E2D3A25-F9B2-4A51-89D5-31DD08EEE953}"/>
    <dgm:cxn modelId="{E450261B-786F-41FA-9792-2389A3B8FAF4}" type="presOf" srcId="{750F387B-B91B-4C89-AE87-FDBA9B89E139}" destId="{B5FFC091-43DA-4A09-B036-3A2F431DFA53}" srcOrd="0" destOrd="0" presId="urn:microsoft.com/office/officeart/2005/8/layout/hierarchy3"/>
    <dgm:cxn modelId="{BFAC951C-5A89-44F2-AA10-7E9F985DCB23}" srcId="{80E8C5D0-683A-40FE-9D7E-5EEE4E0BCB0E}" destId="{3614E5E1-9FC2-44D4-AAF3-1113313AF888}" srcOrd="4" destOrd="0" parTransId="{C1553D5A-6CE1-4EDB-9096-CBE7DEBC777C}" sibTransId="{9A56A230-A20E-438F-9C59-05E3C47AAF1F}"/>
    <dgm:cxn modelId="{6A931E1D-B5E8-489F-BDDB-1109EF51D9A1}" type="presOf" srcId="{27B4279C-7EA8-48B7-8016-255AD98EB4DA}" destId="{B8787F3F-7615-4096-B54D-34E069E1F539}" srcOrd="0" destOrd="0" presId="urn:microsoft.com/office/officeart/2005/8/layout/hierarchy3"/>
    <dgm:cxn modelId="{C893DC1F-E988-42AA-BF66-9804C8E2E7B5}" srcId="{80E8C5D0-683A-40FE-9D7E-5EEE4E0BCB0E}" destId="{912E39BE-1EE9-4687-B5ED-C15D23592168}" srcOrd="5" destOrd="0" parTransId="{9FB6B507-543E-40FA-AFEA-178432AF5B0E}" sibTransId="{CDD8FDAE-DA64-4E91-8F96-17BA29A8A6BD}"/>
    <dgm:cxn modelId="{978C3A33-0716-4AC1-BEAA-4E0F23494EA3}" type="presOf" srcId="{26431AA0-F7EB-41AC-A119-E6B71CE75ABF}" destId="{55B9E28B-B60D-4392-BF82-6CB1B3BB3408}" srcOrd="0" destOrd="0" presId="urn:microsoft.com/office/officeart/2005/8/layout/hierarchy3"/>
    <dgm:cxn modelId="{54DF8533-34D3-43B6-A5EA-6348F2FC3895}" type="presOf" srcId="{80E8C5D0-683A-40FE-9D7E-5EEE4E0BCB0E}" destId="{79C85D22-91E6-41E5-8406-F0AEA2B1D9DD}" srcOrd="1" destOrd="0" presId="urn:microsoft.com/office/officeart/2005/8/layout/hierarchy3"/>
    <dgm:cxn modelId="{9286455F-AEBF-4BAD-971C-889E2F68F368}" type="presOf" srcId="{5D98E6E8-9D4D-482F-9818-0043CF3242E0}" destId="{663A2D7E-D104-473B-8E33-F39DD66DDD42}" srcOrd="0" destOrd="0" presId="urn:microsoft.com/office/officeart/2005/8/layout/hierarchy3"/>
    <dgm:cxn modelId="{B9B30843-3EB1-4AB1-BAB2-280652CF0DCB}" type="presOf" srcId="{72D64477-F63C-4064-B345-09A2D2C4055C}" destId="{D4D1C6DF-26F4-49E3-ACE4-6E1E5B8700E9}" srcOrd="0" destOrd="0" presId="urn:microsoft.com/office/officeart/2005/8/layout/hierarchy3"/>
    <dgm:cxn modelId="{B232A346-2238-4AE6-8E84-9C3044F492F0}" type="presOf" srcId="{3614E5E1-9FC2-44D4-AAF3-1113313AF888}" destId="{5A9F97B9-EBB3-4C1B-832E-A48C1FB465B7}" srcOrd="0" destOrd="0" presId="urn:microsoft.com/office/officeart/2005/8/layout/hierarchy3"/>
    <dgm:cxn modelId="{DB132772-C095-4EF8-8F35-7DE466C446F4}" type="presOf" srcId="{931313B8-FF04-4051-8F9C-58B03111C3D0}" destId="{D52E211D-0F4B-4717-8EB5-A75DFAA93A9D}" srcOrd="0" destOrd="0" presId="urn:microsoft.com/office/officeart/2005/8/layout/hierarchy3"/>
    <dgm:cxn modelId="{C49F927B-F06F-4874-9AFD-854BE240A6ED}" type="presOf" srcId="{9FB6B507-543E-40FA-AFEA-178432AF5B0E}" destId="{02116145-93FC-48F4-8E7B-E6710715A311}" srcOrd="0" destOrd="0" presId="urn:microsoft.com/office/officeart/2005/8/layout/hierarchy3"/>
    <dgm:cxn modelId="{42757481-2B2E-4BFC-9A5A-06FF8A5A3131}" type="presOf" srcId="{4ACDD83F-21C8-4513-A2DD-1135641CD276}" destId="{E0A1D9FF-50AA-4A4F-A603-6D258BE36C6B}" srcOrd="0" destOrd="0" presId="urn:microsoft.com/office/officeart/2005/8/layout/hierarchy3"/>
    <dgm:cxn modelId="{9ADC1F82-C536-4286-9A97-594EE9CD0A75}" srcId="{27B4279C-7EA8-48B7-8016-255AD98EB4DA}" destId="{D68BAC92-E663-44F1-B55B-CFB96F5C1435}" srcOrd="1" destOrd="0" parTransId="{12B84B95-588E-4CB8-AA8C-43EFB6F797C4}" sibTransId="{12B9DCD1-7C09-46EB-8AD9-C8C4C2842463}"/>
    <dgm:cxn modelId="{83CA3785-4888-4760-B02F-180F39C34328}" type="presOf" srcId="{B081ABC9-D3CD-448E-8510-53D70404A63D}" destId="{9EC718D1-A087-482F-AE6C-34B70FC70AC0}" srcOrd="0" destOrd="0" presId="urn:microsoft.com/office/officeart/2005/8/layout/hierarchy3"/>
    <dgm:cxn modelId="{8F33A08C-65C1-47B3-A386-1E0343A8E926}" srcId="{D68BAC92-E663-44F1-B55B-CFB96F5C1435}" destId="{5348A3F0-A26B-4F67-ABFE-7EA3FBD0A1DE}" srcOrd="1" destOrd="0" parTransId="{E38127DB-8F22-44F8-97F6-F8D7DA6C75A2}" sibTransId="{AE1176FF-C388-420D-AA2B-FE95C0A102D1}"/>
    <dgm:cxn modelId="{6E97E18D-741B-4371-8656-056CA216E25B}" type="presOf" srcId="{1F42EE2E-644A-4D04-A1AD-8FCCA650CA88}" destId="{6A132CEF-C59D-44A5-A231-61DE3560D9F9}" srcOrd="0" destOrd="0" presId="urn:microsoft.com/office/officeart/2005/8/layout/hierarchy3"/>
    <dgm:cxn modelId="{BA24879E-89F1-4843-926E-39A7FCAB49ED}" type="presOf" srcId="{D68BAC92-E663-44F1-B55B-CFB96F5C1435}" destId="{7F03BCDE-817D-41D2-B303-42278B4A4665}" srcOrd="0" destOrd="0" presId="urn:microsoft.com/office/officeart/2005/8/layout/hierarchy3"/>
    <dgm:cxn modelId="{3E3764A4-84AF-412E-AC5A-1EBCAB6297F0}" type="presOf" srcId="{7B636E75-4BE2-41DD-9072-40974E4F30DF}" destId="{DD765B99-233C-4C78-A161-885028C5B159}" srcOrd="0" destOrd="0" presId="urn:microsoft.com/office/officeart/2005/8/layout/hierarchy3"/>
    <dgm:cxn modelId="{F6D291A4-FAA4-425F-A238-4F01271A0449}" type="presOf" srcId="{E38127DB-8F22-44F8-97F6-F8D7DA6C75A2}" destId="{26CF9012-65E9-4837-AB9A-FB9B52E66847}" srcOrd="0" destOrd="0" presId="urn:microsoft.com/office/officeart/2005/8/layout/hierarchy3"/>
    <dgm:cxn modelId="{C3A01AAF-CC8C-440A-8CE1-AD84DAEDDE6D}" type="presOf" srcId="{5348A3F0-A26B-4F67-ABFE-7EA3FBD0A1DE}" destId="{676E1DEB-BCFA-433E-835F-2438B58C9327}" srcOrd="0" destOrd="0" presId="urn:microsoft.com/office/officeart/2005/8/layout/hierarchy3"/>
    <dgm:cxn modelId="{F954BFB3-5E0C-4687-956E-D48B6E267615}" srcId="{D68BAC92-E663-44F1-B55B-CFB96F5C1435}" destId="{013D6F1C-E64A-42C7-92FD-3C08CD2AE24E}" srcOrd="2" destOrd="0" parTransId="{72D64477-F63C-4064-B345-09A2D2C4055C}" sibTransId="{4E0FF92B-78A5-481C-82A8-F39E800B60FA}"/>
    <dgm:cxn modelId="{949336B6-0CAD-46CC-9861-52BD8EEDDE63}" type="presOf" srcId="{80E8C5D0-683A-40FE-9D7E-5EEE4E0BCB0E}" destId="{7967771F-D015-40E3-B2AD-75F112323F03}" srcOrd="0" destOrd="0" presId="urn:microsoft.com/office/officeart/2005/8/layout/hierarchy3"/>
    <dgm:cxn modelId="{B56512C1-7CC0-43A5-A551-FB9BC7B0D6F4}" type="presOf" srcId="{715C6BDD-F760-40CC-B746-A43168DABA83}" destId="{9678188F-D908-4BFB-9327-5CBAB690603C}" srcOrd="0" destOrd="0" presId="urn:microsoft.com/office/officeart/2005/8/layout/hierarchy3"/>
    <dgm:cxn modelId="{BCAE43C1-183B-47E2-A5DC-1541D452EF34}" type="presOf" srcId="{D68BAC92-E663-44F1-B55B-CFB96F5C1435}" destId="{847AE19C-C16A-4FB9-810A-66FDC1D06AA8}" srcOrd="1" destOrd="0" presId="urn:microsoft.com/office/officeart/2005/8/layout/hierarchy3"/>
    <dgm:cxn modelId="{CDF1EBC5-BD3C-4ED4-8CAF-FB1A7FBE8F87}" srcId="{D68BAC92-E663-44F1-B55B-CFB96F5C1435}" destId="{715C6BDD-F760-40CC-B746-A43168DABA83}" srcOrd="0" destOrd="0" parTransId="{7B636E75-4BE2-41DD-9072-40974E4F30DF}" sibTransId="{0173CEE8-7A17-4D28-B4A7-55E16D6428BF}"/>
    <dgm:cxn modelId="{BA3F2DCB-594A-4D78-9A72-89149239B4EE}" type="presOf" srcId="{013D6F1C-E64A-42C7-92FD-3C08CD2AE24E}" destId="{830DD11F-150E-4356-A952-CA8531D03DA9}" srcOrd="0" destOrd="0" presId="urn:microsoft.com/office/officeart/2005/8/layout/hierarchy3"/>
    <dgm:cxn modelId="{62A6E0D8-942F-4999-A83C-3CD6904C7557}" srcId="{80E8C5D0-683A-40FE-9D7E-5EEE4E0BCB0E}" destId="{A1FAE208-F173-4BA6-B2C6-999A288826AC}" srcOrd="2" destOrd="0" parTransId="{4ACDD83F-21C8-4513-A2DD-1135641CD276}" sibTransId="{89F43A8E-0E80-4091-9D91-DB3E84E0D501}"/>
    <dgm:cxn modelId="{A2DE85DC-6C8C-4D1F-B0D6-87C695F56144}" type="presOf" srcId="{C1553D5A-6CE1-4EDB-9096-CBE7DEBC777C}" destId="{4207563F-FF95-49D4-BF65-D9BC35CE97F6}" srcOrd="0" destOrd="0" presId="urn:microsoft.com/office/officeart/2005/8/layout/hierarchy3"/>
    <dgm:cxn modelId="{14DBCFE5-B6C2-480C-8CC3-C45045EC1FD6}" type="presOf" srcId="{A1FAE208-F173-4BA6-B2C6-999A288826AC}" destId="{8F60AF25-E224-448A-BA53-51CFED456350}" srcOrd="0" destOrd="0" presId="urn:microsoft.com/office/officeart/2005/8/layout/hierarchy3"/>
    <dgm:cxn modelId="{A903B2E6-6CD5-4EE4-8488-6F15D6174E7F}" type="presOf" srcId="{53652DFC-02ED-48E6-92DE-2A5D71859631}" destId="{65B61E09-6598-49C2-88F9-5EE9E245CDAB}" srcOrd="0" destOrd="0" presId="urn:microsoft.com/office/officeart/2005/8/layout/hierarchy3"/>
    <dgm:cxn modelId="{895408F9-0091-43F3-8B67-D4F87BBADA8C}" type="presOf" srcId="{1034E2DB-34CA-4DC6-BEDC-716BC24B3720}" destId="{4BA4C42D-7241-45D9-9023-41A557166F14}" srcOrd="0" destOrd="0" presId="urn:microsoft.com/office/officeart/2005/8/layout/hierarchy3"/>
    <dgm:cxn modelId="{FA1472FD-CD01-4DF6-834F-1B37406AAADA}" type="presOf" srcId="{912E39BE-1EE9-4687-B5ED-C15D23592168}" destId="{01871BAF-575C-4E74-BE2F-7E12380E746C}" srcOrd="0" destOrd="0" presId="urn:microsoft.com/office/officeart/2005/8/layout/hierarchy3"/>
    <dgm:cxn modelId="{263BECEA-0050-456E-91A2-41FC1400DF54}" type="presParOf" srcId="{B8787F3F-7615-4096-B54D-34E069E1F539}" destId="{21F9D04E-CA1F-4F4C-9B38-6EBF2834F466}" srcOrd="0" destOrd="0" presId="urn:microsoft.com/office/officeart/2005/8/layout/hierarchy3"/>
    <dgm:cxn modelId="{CDC0FCD2-E23D-4C6C-919D-79D8C1C92737}" type="presParOf" srcId="{21F9D04E-CA1F-4F4C-9B38-6EBF2834F466}" destId="{B533D8FF-62EF-48A6-AE7B-3674216454E5}" srcOrd="0" destOrd="0" presId="urn:microsoft.com/office/officeart/2005/8/layout/hierarchy3"/>
    <dgm:cxn modelId="{EEC81D6C-28C1-4E63-9DED-AD4FF145EB11}" type="presParOf" srcId="{B533D8FF-62EF-48A6-AE7B-3674216454E5}" destId="{7967771F-D015-40E3-B2AD-75F112323F03}" srcOrd="0" destOrd="0" presId="urn:microsoft.com/office/officeart/2005/8/layout/hierarchy3"/>
    <dgm:cxn modelId="{4E4A04D7-7216-4F77-9896-58D6BB8C4172}" type="presParOf" srcId="{B533D8FF-62EF-48A6-AE7B-3674216454E5}" destId="{79C85D22-91E6-41E5-8406-F0AEA2B1D9DD}" srcOrd="1" destOrd="0" presId="urn:microsoft.com/office/officeart/2005/8/layout/hierarchy3"/>
    <dgm:cxn modelId="{9A66E30B-C7CA-483F-9796-6807C81F6A95}" type="presParOf" srcId="{21F9D04E-CA1F-4F4C-9B38-6EBF2834F466}" destId="{6F0819FF-F995-40A2-B9A9-9414B80D6611}" srcOrd="1" destOrd="0" presId="urn:microsoft.com/office/officeart/2005/8/layout/hierarchy3"/>
    <dgm:cxn modelId="{61A36AC2-4897-4D00-ACB4-9C3A7A9BBB80}" type="presParOf" srcId="{6F0819FF-F995-40A2-B9A9-9414B80D6611}" destId="{9EC718D1-A087-482F-AE6C-34B70FC70AC0}" srcOrd="0" destOrd="0" presId="urn:microsoft.com/office/officeart/2005/8/layout/hierarchy3"/>
    <dgm:cxn modelId="{B4C66C6B-60DA-48D1-8FB1-31C17C8C50E8}" type="presParOf" srcId="{6F0819FF-F995-40A2-B9A9-9414B80D6611}" destId="{55B9E28B-B60D-4392-BF82-6CB1B3BB3408}" srcOrd="1" destOrd="0" presId="urn:microsoft.com/office/officeart/2005/8/layout/hierarchy3"/>
    <dgm:cxn modelId="{054097A9-4DF5-48A8-B5CF-AA7FEAC3728B}" type="presParOf" srcId="{6F0819FF-F995-40A2-B9A9-9414B80D6611}" destId="{D52E211D-0F4B-4717-8EB5-A75DFAA93A9D}" srcOrd="2" destOrd="0" presId="urn:microsoft.com/office/officeart/2005/8/layout/hierarchy3"/>
    <dgm:cxn modelId="{A0FF21E5-840E-4D19-9EC2-9EAB371A9C56}" type="presParOf" srcId="{6F0819FF-F995-40A2-B9A9-9414B80D6611}" destId="{6A132CEF-C59D-44A5-A231-61DE3560D9F9}" srcOrd="3" destOrd="0" presId="urn:microsoft.com/office/officeart/2005/8/layout/hierarchy3"/>
    <dgm:cxn modelId="{E594E04F-DCF9-4A88-9B4A-569BE3E4F1E0}" type="presParOf" srcId="{6F0819FF-F995-40A2-B9A9-9414B80D6611}" destId="{E0A1D9FF-50AA-4A4F-A603-6D258BE36C6B}" srcOrd="4" destOrd="0" presId="urn:microsoft.com/office/officeart/2005/8/layout/hierarchy3"/>
    <dgm:cxn modelId="{97C9A38C-77B3-42DC-A789-0E51D19CA05C}" type="presParOf" srcId="{6F0819FF-F995-40A2-B9A9-9414B80D6611}" destId="{8F60AF25-E224-448A-BA53-51CFED456350}" srcOrd="5" destOrd="0" presId="urn:microsoft.com/office/officeart/2005/8/layout/hierarchy3"/>
    <dgm:cxn modelId="{1DF42ECF-58FD-4C78-857D-4ACFDFC0BA9D}" type="presParOf" srcId="{6F0819FF-F995-40A2-B9A9-9414B80D6611}" destId="{663A2D7E-D104-473B-8E33-F39DD66DDD42}" srcOrd="6" destOrd="0" presId="urn:microsoft.com/office/officeart/2005/8/layout/hierarchy3"/>
    <dgm:cxn modelId="{D5E7593B-B977-4C49-90FE-85D3076EFBEB}" type="presParOf" srcId="{6F0819FF-F995-40A2-B9A9-9414B80D6611}" destId="{B5FFC091-43DA-4A09-B036-3A2F431DFA53}" srcOrd="7" destOrd="0" presId="urn:microsoft.com/office/officeart/2005/8/layout/hierarchy3"/>
    <dgm:cxn modelId="{D6F70782-7D4A-44F8-8AB2-BE9DC00A2FF1}" type="presParOf" srcId="{6F0819FF-F995-40A2-B9A9-9414B80D6611}" destId="{4207563F-FF95-49D4-BF65-D9BC35CE97F6}" srcOrd="8" destOrd="0" presId="urn:microsoft.com/office/officeart/2005/8/layout/hierarchy3"/>
    <dgm:cxn modelId="{D0C18FB4-C87B-46C4-AF27-D4C21281968D}" type="presParOf" srcId="{6F0819FF-F995-40A2-B9A9-9414B80D6611}" destId="{5A9F97B9-EBB3-4C1B-832E-A48C1FB465B7}" srcOrd="9" destOrd="0" presId="urn:microsoft.com/office/officeart/2005/8/layout/hierarchy3"/>
    <dgm:cxn modelId="{61E2BC79-C2FE-43B1-8245-80217E7C0BA9}" type="presParOf" srcId="{6F0819FF-F995-40A2-B9A9-9414B80D6611}" destId="{02116145-93FC-48F4-8E7B-E6710715A311}" srcOrd="10" destOrd="0" presId="urn:microsoft.com/office/officeart/2005/8/layout/hierarchy3"/>
    <dgm:cxn modelId="{1B593F8A-7025-4371-988B-7767C498ED13}" type="presParOf" srcId="{6F0819FF-F995-40A2-B9A9-9414B80D6611}" destId="{01871BAF-575C-4E74-BE2F-7E12380E746C}" srcOrd="11" destOrd="0" presId="urn:microsoft.com/office/officeart/2005/8/layout/hierarchy3"/>
    <dgm:cxn modelId="{EE5F2AB3-E86B-4808-9B33-DBC41FA746A3}" type="presParOf" srcId="{B8787F3F-7615-4096-B54D-34E069E1F539}" destId="{117BB622-BE55-4C9C-814C-5A46C978CE21}" srcOrd="1" destOrd="0" presId="urn:microsoft.com/office/officeart/2005/8/layout/hierarchy3"/>
    <dgm:cxn modelId="{E2CC2B5A-108C-4867-B80B-348150466F1A}" type="presParOf" srcId="{117BB622-BE55-4C9C-814C-5A46C978CE21}" destId="{0129DD6E-5EFE-4C71-9D41-DBF494F9325C}" srcOrd="0" destOrd="0" presId="urn:microsoft.com/office/officeart/2005/8/layout/hierarchy3"/>
    <dgm:cxn modelId="{E5DB50A3-04F6-49CC-A0F5-8E99A6EED80F}" type="presParOf" srcId="{0129DD6E-5EFE-4C71-9D41-DBF494F9325C}" destId="{7F03BCDE-817D-41D2-B303-42278B4A4665}" srcOrd="0" destOrd="0" presId="urn:microsoft.com/office/officeart/2005/8/layout/hierarchy3"/>
    <dgm:cxn modelId="{D15CAEBC-15AB-44E3-94C2-AA092994B9D0}" type="presParOf" srcId="{0129DD6E-5EFE-4C71-9D41-DBF494F9325C}" destId="{847AE19C-C16A-4FB9-810A-66FDC1D06AA8}" srcOrd="1" destOrd="0" presId="urn:microsoft.com/office/officeart/2005/8/layout/hierarchy3"/>
    <dgm:cxn modelId="{3D930086-EBD0-4CDB-BA34-CF8CA0D3D48E}" type="presParOf" srcId="{117BB622-BE55-4C9C-814C-5A46C978CE21}" destId="{EB03F053-5497-40A9-9674-0CF98DCA63E4}" srcOrd="1" destOrd="0" presId="urn:microsoft.com/office/officeart/2005/8/layout/hierarchy3"/>
    <dgm:cxn modelId="{7E0B80CE-0E2C-40F5-B45F-C72CE27D40FB}" type="presParOf" srcId="{EB03F053-5497-40A9-9674-0CF98DCA63E4}" destId="{DD765B99-233C-4C78-A161-885028C5B159}" srcOrd="0" destOrd="0" presId="urn:microsoft.com/office/officeart/2005/8/layout/hierarchy3"/>
    <dgm:cxn modelId="{C4B3E81D-E7AB-4698-A70D-455169E4693F}" type="presParOf" srcId="{EB03F053-5497-40A9-9674-0CF98DCA63E4}" destId="{9678188F-D908-4BFB-9327-5CBAB690603C}" srcOrd="1" destOrd="0" presId="urn:microsoft.com/office/officeart/2005/8/layout/hierarchy3"/>
    <dgm:cxn modelId="{86D42682-7D24-40F8-BCC0-E8607D502C82}" type="presParOf" srcId="{EB03F053-5497-40A9-9674-0CF98DCA63E4}" destId="{26CF9012-65E9-4837-AB9A-FB9B52E66847}" srcOrd="2" destOrd="0" presId="urn:microsoft.com/office/officeart/2005/8/layout/hierarchy3"/>
    <dgm:cxn modelId="{CBFC8AE4-5152-4CB8-8A12-4B3526DC80B3}" type="presParOf" srcId="{EB03F053-5497-40A9-9674-0CF98DCA63E4}" destId="{676E1DEB-BCFA-433E-835F-2438B58C9327}" srcOrd="3" destOrd="0" presId="urn:microsoft.com/office/officeart/2005/8/layout/hierarchy3"/>
    <dgm:cxn modelId="{CE0A0E5B-C2F1-4B9B-A99D-9D4A7ECA6981}" type="presParOf" srcId="{EB03F053-5497-40A9-9674-0CF98DCA63E4}" destId="{D4D1C6DF-26F4-49E3-ACE4-6E1E5B8700E9}" srcOrd="4" destOrd="0" presId="urn:microsoft.com/office/officeart/2005/8/layout/hierarchy3"/>
    <dgm:cxn modelId="{79CF9CA9-25EB-42C0-870C-977A5E36E89E}" type="presParOf" srcId="{EB03F053-5497-40A9-9674-0CF98DCA63E4}" destId="{830DD11F-150E-4356-A952-CA8531D03DA9}" srcOrd="5" destOrd="0" presId="urn:microsoft.com/office/officeart/2005/8/layout/hierarchy3"/>
    <dgm:cxn modelId="{2E0A48C8-4498-42CF-B1A2-A7CDF70ABE81}" type="presParOf" srcId="{EB03F053-5497-40A9-9674-0CF98DCA63E4}" destId="{65B61E09-6598-49C2-88F9-5EE9E245CDAB}" srcOrd="6" destOrd="0" presId="urn:microsoft.com/office/officeart/2005/8/layout/hierarchy3"/>
    <dgm:cxn modelId="{1D47B257-6325-4FDF-8BE0-80D602C625D0}" type="presParOf" srcId="{EB03F053-5497-40A9-9674-0CF98DCA63E4}" destId="{4BA4C42D-7241-45D9-9023-41A557166F14}" srcOrd="7" destOrd="0" presId="urn:microsoft.com/office/officeart/2005/8/layout/hierarchy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6C8A4E-B76A-4FA0-8A6D-694CE8F0812A}" type="doc">
      <dgm:prSet loTypeId="urn:microsoft.com/office/officeart/2005/8/layout/list1" loCatId="list" qsTypeId="urn:microsoft.com/office/officeart/2005/8/quickstyle/3d1" qsCatId="3D" csTypeId="urn:microsoft.com/office/officeart/2005/8/colors/accent1_3" csCatId="accent1" phldr="1"/>
      <dgm:spPr/>
      <dgm:t>
        <a:bodyPr/>
        <a:lstStyle/>
        <a:p>
          <a:endParaRPr lang="en-US"/>
        </a:p>
      </dgm:t>
    </dgm:pt>
    <dgm:pt modelId="{CF7BB0F7-078F-4175-BE21-23FA22C359E1}">
      <dgm:prSet phldrT="[Text]" custT="1"/>
      <dgm:spPr/>
      <dgm:t>
        <a:bodyPr/>
        <a:lstStyle/>
        <a:p>
          <a:r>
            <a:rPr lang="en-US" sz="3200" dirty="0"/>
            <a:t>How to be interactive and communicate effectively</a:t>
          </a:r>
        </a:p>
      </dgm:t>
    </dgm:pt>
    <dgm:pt modelId="{261222C6-8432-483E-BB08-77B9B69177E4}" type="parTrans" cxnId="{A099BC1D-B578-4583-B0AA-182FCE37B60D}">
      <dgm:prSet/>
      <dgm:spPr/>
      <dgm:t>
        <a:bodyPr/>
        <a:lstStyle/>
        <a:p>
          <a:endParaRPr lang="en-US"/>
        </a:p>
      </dgm:t>
    </dgm:pt>
    <dgm:pt modelId="{07B0293F-FFFC-44A1-9EAD-4AA4FBC946EC}" type="sibTrans" cxnId="{A099BC1D-B578-4583-B0AA-182FCE37B60D}">
      <dgm:prSet/>
      <dgm:spPr/>
      <dgm:t>
        <a:bodyPr/>
        <a:lstStyle/>
        <a:p>
          <a:endParaRPr lang="en-US"/>
        </a:p>
      </dgm:t>
    </dgm:pt>
    <dgm:pt modelId="{30DF7C70-B0DE-4A6F-9139-6F7843EC7DCE}">
      <dgm:prSet phldrT="[Text]" custT="1"/>
      <dgm:spPr/>
      <dgm:t>
        <a:bodyPr/>
        <a:lstStyle/>
        <a:p>
          <a:r>
            <a:rPr lang="en-US" sz="3200" dirty="0"/>
            <a:t>How to train business executives for marketing purpose</a:t>
          </a:r>
        </a:p>
      </dgm:t>
    </dgm:pt>
    <dgm:pt modelId="{59E06B3B-0F19-434A-83E0-D3DB31CE20D6}" type="parTrans" cxnId="{EC65A66C-9AAA-4552-A6BF-667195670EED}">
      <dgm:prSet/>
      <dgm:spPr/>
      <dgm:t>
        <a:bodyPr/>
        <a:lstStyle/>
        <a:p>
          <a:endParaRPr lang="en-US"/>
        </a:p>
      </dgm:t>
    </dgm:pt>
    <dgm:pt modelId="{8912CD67-3C14-4F75-87C0-272761412125}" type="sibTrans" cxnId="{EC65A66C-9AAA-4552-A6BF-667195670EED}">
      <dgm:prSet/>
      <dgm:spPr/>
      <dgm:t>
        <a:bodyPr/>
        <a:lstStyle/>
        <a:p>
          <a:endParaRPr lang="en-US"/>
        </a:p>
      </dgm:t>
    </dgm:pt>
    <dgm:pt modelId="{442B1469-0C4C-4C0A-9DB5-386CD20B98BC}">
      <dgm:prSet phldrT="[Text]" custT="1"/>
      <dgm:spPr/>
      <dgm:t>
        <a:bodyPr/>
        <a:lstStyle/>
        <a:p>
          <a:r>
            <a:rPr lang="en-US" sz="3200" dirty="0"/>
            <a:t>Learnt how to do market survey</a:t>
          </a:r>
        </a:p>
      </dgm:t>
    </dgm:pt>
    <dgm:pt modelId="{D2D8445F-1807-42BC-9959-9E821F947EC7}" type="sibTrans" cxnId="{A4404C0C-8DA0-48B3-B601-36764A2B4A09}">
      <dgm:prSet/>
      <dgm:spPr/>
      <dgm:t>
        <a:bodyPr/>
        <a:lstStyle/>
        <a:p>
          <a:endParaRPr lang="en-US"/>
        </a:p>
      </dgm:t>
    </dgm:pt>
    <dgm:pt modelId="{6EC87F11-2F29-4167-87CF-C52BC42B25C9}" type="parTrans" cxnId="{A4404C0C-8DA0-48B3-B601-36764A2B4A09}">
      <dgm:prSet/>
      <dgm:spPr/>
      <dgm:t>
        <a:bodyPr/>
        <a:lstStyle/>
        <a:p>
          <a:endParaRPr lang="en-US"/>
        </a:p>
      </dgm:t>
    </dgm:pt>
    <dgm:pt modelId="{F3FA66C0-275E-4533-AA8A-45FA7BABB696}" type="pres">
      <dgm:prSet presAssocID="{EB6C8A4E-B76A-4FA0-8A6D-694CE8F0812A}" presName="linear" presStyleCnt="0">
        <dgm:presLayoutVars>
          <dgm:dir/>
          <dgm:animLvl val="lvl"/>
          <dgm:resizeHandles val="exact"/>
        </dgm:presLayoutVars>
      </dgm:prSet>
      <dgm:spPr/>
    </dgm:pt>
    <dgm:pt modelId="{2F62B8E2-B95A-4A7A-80A4-9560D830DED9}" type="pres">
      <dgm:prSet presAssocID="{442B1469-0C4C-4C0A-9DB5-386CD20B98BC}" presName="parentLin" presStyleCnt="0"/>
      <dgm:spPr/>
    </dgm:pt>
    <dgm:pt modelId="{2241D248-0B64-44E1-9449-24A0C900B150}" type="pres">
      <dgm:prSet presAssocID="{442B1469-0C4C-4C0A-9DB5-386CD20B98BC}" presName="parentLeftMargin" presStyleLbl="node1" presStyleIdx="0" presStyleCnt="3"/>
      <dgm:spPr/>
    </dgm:pt>
    <dgm:pt modelId="{B228E366-D400-4EA7-866B-E2A51DF22FF9}" type="pres">
      <dgm:prSet presAssocID="{442B1469-0C4C-4C0A-9DB5-386CD20B98BC}" presName="parentText" presStyleLbl="node1" presStyleIdx="0" presStyleCnt="3" custScaleY="204572">
        <dgm:presLayoutVars>
          <dgm:chMax val="0"/>
          <dgm:bulletEnabled val="1"/>
        </dgm:presLayoutVars>
      </dgm:prSet>
      <dgm:spPr/>
    </dgm:pt>
    <dgm:pt modelId="{8729F60B-A5D7-421C-9299-37EBCA0E6AE5}" type="pres">
      <dgm:prSet presAssocID="{442B1469-0C4C-4C0A-9DB5-386CD20B98BC}" presName="negativeSpace" presStyleCnt="0"/>
      <dgm:spPr/>
    </dgm:pt>
    <dgm:pt modelId="{4CD7ED41-AC46-4BAD-9418-B0E70DCA39B2}" type="pres">
      <dgm:prSet presAssocID="{442B1469-0C4C-4C0A-9DB5-386CD20B98BC}" presName="childText" presStyleLbl="conFgAcc1" presStyleIdx="0" presStyleCnt="3">
        <dgm:presLayoutVars>
          <dgm:bulletEnabled val="1"/>
        </dgm:presLayoutVars>
      </dgm:prSet>
      <dgm:spPr/>
    </dgm:pt>
    <dgm:pt modelId="{538B60F0-13AF-439E-87FD-2A3AE58A1D76}" type="pres">
      <dgm:prSet presAssocID="{D2D8445F-1807-42BC-9959-9E821F947EC7}" presName="spaceBetweenRectangles" presStyleCnt="0"/>
      <dgm:spPr/>
    </dgm:pt>
    <dgm:pt modelId="{881C8930-C372-4E23-AC72-ACC88EE2477B}" type="pres">
      <dgm:prSet presAssocID="{CF7BB0F7-078F-4175-BE21-23FA22C359E1}" presName="parentLin" presStyleCnt="0"/>
      <dgm:spPr/>
    </dgm:pt>
    <dgm:pt modelId="{AF40F7C4-D7F1-447E-8905-F42A516A12B0}" type="pres">
      <dgm:prSet presAssocID="{CF7BB0F7-078F-4175-BE21-23FA22C359E1}" presName="parentLeftMargin" presStyleLbl="node1" presStyleIdx="0" presStyleCnt="3"/>
      <dgm:spPr/>
    </dgm:pt>
    <dgm:pt modelId="{5F000A1E-B294-4386-8374-26A8F9D4DAE4}" type="pres">
      <dgm:prSet presAssocID="{CF7BB0F7-078F-4175-BE21-23FA22C359E1}" presName="parentText" presStyleLbl="node1" presStyleIdx="1" presStyleCnt="3" custScaleY="305243">
        <dgm:presLayoutVars>
          <dgm:chMax val="0"/>
          <dgm:bulletEnabled val="1"/>
        </dgm:presLayoutVars>
      </dgm:prSet>
      <dgm:spPr/>
    </dgm:pt>
    <dgm:pt modelId="{176B44D2-A873-4447-907F-291CF2CA257C}" type="pres">
      <dgm:prSet presAssocID="{CF7BB0F7-078F-4175-BE21-23FA22C359E1}" presName="negativeSpace" presStyleCnt="0"/>
      <dgm:spPr/>
    </dgm:pt>
    <dgm:pt modelId="{340BC7DA-3168-4D73-BB8C-779EA346CFD1}" type="pres">
      <dgm:prSet presAssocID="{CF7BB0F7-078F-4175-BE21-23FA22C359E1}" presName="childText" presStyleLbl="conFgAcc1" presStyleIdx="1" presStyleCnt="3">
        <dgm:presLayoutVars>
          <dgm:bulletEnabled val="1"/>
        </dgm:presLayoutVars>
      </dgm:prSet>
      <dgm:spPr/>
    </dgm:pt>
    <dgm:pt modelId="{A491ACAF-6D60-49B6-BED5-187B7628FCAD}" type="pres">
      <dgm:prSet presAssocID="{07B0293F-FFFC-44A1-9EAD-4AA4FBC946EC}" presName="spaceBetweenRectangles" presStyleCnt="0"/>
      <dgm:spPr/>
    </dgm:pt>
    <dgm:pt modelId="{2E3A9426-73B7-4507-9E6C-75CA4E809B40}" type="pres">
      <dgm:prSet presAssocID="{30DF7C70-B0DE-4A6F-9139-6F7843EC7DCE}" presName="parentLin" presStyleCnt="0"/>
      <dgm:spPr/>
    </dgm:pt>
    <dgm:pt modelId="{BD591961-BBCF-46E7-8946-C45AAB696659}" type="pres">
      <dgm:prSet presAssocID="{30DF7C70-B0DE-4A6F-9139-6F7843EC7DCE}" presName="parentLeftMargin" presStyleLbl="node1" presStyleIdx="1" presStyleCnt="3"/>
      <dgm:spPr/>
    </dgm:pt>
    <dgm:pt modelId="{B69ABFC3-5D60-45A7-B6C4-1E549994B417}" type="pres">
      <dgm:prSet presAssocID="{30DF7C70-B0DE-4A6F-9139-6F7843EC7DCE}" presName="parentText" presStyleLbl="node1" presStyleIdx="2" presStyleCnt="3" custScaleY="409476">
        <dgm:presLayoutVars>
          <dgm:chMax val="0"/>
          <dgm:bulletEnabled val="1"/>
        </dgm:presLayoutVars>
      </dgm:prSet>
      <dgm:spPr/>
    </dgm:pt>
    <dgm:pt modelId="{BF0D0EA1-E160-48E1-A03D-DEDB8669746B}" type="pres">
      <dgm:prSet presAssocID="{30DF7C70-B0DE-4A6F-9139-6F7843EC7DCE}" presName="negativeSpace" presStyleCnt="0"/>
      <dgm:spPr/>
    </dgm:pt>
    <dgm:pt modelId="{7D6957D6-5398-499F-9D69-56FD10A1365F}" type="pres">
      <dgm:prSet presAssocID="{30DF7C70-B0DE-4A6F-9139-6F7843EC7DCE}" presName="childText" presStyleLbl="conFgAcc1" presStyleIdx="2" presStyleCnt="3">
        <dgm:presLayoutVars>
          <dgm:bulletEnabled val="1"/>
        </dgm:presLayoutVars>
      </dgm:prSet>
      <dgm:spPr/>
    </dgm:pt>
  </dgm:ptLst>
  <dgm:cxnLst>
    <dgm:cxn modelId="{A4404C0C-8DA0-48B3-B601-36764A2B4A09}" srcId="{EB6C8A4E-B76A-4FA0-8A6D-694CE8F0812A}" destId="{442B1469-0C4C-4C0A-9DB5-386CD20B98BC}" srcOrd="0" destOrd="0" parTransId="{6EC87F11-2F29-4167-87CF-C52BC42B25C9}" sibTransId="{D2D8445F-1807-42BC-9959-9E821F947EC7}"/>
    <dgm:cxn modelId="{8CF86312-E6DA-4D63-A5E0-A24A81A4CA15}" type="presOf" srcId="{30DF7C70-B0DE-4A6F-9139-6F7843EC7DCE}" destId="{B69ABFC3-5D60-45A7-B6C4-1E549994B417}" srcOrd="1" destOrd="0" presId="urn:microsoft.com/office/officeart/2005/8/layout/list1"/>
    <dgm:cxn modelId="{A099BC1D-B578-4583-B0AA-182FCE37B60D}" srcId="{EB6C8A4E-B76A-4FA0-8A6D-694CE8F0812A}" destId="{CF7BB0F7-078F-4175-BE21-23FA22C359E1}" srcOrd="1" destOrd="0" parTransId="{261222C6-8432-483E-BB08-77B9B69177E4}" sibTransId="{07B0293F-FFFC-44A1-9EAD-4AA4FBC946EC}"/>
    <dgm:cxn modelId="{DEC77131-E5D3-464A-B515-9D010D31FD26}" type="presOf" srcId="{EB6C8A4E-B76A-4FA0-8A6D-694CE8F0812A}" destId="{F3FA66C0-275E-4533-AA8A-45FA7BABB696}" srcOrd="0" destOrd="0" presId="urn:microsoft.com/office/officeart/2005/8/layout/list1"/>
    <dgm:cxn modelId="{BB6A5437-4875-4620-A82A-3B0B5961B82D}" type="presOf" srcId="{CF7BB0F7-078F-4175-BE21-23FA22C359E1}" destId="{AF40F7C4-D7F1-447E-8905-F42A516A12B0}" srcOrd="0" destOrd="0" presId="urn:microsoft.com/office/officeart/2005/8/layout/list1"/>
    <dgm:cxn modelId="{ADD5D25B-A426-4AB9-B4F9-81F807C7AC54}" type="presOf" srcId="{CF7BB0F7-078F-4175-BE21-23FA22C359E1}" destId="{5F000A1E-B294-4386-8374-26A8F9D4DAE4}" srcOrd="1" destOrd="0" presId="urn:microsoft.com/office/officeart/2005/8/layout/list1"/>
    <dgm:cxn modelId="{EC65A66C-9AAA-4552-A6BF-667195670EED}" srcId="{EB6C8A4E-B76A-4FA0-8A6D-694CE8F0812A}" destId="{30DF7C70-B0DE-4A6F-9139-6F7843EC7DCE}" srcOrd="2" destOrd="0" parTransId="{59E06B3B-0F19-434A-83E0-D3DB31CE20D6}" sibTransId="{8912CD67-3C14-4F75-87C0-272761412125}"/>
    <dgm:cxn modelId="{1CB9B256-7B7A-42AC-8B8B-6D5C5055D6CE}" type="presOf" srcId="{442B1469-0C4C-4C0A-9DB5-386CD20B98BC}" destId="{B228E366-D400-4EA7-866B-E2A51DF22FF9}" srcOrd="1" destOrd="0" presId="urn:microsoft.com/office/officeart/2005/8/layout/list1"/>
    <dgm:cxn modelId="{4B75A7A5-2536-4DA5-ABA7-4C688E2BC61A}" type="presOf" srcId="{442B1469-0C4C-4C0A-9DB5-386CD20B98BC}" destId="{2241D248-0B64-44E1-9449-24A0C900B150}" srcOrd="0" destOrd="0" presId="urn:microsoft.com/office/officeart/2005/8/layout/list1"/>
    <dgm:cxn modelId="{EED1D7DF-5C54-4E9D-9C84-60A2901C7815}" type="presOf" srcId="{30DF7C70-B0DE-4A6F-9139-6F7843EC7DCE}" destId="{BD591961-BBCF-46E7-8946-C45AAB696659}" srcOrd="0" destOrd="0" presId="urn:microsoft.com/office/officeart/2005/8/layout/list1"/>
    <dgm:cxn modelId="{74B89AD2-6A38-4A67-8EFE-697A15B6A8B1}" type="presParOf" srcId="{F3FA66C0-275E-4533-AA8A-45FA7BABB696}" destId="{2F62B8E2-B95A-4A7A-80A4-9560D830DED9}" srcOrd="0" destOrd="0" presId="urn:microsoft.com/office/officeart/2005/8/layout/list1"/>
    <dgm:cxn modelId="{B1AF34EB-3F7A-44A1-93FA-1C02D1F625CB}" type="presParOf" srcId="{2F62B8E2-B95A-4A7A-80A4-9560D830DED9}" destId="{2241D248-0B64-44E1-9449-24A0C900B150}" srcOrd="0" destOrd="0" presId="urn:microsoft.com/office/officeart/2005/8/layout/list1"/>
    <dgm:cxn modelId="{078948D4-43DB-4E98-BB8A-675B093275CE}" type="presParOf" srcId="{2F62B8E2-B95A-4A7A-80A4-9560D830DED9}" destId="{B228E366-D400-4EA7-866B-E2A51DF22FF9}" srcOrd="1" destOrd="0" presId="urn:microsoft.com/office/officeart/2005/8/layout/list1"/>
    <dgm:cxn modelId="{1127709E-EC92-42A8-A2E6-EAF1F3E9F8BD}" type="presParOf" srcId="{F3FA66C0-275E-4533-AA8A-45FA7BABB696}" destId="{8729F60B-A5D7-421C-9299-37EBCA0E6AE5}" srcOrd="1" destOrd="0" presId="urn:microsoft.com/office/officeart/2005/8/layout/list1"/>
    <dgm:cxn modelId="{42173323-6C0D-4249-91D9-09FF9183F776}" type="presParOf" srcId="{F3FA66C0-275E-4533-AA8A-45FA7BABB696}" destId="{4CD7ED41-AC46-4BAD-9418-B0E70DCA39B2}" srcOrd="2" destOrd="0" presId="urn:microsoft.com/office/officeart/2005/8/layout/list1"/>
    <dgm:cxn modelId="{75C872FC-4DE4-4D7A-B090-30A924A91ACA}" type="presParOf" srcId="{F3FA66C0-275E-4533-AA8A-45FA7BABB696}" destId="{538B60F0-13AF-439E-87FD-2A3AE58A1D76}" srcOrd="3" destOrd="0" presId="urn:microsoft.com/office/officeart/2005/8/layout/list1"/>
    <dgm:cxn modelId="{F4ABF93A-D075-4F75-9027-A8B7D3921328}" type="presParOf" srcId="{F3FA66C0-275E-4533-AA8A-45FA7BABB696}" destId="{881C8930-C372-4E23-AC72-ACC88EE2477B}" srcOrd="4" destOrd="0" presId="urn:microsoft.com/office/officeart/2005/8/layout/list1"/>
    <dgm:cxn modelId="{C70CC0D1-8DD7-4AB5-AC30-B39F8FC65AB7}" type="presParOf" srcId="{881C8930-C372-4E23-AC72-ACC88EE2477B}" destId="{AF40F7C4-D7F1-447E-8905-F42A516A12B0}" srcOrd="0" destOrd="0" presId="urn:microsoft.com/office/officeart/2005/8/layout/list1"/>
    <dgm:cxn modelId="{3F97C4F6-817B-4677-A10B-AFE1397D6C6A}" type="presParOf" srcId="{881C8930-C372-4E23-AC72-ACC88EE2477B}" destId="{5F000A1E-B294-4386-8374-26A8F9D4DAE4}" srcOrd="1" destOrd="0" presId="urn:microsoft.com/office/officeart/2005/8/layout/list1"/>
    <dgm:cxn modelId="{3642EADD-DE22-4DE6-B563-A22CBEF9AA44}" type="presParOf" srcId="{F3FA66C0-275E-4533-AA8A-45FA7BABB696}" destId="{176B44D2-A873-4447-907F-291CF2CA257C}" srcOrd="5" destOrd="0" presId="urn:microsoft.com/office/officeart/2005/8/layout/list1"/>
    <dgm:cxn modelId="{33E92806-6876-42CA-AB97-E786CACD9C5C}" type="presParOf" srcId="{F3FA66C0-275E-4533-AA8A-45FA7BABB696}" destId="{340BC7DA-3168-4D73-BB8C-779EA346CFD1}" srcOrd="6" destOrd="0" presId="urn:microsoft.com/office/officeart/2005/8/layout/list1"/>
    <dgm:cxn modelId="{50C401CD-5AA8-4F10-8F24-24B5831937D3}" type="presParOf" srcId="{F3FA66C0-275E-4533-AA8A-45FA7BABB696}" destId="{A491ACAF-6D60-49B6-BED5-187B7628FCAD}" srcOrd="7" destOrd="0" presId="urn:microsoft.com/office/officeart/2005/8/layout/list1"/>
    <dgm:cxn modelId="{ABEE8CC1-C6CB-41B1-93FE-8E9D7B6E1818}" type="presParOf" srcId="{F3FA66C0-275E-4533-AA8A-45FA7BABB696}" destId="{2E3A9426-73B7-4507-9E6C-75CA4E809B40}" srcOrd="8" destOrd="0" presId="urn:microsoft.com/office/officeart/2005/8/layout/list1"/>
    <dgm:cxn modelId="{8F0A0AB8-5618-4A00-A800-2011F684834B}" type="presParOf" srcId="{2E3A9426-73B7-4507-9E6C-75CA4E809B40}" destId="{BD591961-BBCF-46E7-8946-C45AAB696659}" srcOrd="0" destOrd="0" presId="urn:microsoft.com/office/officeart/2005/8/layout/list1"/>
    <dgm:cxn modelId="{AE5E95AF-69A5-4041-ADB8-326283B1C55E}" type="presParOf" srcId="{2E3A9426-73B7-4507-9E6C-75CA4E809B40}" destId="{B69ABFC3-5D60-45A7-B6C4-1E549994B417}" srcOrd="1" destOrd="0" presId="urn:microsoft.com/office/officeart/2005/8/layout/list1"/>
    <dgm:cxn modelId="{CCB73DCF-0069-4A79-BAD5-D165E29AD004}" type="presParOf" srcId="{F3FA66C0-275E-4533-AA8A-45FA7BABB696}" destId="{BF0D0EA1-E160-48E1-A03D-DEDB8669746B}" srcOrd="9" destOrd="0" presId="urn:microsoft.com/office/officeart/2005/8/layout/list1"/>
    <dgm:cxn modelId="{4FC48EAD-6CC6-4FFD-AC58-94298AA471E3}" type="presParOf" srcId="{F3FA66C0-275E-4533-AA8A-45FA7BABB696}" destId="{7D6957D6-5398-499F-9D69-56FD10A1365F}" srcOrd="10" destOrd="0" presId="urn:microsoft.com/office/officeart/2005/8/layout/list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6C8A4E-B76A-4FA0-8A6D-694CE8F0812A}" type="doc">
      <dgm:prSet loTypeId="urn:microsoft.com/office/officeart/2005/8/layout/list1" loCatId="list" qsTypeId="urn:microsoft.com/office/officeart/2005/8/quickstyle/3d1" qsCatId="3D" csTypeId="urn:microsoft.com/office/officeart/2005/8/colors/accent1_3" csCatId="accent1" phldr="1"/>
      <dgm:spPr/>
      <dgm:t>
        <a:bodyPr/>
        <a:lstStyle/>
        <a:p>
          <a:endParaRPr lang="en-US"/>
        </a:p>
      </dgm:t>
    </dgm:pt>
    <dgm:pt modelId="{CF7BB0F7-078F-4175-BE21-23FA22C359E1}">
      <dgm:prSet phldrT="[Text]" custT="1"/>
      <dgm:spPr/>
      <dgm:t>
        <a:bodyPr/>
        <a:lstStyle/>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Didn’t get any feedbacks or remarks for the work we have done.</a:t>
          </a:r>
          <a:endParaRPr lang="en-US" sz="2800" dirty="0"/>
        </a:p>
      </dgm:t>
    </dgm:pt>
    <dgm:pt modelId="{261222C6-8432-483E-BB08-77B9B69177E4}" type="parTrans" cxnId="{A099BC1D-B578-4583-B0AA-182FCE37B60D}">
      <dgm:prSet/>
      <dgm:spPr/>
      <dgm:t>
        <a:bodyPr/>
        <a:lstStyle/>
        <a:p>
          <a:endParaRPr lang="en-US"/>
        </a:p>
      </dgm:t>
    </dgm:pt>
    <dgm:pt modelId="{07B0293F-FFFC-44A1-9EAD-4AA4FBC946EC}" type="sibTrans" cxnId="{A099BC1D-B578-4583-B0AA-182FCE37B60D}">
      <dgm:prSet/>
      <dgm:spPr/>
      <dgm:t>
        <a:bodyPr/>
        <a:lstStyle/>
        <a:p>
          <a:endParaRPr lang="en-US"/>
        </a:p>
      </dgm:t>
    </dgm:pt>
    <dgm:pt modelId="{30DF7C70-B0DE-4A6F-9139-6F7843EC7DCE}">
      <dgm:prSet phldrT="[Text]" custT="1"/>
      <dgm:spPr/>
      <dgm:t>
        <a:bodyPr/>
        <a:lstStyle/>
        <a:p>
          <a:r>
            <a:rPr lang="en-US" sz="2800" dirty="0">
              <a:effectLst/>
              <a:latin typeface="Times New Roman" panose="02020603050405020304" pitchFamily="18" charset="0"/>
              <a:ea typeface="Calibri" panose="020F0502020204030204" pitchFamily="34" charset="0"/>
            </a:rPr>
            <a:t>I was too much eager to learn new challenges and tasks. But enough tasks were not given as company had training preparations to do.</a:t>
          </a:r>
          <a:endParaRPr lang="en-US" sz="2800" dirty="0"/>
        </a:p>
      </dgm:t>
    </dgm:pt>
    <dgm:pt modelId="{59E06B3B-0F19-434A-83E0-D3DB31CE20D6}" type="parTrans" cxnId="{EC65A66C-9AAA-4552-A6BF-667195670EED}">
      <dgm:prSet/>
      <dgm:spPr/>
      <dgm:t>
        <a:bodyPr/>
        <a:lstStyle/>
        <a:p>
          <a:endParaRPr lang="en-US"/>
        </a:p>
      </dgm:t>
    </dgm:pt>
    <dgm:pt modelId="{8912CD67-3C14-4F75-87C0-272761412125}" type="sibTrans" cxnId="{EC65A66C-9AAA-4552-A6BF-667195670EED}">
      <dgm:prSet/>
      <dgm:spPr/>
      <dgm:t>
        <a:bodyPr/>
        <a:lstStyle/>
        <a:p>
          <a:endParaRPr lang="en-US"/>
        </a:p>
      </dgm:t>
    </dgm:pt>
    <dgm:pt modelId="{442B1469-0C4C-4C0A-9DB5-386CD20B98BC}">
      <dgm:prSet phldrT="[Text]" custT="1"/>
      <dgm:spPr/>
      <dgm:t>
        <a:bodyPr/>
        <a:lstStyle/>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Work from home was a difficult task so proper knowledge was not gained. </a:t>
          </a:r>
          <a:endParaRPr lang="en-US" sz="2800" dirty="0"/>
        </a:p>
      </dgm:t>
    </dgm:pt>
    <dgm:pt modelId="{D2D8445F-1807-42BC-9959-9E821F947EC7}" type="sibTrans" cxnId="{A4404C0C-8DA0-48B3-B601-36764A2B4A09}">
      <dgm:prSet/>
      <dgm:spPr/>
      <dgm:t>
        <a:bodyPr/>
        <a:lstStyle/>
        <a:p>
          <a:endParaRPr lang="en-US"/>
        </a:p>
      </dgm:t>
    </dgm:pt>
    <dgm:pt modelId="{6EC87F11-2F29-4167-87CF-C52BC42B25C9}" type="parTrans" cxnId="{A4404C0C-8DA0-48B3-B601-36764A2B4A09}">
      <dgm:prSet/>
      <dgm:spPr/>
      <dgm:t>
        <a:bodyPr/>
        <a:lstStyle/>
        <a:p>
          <a:endParaRPr lang="en-US"/>
        </a:p>
      </dgm:t>
    </dgm:pt>
    <dgm:pt modelId="{F3FA66C0-275E-4533-AA8A-45FA7BABB696}" type="pres">
      <dgm:prSet presAssocID="{EB6C8A4E-B76A-4FA0-8A6D-694CE8F0812A}" presName="linear" presStyleCnt="0">
        <dgm:presLayoutVars>
          <dgm:dir/>
          <dgm:animLvl val="lvl"/>
          <dgm:resizeHandles val="exact"/>
        </dgm:presLayoutVars>
      </dgm:prSet>
      <dgm:spPr/>
    </dgm:pt>
    <dgm:pt modelId="{2F62B8E2-B95A-4A7A-80A4-9560D830DED9}" type="pres">
      <dgm:prSet presAssocID="{442B1469-0C4C-4C0A-9DB5-386CD20B98BC}" presName="parentLin" presStyleCnt="0"/>
      <dgm:spPr/>
    </dgm:pt>
    <dgm:pt modelId="{2241D248-0B64-44E1-9449-24A0C900B150}" type="pres">
      <dgm:prSet presAssocID="{442B1469-0C4C-4C0A-9DB5-386CD20B98BC}" presName="parentLeftMargin" presStyleLbl="node1" presStyleIdx="0" presStyleCnt="3"/>
      <dgm:spPr/>
    </dgm:pt>
    <dgm:pt modelId="{B228E366-D400-4EA7-866B-E2A51DF22FF9}" type="pres">
      <dgm:prSet presAssocID="{442B1469-0C4C-4C0A-9DB5-386CD20B98BC}" presName="parentText" presStyleLbl="node1" presStyleIdx="0" presStyleCnt="3" custScaleY="197424">
        <dgm:presLayoutVars>
          <dgm:chMax val="0"/>
          <dgm:bulletEnabled val="1"/>
        </dgm:presLayoutVars>
      </dgm:prSet>
      <dgm:spPr/>
    </dgm:pt>
    <dgm:pt modelId="{8729F60B-A5D7-421C-9299-37EBCA0E6AE5}" type="pres">
      <dgm:prSet presAssocID="{442B1469-0C4C-4C0A-9DB5-386CD20B98BC}" presName="negativeSpace" presStyleCnt="0"/>
      <dgm:spPr/>
    </dgm:pt>
    <dgm:pt modelId="{4CD7ED41-AC46-4BAD-9418-B0E70DCA39B2}" type="pres">
      <dgm:prSet presAssocID="{442B1469-0C4C-4C0A-9DB5-386CD20B98BC}" presName="childText" presStyleLbl="conFgAcc1" presStyleIdx="0" presStyleCnt="3">
        <dgm:presLayoutVars>
          <dgm:bulletEnabled val="1"/>
        </dgm:presLayoutVars>
      </dgm:prSet>
      <dgm:spPr/>
    </dgm:pt>
    <dgm:pt modelId="{538B60F0-13AF-439E-87FD-2A3AE58A1D76}" type="pres">
      <dgm:prSet presAssocID="{D2D8445F-1807-42BC-9959-9E821F947EC7}" presName="spaceBetweenRectangles" presStyleCnt="0"/>
      <dgm:spPr/>
    </dgm:pt>
    <dgm:pt modelId="{881C8930-C372-4E23-AC72-ACC88EE2477B}" type="pres">
      <dgm:prSet presAssocID="{CF7BB0F7-078F-4175-BE21-23FA22C359E1}" presName="parentLin" presStyleCnt="0"/>
      <dgm:spPr/>
    </dgm:pt>
    <dgm:pt modelId="{AF40F7C4-D7F1-447E-8905-F42A516A12B0}" type="pres">
      <dgm:prSet presAssocID="{CF7BB0F7-078F-4175-BE21-23FA22C359E1}" presName="parentLeftMargin" presStyleLbl="node1" presStyleIdx="0" presStyleCnt="3"/>
      <dgm:spPr/>
    </dgm:pt>
    <dgm:pt modelId="{5F000A1E-B294-4386-8374-26A8F9D4DAE4}" type="pres">
      <dgm:prSet presAssocID="{CF7BB0F7-078F-4175-BE21-23FA22C359E1}" presName="parentText" presStyleLbl="node1" presStyleIdx="1" presStyleCnt="3" custScaleY="305243">
        <dgm:presLayoutVars>
          <dgm:chMax val="0"/>
          <dgm:bulletEnabled val="1"/>
        </dgm:presLayoutVars>
      </dgm:prSet>
      <dgm:spPr/>
    </dgm:pt>
    <dgm:pt modelId="{176B44D2-A873-4447-907F-291CF2CA257C}" type="pres">
      <dgm:prSet presAssocID="{CF7BB0F7-078F-4175-BE21-23FA22C359E1}" presName="negativeSpace" presStyleCnt="0"/>
      <dgm:spPr/>
    </dgm:pt>
    <dgm:pt modelId="{340BC7DA-3168-4D73-BB8C-779EA346CFD1}" type="pres">
      <dgm:prSet presAssocID="{CF7BB0F7-078F-4175-BE21-23FA22C359E1}" presName="childText" presStyleLbl="conFgAcc1" presStyleIdx="1" presStyleCnt="3">
        <dgm:presLayoutVars>
          <dgm:bulletEnabled val="1"/>
        </dgm:presLayoutVars>
      </dgm:prSet>
      <dgm:spPr/>
    </dgm:pt>
    <dgm:pt modelId="{A491ACAF-6D60-49B6-BED5-187B7628FCAD}" type="pres">
      <dgm:prSet presAssocID="{07B0293F-FFFC-44A1-9EAD-4AA4FBC946EC}" presName="spaceBetweenRectangles" presStyleCnt="0"/>
      <dgm:spPr/>
    </dgm:pt>
    <dgm:pt modelId="{2E3A9426-73B7-4507-9E6C-75CA4E809B40}" type="pres">
      <dgm:prSet presAssocID="{30DF7C70-B0DE-4A6F-9139-6F7843EC7DCE}" presName="parentLin" presStyleCnt="0"/>
      <dgm:spPr/>
    </dgm:pt>
    <dgm:pt modelId="{BD591961-BBCF-46E7-8946-C45AAB696659}" type="pres">
      <dgm:prSet presAssocID="{30DF7C70-B0DE-4A6F-9139-6F7843EC7DCE}" presName="parentLeftMargin" presStyleLbl="node1" presStyleIdx="1" presStyleCnt="3"/>
      <dgm:spPr/>
    </dgm:pt>
    <dgm:pt modelId="{B69ABFC3-5D60-45A7-B6C4-1E549994B417}" type="pres">
      <dgm:prSet presAssocID="{30DF7C70-B0DE-4A6F-9139-6F7843EC7DCE}" presName="parentText" presStyleLbl="node1" presStyleIdx="2" presStyleCnt="3" custScaleY="409476">
        <dgm:presLayoutVars>
          <dgm:chMax val="0"/>
          <dgm:bulletEnabled val="1"/>
        </dgm:presLayoutVars>
      </dgm:prSet>
      <dgm:spPr/>
    </dgm:pt>
    <dgm:pt modelId="{BF0D0EA1-E160-48E1-A03D-DEDB8669746B}" type="pres">
      <dgm:prSet presAssocID="{30DF7C70-B0DE-4A6F-9139-6F7843EC7DCE}" presName="negativeSpace" presStyleCnt="0"/>
      <dgm:spPr/>
    </dgm:pt>
    <dgm:pt modelId="{7D6957D6-5398-499F-9D69-56FD10A1365F}" type="pres">
      <dgm:prSet presAssocID="{30DF7C70-B0DE-4A6F-9139-6F7843EC7DCE}" presName="childText" presStyleLbl="conFgAcc1" presStyleIdx="2" presStyleCnt="3">
        <dgm:presLayoutVars>
          <dgm:bulletEnabled val="1"/>
        </dgm:presLayoutVars>
      </dgm:prSet>
      <dgm:spPr/>
    </dgm:pt>
  </dgm:ptLst>
  <dgm:cxnLst>
    <dgm:cxn modelId="{A4404C0C-8DA0-48B3-B601-36764A2B4A09}" srcId="{EB6C8A4E-B76A-4FA0-8A6D-694CE8F0812A}" destId="{442B1469-0C4C-4C0A-9DB5-386CD20B98BC}" srcOrd="0" destOrd="0" parTransId="{6EC87F11-2F29-4167-87CF-C52BC42B25C9}" sibTransId="{D2D8445F-1807-42BC-9959-9E821F947EC7}"/>
    <dgm:cxn modelId="{8CF86312-E6DA-4D63-A5E0-A24A81A4CA15}" type="presOf" srcId="{30DF7C70-B0DE-4A6F-9139-6F7843EC7DCE}" destId="{B69ABFC3-5D60-45A7-B6C4-1E549994B417}" srcOrd="1" destOrd="0" presId="urn:microsoft.com/office/officeart/2005/8/layout/list1"/>
    <dgm:cxn modelId="{A099BC1D-B578-4583-B0AA-182FCE37B60D}" srcId="{EB6C8A4E-B76A-4FA0-8A6D-694CE8F0812A}" destId="{CF7BB0F7-078F-4175-BE21-23FA22C359E1}" srcOrd="1" destOrd="0" parTransId="{261222C6-8432-483E-BB08-77B9B69177E4}" sibTransId="{07B0293F-FFFC-44A1-9EAD-4AA4FBC946EC}"/>
    <dgm:cxn modelId="{DEC77131-E5D3-464A-B515-9D010D31FD26}" type="presOf" srcId="{EB6C8A4E-B76A-4FA0-8A6D-694CE8F0812A}" destId="{F3FA66C0-275E-4533-AA8A-45FA7BABB696}" srcOrd="0" destOrd="0" presId="urn:microsoft.com/office/officeart/2005/8/layout/list1"/>
    <dgm:cxn modelId="{BB6A5437-4875-4620-A82A-3B0B5961B82D}" type="presOf" srcId="{CF7BB0F7-078F-4175-BE21-23FA22C359E1}" destId="{AF40F7C4-D7F1-447E-8905-F42A516A12B0}" srcOrd="0" destOrd="0" presId="urn:microsoft.com/office/officeart/2005/8/layout/list1"/>
    <dgm:cxn modelId="{ADD5D25B-A426-4AB9-B4F9-81F807C7AC54}" type="presOf" srcId="{CF7BB0F7-078F-4175-BE21-23FA22C359E1}" destId="{5F000A1E-B294-4386-8374-26A8F9D4DAE4}" srcOrd="1" destOrd="0" presId="urn:microsoft.com/office/officeart/2005/8/layout/list1"/>
    <dgm:cxn modelId="{EC65A66C-9AAA-4552-A6BF-667195670EED}" srcId="{EB6C8A4E-B76A-4FA0-8A6D-694CE8F0812A}" destId="{30DF7C70-B0DE-4A6F-9139-6F7843EC7DCE}" srcOrd="2" destOrd="0" parTransId="{59E06B3B-0F19-434A-83E0-D3DB31CE20D6}" sibTransId="{8912CD67-3C14-4F75-87C0-272761412125}"/>
    <dgm:cxn modelId="{1CB9B256-7B7A-42AC-8B8B-6D5C5055D6CE}" type="presOf" srcId="{442B1469-0C4C-4C0A-9DB5-386CD20B98BC}" destId="{B228E366-D400-4EA7-866B-E2A51DF22FF9}" srcOrd="1" destOrd="0" presId="urn:microsoft.com/office/officeart/2005/8/layout/list1"/>
    <dgm:cxn modelId="{4B75A7A5-2536-4DA5-ABA7-4C688E2BC61A}" type="presOf" srcId="{442B1469-0C4C-4C0A-9DB5-386CD20B98BC}" destId="{2241D248-0B64-44E1-9449-24A0C900B150}" srcOrd="0" destOrd="0" presId="urn:microsoft.com/office/officeart/2005/8/layout/list1"/>
    <dgm:cxn modelId="{EED1D7DF-5C54-4E9D-9C84-60A2901C7815}" type="presOf" srcId="{30DF7C70-B0DE-4A6F-9139-6F7843EC7DCE}" destId="{BD591961-BBCF-46E7-8946-C45AAB696659}" srcOrd="0" destOrd="0" presId="urn:microsoft.com/office/officeart/2005/8/layout/list1"/>
    <dgm:cxn modelId="{74B89AD2-6A38-4A67-8EFE-697A15B6A8B1}" type="presParOf" srcId="{F3FA66C0-275E-4533-AA8A-45FA7BABB696}" destId="{2F62B8E2-B95A-4A7A-80A4-9560D830DED9}" srcOrd="0" destOrd="0" presId="urn:microsoft.com/office/officeart/2005/8/layout/list1"/>
    <dgm:cxn modelId="{B1AF34EB-3F7A-44A1-93FA-1C02D1F625CB}" type="presParOf" srcId="{2F62B8E2-B95A-4A7A-80A4-9560D830DED9}" destId="{2241D248-0B64-44E1-9449-24A0C900B150}" srcOrd="0" destOrd="0" presId="urn:microsoft.com/office/officeart/2005/8/layout/list1"/>
    <dgm:cxn modelId="{078948D4-43DB-4E98-BB8A-675B093275CE}" type="presParOf" srcId="{2F62B8E2-B95A-4A7A-80A4-9560D830DED9}" destId="{B228E366-D400-4EA7-866B-E2A51DF22FF9}" srcOrd="1" destOrd="0" presId="urn:microsoft.com/office/officeart/2005/8/layout/list1"/>
    <dgm:cxn modelId="{1127709E-EC92-42A8-A2E6-EAF1F3E9F8BD}" type="presParOf" srcId="{F3FA66C0-275E-4533-AA8A-45FA7BABB696}" destId="{8729F60B-A5D7-421C-9299-37EBCA0E6AE5}" srcOrd="1" destOrd="0" presId="urn:microsoft.com/office/officeart/2005/8/layout/list1"/>
    <dgm:cxn modelId="{42173323-6C0D-4249-91D9-09FF9183F776}" type="presParOf" srcId="{F3FA66C0-275E-4533-AA8A-45FA7BABB696}" destId="{4CD7ED41-AC46-4BAD-9418-B0E70DCA39B2}" srcOrd="2" destOrd="0" presId="urn:microsoft.com/office/officeart/2005/8/layout/list1"/>
    <dgm:cxn modelId="{75C872FC-4DE4-4D7A-B090-30A924A91ACA}" type="presParOf" srcId="{F3FA66C0-275E-4533-AA8A-45FA7BABB696}" destId="{538B60F0-13AF-439E-87FD-2A3AE58A1D76}" srcOrd="3" destOrd="0" presId="urn:microsoft.com/office/officeart/2005/8/layout/list1"/>
    <dgm:cxn modelId="{F4ABF93A-D075-4F75-9027-A8B7D3921328}" type="presParOf" srcId="{F3FA66C0-275E-4533-AA8A-45FA7BABB696}" destId="{881C8930-C372-4E23-AC72-ACC88EE2477B}" srcOrd="4" destOrd="0" presId="urn:microsoft.com/office/officeart/2005/8/layout/list1"/>
    <dgm:cxn modelId="{C70CC0D1-8DD7-4AB5-AC30-B39F8FC65AB7}" type="presParOf" srcId="{881C8930-C372-4E23-AC72-ACC88EE2477B}" destId="{AF40F7C4-D7F1-447E-8905-F42A516A12B0}" srcOrd="0" destOrd="0" presId="urn:microsoft.com/office/officeart/2005/8/layout/list1"/>
    <dgm:cxn modelId="{3F97C4F6-817B-4677-A10B-AFE1397D6C6A}" type="presParOf" srcId="{881C8930-C372-4E23-AC72-ACC88EE2477B}" destId="{5F000A1E-B294-4386-8374-26A8F9D4DAE4}" srcOrd="1" destOrd="0" presId="urn:microsoft.com/office/officeart/2005/8/layout/list1"/>
    <dgm:cxn modelId="{3642EADD-DE22-4DE6-B563-A22CBEF9AA44}" type="presParOf" srcId="{F3FA66C0-275E-4533-AA8A-45FA7BABB696}" destId="{176B44D2-A873-4447-907F-291CF2CA257C}" srcOrd="5" destOrd="0" presId="urn:microsoft.com/office/officeart/2005/8/layout/list1"/>
    <dgm:cxn modelId="{33E92806-6876-42CA-AB97-E786CACD9C5C}" type="presParOf" srcId="{F3FA66C0-275E-4533-AA8A-45FA7BABB696}" destId="{340BC7DA-3168-4D73-BB8C-779EA346CFD1}" srcOrd="6" destOrd="0" presId="urn:microsoft.com/office/officeart/2005/8/layout/list1"/>
    <dgm:cxn modelId="{50C401CD-5AA8-4F10-8F24-24B5831937D3}" type="presParOf" srcId="{F3FA66C0-275E-4533-AA8A-45FA7BABB696}" destId="{A491ACAF-6D60-49B6-BED5-187B7628FCAD}" srcOrd="7" destOrd="0" presId="urn:microsoft.com/office/officeart/2005/8/layout/list1"/>
    <dgm:cxn modelId="{ABEE8CC1-C6CB-41B1-93FE-8E9D7B6E1818}" type="presParOf" srcId="{F3FA66C0-275E-4533-AA8A-45FA7BABB696}" destId="{2E3A9426-73B7-4507-9E6C-75CA4E809B40}" srcOrd="8" destOrd="0" presId="urn:microsoft.com/office/officeart/2005/8/layout/list1"/>
    <dgm:cxn modelId="{8F0A0AB8-5618-4A00-A800-2011F684834B}" type="presParOf" srcId="{2E3A9426-73B7-4507-9E6C-75CA4E809B40}" destId="{BD591961-BBCF-46E7-8946-C45AAB696659}" srcOrd="0" destOrd="0" presId="urn:microsoft.com/office/officeart/2005/8/layout/list1"/>
    <dgm:cxn modelId="{AE5E95AF-69A5-4041-ADB8-326283B1C55E}" type="presParOf" srcId="{2E3A9426-73B7-4507-9E6C-75CA4E809B40}" destId="{B69ABFC3-5D60-45A7-B6C4-1E549994B417}" srcOrd="1" destOrd="0" presId="urn:microsoft.com/office/officeart/2005/8/layout/list1"/>
    <dgm:cxn modelId="{CCB73DCF-0069-4A79-BAD5-D165E29AD004}" type="presParOf" srcId="{F3FA66C0-275E-4533-AA8A-45FA7BABB696}" destId="{BF0D0EA1-E160-48E1-A03D-DEDB8669746B}" srcOrd="9" destOrd="0" presId="urn:microsoft.com/office/officeart/2005/8/layout/list1"/>
    <dgm:cxn modelId="{4FC48EAD-6CC6-4FFD-AC58-94298AA471E3}" type="presParOf" srcId="{F3FA66C0-275E-4533-AA8A-45FA7BABB696}" destId="{7D6957D6-5398-499F-9D69-56FD10A1365F}" srcOrd="10" destOrd="0" presId="urn:microsoft.com/office/officeart/2005/8/layout/list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7771F-D015-40E3-B2AD-75F112323F03}">
      <dsp:nvSpPr>
        <dsp:cNvPr id="0" name=""/>
        <dsp:cNvSpPr/>
      </dsp:nvSpPr>
      <dsp:spPr>
        <a:xfrm>
          <a:off x="2148683" y="3679"/>
          <a:ext cx="3862847" cy="112199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Times New Roman" panose="02020603050405020304" pitchFamily="18" charset="0"/>
              <a:cs typeface="Times New Roman" panose="02020603050405020304" pitchFamily="18" charset="0"/>
            </a:rPr>
            <a:t>DEPARTMENT</a:t>
          </a:r>
        </a:p>
      </dsp:txBody>
      <dsp:txXfrm>
        <a:off x="2181545" y="36541"/>
        <a:ext cx="3797123" cy="1056270"/>
      </dsp:txXfrm>
    </dsp:sp>
    <dsp:sp modelId="{9EC718D1-A087-482F-AE6C-34B70FC70AC0}">
      <dsp:nvSpPr>
        <dsp:cNvPr id="0" name=""/>
        <dsp:cNvSpPr/>
      </dsp:nvSpPr>
      <dsp:spPr>
        <a:xfrm>
          <a:off x="2534967" y="1125674"/>
          <a:ext cx="386284" cy="965251"/>
        </a:xfrm>
        <a:custGeom>
          <a:avLst/>
          <a:gdLst/>
          <a:ahLst/>
          <a:cxnLst/>
          <a:rect l="0" t="0" r="0" b="0"/>
          <a:pathLst>
            <a:path>
              <a:moveTo>
                <a:pt x="0" y="0"/>
              </a:moveTo>
              <a:lnTo>
                <a:pt x="0" y="965251"/>
              </a:lnTo>
              <a:lnTo>
                <a:pt x="386284" y="96525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5B9E28B-B60D-4392-BF82-6CB1B3BB3408}">
      <dsp:nvSpPr>
        <dsp:cNvPr id="0" name=""/>
        <dsp:cNvSpPr/>
      </dsp:nvSpPr>
      <dsp:spPr>
        <a:xfrm>
          <a:off x="2921252" y="1406173"/>
          <a:ext cx="3735541" cy="136950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Marketing and sales</a:t>
          </a:r>
        </a:p>
      </dsp:txBody>
      <dsp:txXfrm>
        <a:off x="2961363" y="1446284"/>
        <a:ext cx="3655319" cy="1289284"/>
      </dsp:txXfrm>
    </dsp:sp>
    <dsp:sp modelId="{D52E211D-0F4B-4717-8EB5-A75DFAA93A9D}">
      <dsp:nvSpPr>
        <dsp:cNvPr id="0" name=""/>
        <dsp:cNvSpPr/>
      </dsp:nvSpPr>
      <dsp:spPr>
        <a:xfrm>
          <a:off x="2534967" y="1125674"/>
          <a:ext cx="386284" cy="2616682"/>
        </a:xfrm>
        <a:custGeom>
          <a:avLst/>
          <a:gdLst/>
          <a:ahLst/>
          <a:cxnLst/>
          <a:rect l="0" t="0" r="0" b="0"/>
          <a:pathLst>
            <a:path>
              <a:moveTo>
                <a:pt x="0" y="0"/>
              </a:moveTo>
              <a:lnTo>
                <a:pt x="0" y="2616682"/>
              </a:lnTo>
              <a:lnTo>
                <a:pt x="386284" y="2616682"/>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A132CEF-C59D-44A5-A231-61DE3560D9F9}">
      <dsp:nvSpPr>
        <dsp:cNvPr id="0" name=""/>
        <dsp:cNvSpPr/>
      </dsp:nvSpPr>
      <dsp:spPr>
        <a:xfrm>
          <a:off x="2921252" y="3056178"/>
          <a:ext cx="3735021" cy="137235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HR and Admin</a:t>
          </a:r>
        </a:p>
      </dsp:txBody>
      <dsp:txXfrm>
        <a:off x="2961447" y="3096373"/>
        <a:ext cx="3654631" cy="1291966"/>
      </dsp:txXfrm>
    </dsp:sp>
    <dsp:sp modelId="{E0A1D9FF-50AA-4A4F-A603-6D258BE36C6B}">
      <dsp:nvSpPr>
        <dsp:cNvPr id="0" name=""/>
        <dsp:cNvSpPr/>
      </dsp:nvSpPr>
      <dsp:spPr>
        <a:xfrm>
          <a:off x="2534967" y="1125674"/>
          <a:ext cx="386284" cy="4267052"/>
        </a:xfrm>
        <a:custGeom>
          <a:avLst/>
          <a:gdLst/>
          <a:ahLst/>
          <a:cxnLst/>
          <a:rect l="0" t="0" r="0" b="0"/>
          <a:pathLst>
            <a:path>
              <a:moveTo>
                <a:pt x="0" y="0"/>
              </a:moveTo>
              <a:lnTo>
                <a:pt x="0" y="4267052"/>
              </a:lnTo>
              <a:lnTo>
                <a:pt x="386284" y="4267052"/>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F60AF25-E224-448A-BA53-51CFED456350}">
      <dsp:nvSpPr>
        <dsp:cNvPr id="0" name=""/>
        <dsp:cNvSpPr/>
      </dsp:nvSpPr>
      <dsp:spPr>
        <a:xfrm>
          <a:off x="2921252" y="4709033"/>
          <a:ext cx="3731359" cy="136738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Distribution</a:t>
          </a:r>
        </a:p>
      </dsp:txBody>
      <dsp:txXfrm>
        <a:off x="2961301" y="4749082"/>
        <a:ext cx="3651261" cy="1287288"/>
      </dsp:txXfrm>
    </dsp:sp>
    <dsp:sp modelId="{663A2D7E-D104-473B-8E33-F39DD66DDD42}">
      <dsp:nvSpPr>
        <dsp:cNvPr id="0" name=""/>
        <dsp:cNvSpPr/>
      </dsp:nvSpPr>
      <dsp:spPr>
        <a:xfrm>
          <a:off x="2534967" y="1125674"/>
          <a:ext cx="386284" cy="5917421"/>
        </a:xfrm>
        <a:custGeom>
          <a:avLst/>
          <a:gdLst/>
          <a:ahLst/>
          <a:cxnLst/>
          <a:rect l="0" t="0" r="0" b="0"/>
          <a:pathLst>
            <a:path>
              <a:moveTo>
                <a:pt x="0" y="0"/>
              </a:moveTo>
              <a:lnTo>
                <a:pt x="0" y="5917421"/>
              </a:lnTo>
              <a:lnTo>
                <a:pt x="386284" y="591742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5FFC091-43DA-4A09-B036-3A2F431DFA53}">
      <dsp:nvSpPr>
        <dsp:cNvPr id="0" name=""/>
        <dsp:cNvSpPr/>
      </dsp:nvSpPr>
      <dsp:spPr>
        <a:xfrm>
          <a:off x="2921252" y="6356918"/>
          <a:ext cx="3725111" cy="137235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Purchase</a:t>
          </a:r>
        </a:p>
      </dsp:txBody>
      <dsp:txXfrm>
        <a:off x="2961447" y="6397113"/>
        <a:ext cx="3644721" cy="1291966"/>
      </dsp:txXfrm>
    </dsp:sp>
    <dsp:sp modelId="{4207563F-FF95-49D4-BF65-D9BC35CE97F6}">
      <dsp:nvSpPr>
        <dsp:cNvPr id="0" name=""/>
        <dsp:cNvSpPr/>
      </dsp:nvSpPr>
      <dsp:spPr>
        <a:xfrm>
          <a:off x="2534967" y="1125674"/>
          <a:ext cx="386284" cy="7569127"/>
        </a:xfrm>
        <a:custGeom>
          <a:avLst/>
          <a:gdLst/>
          <a:ahLst/>
          <a:cxnLst/>
          <a:rect l="0" t="0" r="0" b="0"/>
          <a:pathLst>
            <a:path>
              <a:moveTo>
                <a:pt x="0" y="0"/>
              </a:moveTo>
              <a:lnTo>
                <a:pt x="0" y="7569127"/>
              </a:lnTo>
              <a:lnTo>
                <a:pt x="386284" y="756912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A9F97B9-EBB3-4C1B-832E-A48C1FB465B7}">
      <dsp:nvSpPr>
        <dsp:cNvPr id="0" name=""/>
        <dsp:cNvSpPr/>
      </dsp:nvSpPr>
      <dsp:spPr>
        <a:xfrm>
          <a:off x="2921252" y="8009773"/>
          <a:ext cx="4091654" cy="137005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Store</a:t>
          </a:r>
        </a:p>
      </dsp:txBody>
      <dsp:txXfrm>
        <a:off x="2961380" y="8049901"/>
        <a:ext cx="4011398" cy="1289800"/>
      </dsp:txXfrm>
    </dsp:sp>
    <dsp:sp modelId="{02116145-93FC-48F4-8E7B-E6710715A311}">
      <dsp:nvSpPr>
        <dsp:cNvPr id="0" name=""/>
        <dsp:cNvSpPr/>
      </dsp:nvSpPr>
      <dsp:spPr>
        <a:xfrm>
          <a:off x="2534967" y="1125674"/>
          <a:ext cx="386284" cy="9246245"/>
        </a:xfrm>
        <a:custGeom>
          <a:avLst/>
          <a:gdLst/>
          <a:ahLst/>
          <a:cxnLst/>
          <a:rect l="0" t="0" r="0" b="0"/>
          <a:pathLst>
            <a:path>
              <a:moveTo>
                <a:pt x="0" y="0"/>
              </a:moveTo>
              <a:lnTo>
                <a:pt x="0" y="9246245"/>
              </a:lnTo>
              <a:lnTo>
                <a:pt x="386284" y="924624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1871BAF-575C-4E74-BE2F-7E12380E746C}">
      <dsp:nvSpPr>
        <dsp:cNvPr id="0" name=""/>
        <dsp:cNvSpPr/>
      </dsp:nvSpPr>
      <dsp:spPr>
        <a:xfrm>
          <a:off x="2921252" y="9660328"/>
          <a:ext cx="3929584" cy="142318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Accounts</a:t>
          </a:r>
        </a:p>
      </dsp:txBody>
      <dsp:txXfrm>
        <a:off x="2962936" y="9702012"/>
        <a:ext cx="3846216" cy="1339814"/>
      </dsp:txXfrm>
    </dsp:sp>
    <dsp:sp modelId="{7F03BCDE-817D-41D2-B303-42278B4A4665}">
      <dsp:nvSpPr>
        <dsp:cNvPr id="0" name=""/>
        <dsp:cNvSpPr/>
      </dsp:nvSpPr>
      <dsp:spPr>
        <a:xfrm>
          <a:off x="6930606" y="3679"/>
          <a:ext cx="3216489" cy="112199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New Roman" panose="02020603050405020304" pitchFamily="18" charset="0"/>
              <a:cs typeface="Times New Roman" panose="02020603050405020304" pitchFamily="18" charset="0"/>
            </a:rPr>
            <a:t>FIELD</a:t>
          </a:r>
        </a:p>
      </dsp:txBody>
      <dsp:txXfrm>
        <a:off x="6963468" y="36541"/>
        <a:ext cx="3150765" cy="1056270"/>
      </dsp:txXfrm>
    </dsp:sp>
    <dsp:sp modelId="{DD765B99-233C-4C78-A161-885028C5B159}">
      <dsp:nvSpPr>
        <dsp:cNvPr id="0" name=""/>
        <dsp:cNvSpPr/>
      </dsp:nvSpPr>
      <dsp:spPr>
        <a:xfrm>
          <a:off x="7252255" y="1125674"/>
          <a:ext cx="321648" cy="965891"/>
        </a:xfrm>
        <a:custGeom>
          <a:avLst/>
          <a:gdLst/>
          <a:ahLst/>
          <a:cxnLst/>
          <a:rect l="0" t="0" r="0" b="0"/>
          <a:pathLst>
            <a:path>
              <a:moveTo>
                <a:pt x="0" y="0"/>
              </a:moveTo>
              <a:lnTo>
                <a:pt x="0" y="965891"/>
              </a:lnTo>
              <a:lnTo>
                <a:pt x="321648" y="96589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678188F-D908-4BFB-9327-5CBAB690603C}">
      <dsp:nvSpPr>
        <dsp:cNvPr id="0" name=""/>
        <dsp:cNvSpPr/>
      </dsp:nvSpPr>
      <dsp:spPr>
        <a:xfrm>
          <a:off x="7573904" y="1406173"/>
          <a:ext cx="4110916" cy="137078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Times New Roman" panose="02020603050405020304" pitchFamily="18" charset="0"/>
              <a:cs typeface="Times New Roman" panose="02020603050405020304" pitchFamily="18" charset="0"/>
            </a:rPr>
            <a:t>Zonal </a:t>
          </a:r>
          <a:r>
            <a:rPr lang="en-US" sz="3200" kern="1200" dirty="0">
              <a:latin typeface="Times New Roman" panose="02020603050405020304" pitchFamily="18" charset="0"/>
              <a:cs typeface="Times New Roman" panose="02020603050405020304" pitchFamily="18" charset="0"/>
            </a:rPr>
            <a:t>Manager-</a:t>
          </a:r>
          <a:r>
            <a:rPr lang="en-US" sz="2900" kern="1200" dirty="0">
              <a:latin typeface="Times New Roman" panose="02020603050405020304" pitchFamily="18" charset="0"/>
              <a:cs typeface="Times New Roman" panose="02020603050405020304" pitchFamily="18" charset="0"/>
            </a:rPr>
            <a:t> 1</a:t>
          </a:r>
        </a:p>
      </dsp:txBody>
      <dsp:txXfrm>
        <a:off x="7614053" y="1446322"/>
        <a:ext cx="4030618" cy="1290487"/>
      </dsp:txXfrm>
    </dsp:sp>
    <dsp:sp modelId="{26CF9012-65E9-4837-AB9A-FB9B52E66847}">
      <dsp:nvSpPr>
        <dsp:cNvPr id="0" name=""/>
        <dsp:cNvSpPr/>
      </dsp:nvSpPr>
      <dsp:spPr>
        <a:xfrm>
          <a:off x="7252255" y="1125674"/>
          <a:ext cx="321648" cy="2617175"/>
        </a:xfrm>
        <a:custGeom>
          <a:avLst/>
          <a:gdLst/>
          <a:ahLst/>
          <a:cxnLst/>
          <a:rect l="0" t="0" r="0" b="0"/>
          <a:pathLst>
            <a:path>
              <a:moveTo>
                <a:pt x="0" y="0"/>
              </a:moveTo>
              <a:lnTo>
                <a:pt x="0" y="2617175"/>
              </a:lnTo>
              <a:lnTo>
                <a:pt x="321648" y="261717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76E1DEB-BCFA-433E-835F-2438B58C9327}">
      <dsp:nvSpPr>
        <dsp:cNvPr id="0" name=""/>
        <dsp:cNvSpPr/>
      </dsp:nvSpPr>
      <dsp:spPr>
        <a:xfrm>
          <a:off x="7573904" y="3057457"/>
          <a:ext cx="4203745" cy="137078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Regional Manager- 2</a:t>
          </a:r>
        </a:p>
      </dsp:txBody>
      <dsp:txXfrm>
        <a:off x="7614053" y="3097606"/>
        <a:ext cx="4123447" cy="1290487"/>
      </dsp:txXfrm>
    </dsp:sp>
    <dsp:sp modelId="{D4D1C6DF-26F4-49E3-ACE4-6E1E5B8700E9}">
      <dsp:nvSpPr>
        <dsp:cNvPr id="0" name=""/>
        <dsp:cNvSpPr/>
      </dsp:nvSpPr>
      <dsp:spPr>
        <a:xfrm>
          <a:off x="7252255" y="1125674"/>
          <a:ext cx="321648" cy="4268460"/>
        </a:xfrm>
        <a:custGeom>
          <a:avLst/>
          <a:gdLst/>
          <a:ahLst/>
          <a:cxnLst/>
          <a:rect l="0" t="0" r="0" b="0"/>
          <a:pathLst>
            <a:path>
              <a:moveTo>
                <a:pt x="0" y="0"/>
              </a:moveTo>
              <a:lnTo>
                <a:pt x="0" y="4268460"/>
              </a:lnTo>
              <a:lnTo>
                <a:pt x="321648" y="426846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30DD11F-150E-4356-A952-CA8531D03DA9}">
      <dsp:nvSpPr>
        <dsp:cNvPr id="0" name=""/>
        <dsp:cNvSpPr/>
      </dsp:nvSpPr>
      <dsp:spPr>
        <a:xfrm>
          <a:off x="7573904" y="4708741"/>
          <a:ext cx="4112352" cy="137078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Times New Roman" panose="02020603050405020304" pitchFamily="18" charset="0"/>
              <a:cs typeface="Times New Roman" panose="02020603050405020304" pitchFamily="18" charset="0"/>
            </a:rPr>
            <a:t>Area </a:t>
          </a:r>
          <a:r>
            <a:rPr lang="en-US" sz="3200" kern="1200" dirty="0">
              <a:latin typeface="Times New Roman" panose="02020603050405020304" pitchFamily="18" charset="0"/>
              <a:cs typeface="Times New Roman" panose="02020603050405020304" pitchFamily="18" charset="0"/>
            </a:rPr>
            <a:t>Managers-</a:t>
          </a:r>
          <a:r>
            <a:rPr lang="en-US" sz="2900" kern="1200" dirty="0">
              <a:latin typeface="Times New Roman" panose="02020603050405020304" pitchFamily="18" charset="0"/>
              <a:cs typeface="Times New Roman" panose="02020603050405020304" pitchFamily="18" charset="0"/>
            </a:rPr>
            <a:t> 25</a:t>
          </a:r>
        </a:p>
      </dsp:txBody>
      <dsp:txXfrm>
        <a:off x="7614053" y="4748890"/>
        <a:ext cx="4032054" cy="1290487"/>
      </dsp:txXfrm>
    </dsp:sp>
    <dsp:sp modelId="{65B61E09-6598-49C2-88F9-5EE9E245CDAB}">
      <dsp:nvSpPr>
        <dsp:cNvPr id="0" name=""/>
        <dsp:cNvSpPr/>
      </dsp:nvSpPr>
      <dsp:spPr>
        <a:xfrm>
          <a:off x="7252255" y="1125674"/>
          <a:ext cx="321648" cy="6521329"/>
        </a:xfrm>
        <a:custGeom>
          <a:avLst/>
          <a:gdLst/>
          <a:ahLst/>
          <a:cxnLst/>
          <a:rect l="0" t="0" r="0" b="0"/>
          <a:pathLst>
            <a:path>
              <a:moveTo>
                <a:pt x="0" y="0"/>
              </a:moveTo>
              <a:lnTo>
                <a:pt x="0" y="6521329"/>
              </a:lnTo>
              <a:lnTo>
                <a:pt x="321648" y="6521329"/>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BA4C42D-7241-45D9-9023-41A557166F14}">
      <dsp:nvSpPr>
        <dsp:cNvPr id="0" name=""/>
        <dsp:cNvSpPr/>
      </dsp:nvSpPr>
      <dsp:spPr>
        <a:xfrm>
          <a:off x="7573904" y="6360026"/>
          <a:ext cx="4203745" cy="257395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Business Executive (Medical Representative) 150 in 7 states- </a:t>
          </a:r>
        </a:p>
      </dsp:txBody>
      <dsp:txXfrm>
        <a:off x="7649293" y="6435415"/>
        <a:ext cx="4052967" cy="24231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7ED41-AC46-4BAD-9418-B0E70DCA39B2}">
      <dsp:nvSpPr>
        <dsp:cNvPr id="0" name=""/>
        <dsp:cNvSpPr/>
      </dsp:nvSpPr>
      <dsp:spPr>
        <a:xfrm>
          <a:off x="0" y="778514"/>
          <a:ext cx="6666371" cy="378000"/>
        </a:xfrm>
        <a:prstGeom prst="rect">
          <a:avLst/>
        </a:prstGeom>
        <a:solidFill>
          <a:schemeClr val="lt1">
            <a:alpha val="90000"/>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28E366-D400-4EA7-866B-E2A51DF22FF9}">
      <dsp:nvSpPr>
        <dsp:cNvPr id="0" name=""/>
        <dsp:cNvSpPr/>
      </dsp:nvSpPr>
      <dsp:spPr>
        <a:xfrm>
          <a:off x="333318" y="94069"/>
          <a:ext cx="4666459" cy="905844"/>
        </a:xfrm>
        <a:prstGeom prst="roundRect">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6381" tIns="0" rIns="176381" bIns="0" numCol="1" spcCol="1270" anchor="ctr" anchorCtr="0">
          <a:noAutofit/>
        </a:bodyPr>
        <a:lstStyle/>
        <a:p>
          <a:pPr marL="0" lvl="0" indent="0" algn="l" defTabSz="1422400">
            <a:lnSpc>
              <a:spcPct val="90000"/>
            </a:lnSpc>
            <a:spcBef>
              <a:spcPct val="0"/>
            </a:spcBef>
            <a:spcAft>
              <a:spcPct val="35000"/>
            </a:spcAft>
            <a:buNone/>
          </a:pPr>
          <a:r>
            <a:rPr lang="en-US" sz="3200" kern="1200" dirty="0"/>
            <a:t>Learnt how to do market survey</a:t>
          </a:r>
        </a:p>
      </dsp:txBody>
      <dsp:txXfrm>
        <a:off x="377538" y="138289"/>
        <a:ext cx="4578019" cy="817404"/>
      </dsp:txXfrm>
    </dsp:sp>
    <dsp:sp modelId="{340BC7DA-3168-4D73-BB8C-779EA346CFD1}">
      <dsp:nvSpPr>
        <dsp:cNvPr id="0" name=""/>
        <dsp:cNvSpPr/>
      </dsp:nvSpPr>
      <dsp:spPr>
        <a:xfrm>
          <a:off x="0" y="2367730"/>
          <a:ext cx="6666371" cy="378000"/>
        </a:xfrm>
        <a:prstGeom prst="rect">
          <a:avLst/>
        </a:prstGeom>
        <a:solidFill>
          <a:schemeClr val="lt1">
            <a:alpha val="90000"/>
            <a:hueOff val="0"/>
            <a:satOff val="0"/>
            <a:lumOff val="0"/>
            <a:alphaOff val="0"/>
          </a:schemeClr>
        </a:solidFill>
        <a:ln w="6350" cap="flat" cmpd="sng" algn="ctr">
          <a:solidFill>
            <a:schemeClr val="accent1">
              <a:shade val="80000"/>
              <a:hueOff val="174641"/>
              <a:satOff val="-3128"/>
              <a:lumOff val="13293"/>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F000A1E-B294-4386-8374-26A8F9D4DAE4}">
      <dsp:nvSpPr>
        <dsp:cNvPr id="0" name=""/>
        <dsp:cNvSpPr/>
      </dsp:nvSpPr>
      <dsp:spPr>
        <a:xfrm>
          <a:off x="332993" y="1237514"/>
          <a:ext cx="4661902" cy="1351616"/>
        </a:xfrm>
        <a:prstGeom prst="roundRect">
          <a:avLst/>
        </a:prstGeom>
        <a:gradFill rotWithShape="0">
          <a:gsLst>
            <a:gs pos="0">
              <a:schemeClr val="accent1">
                <a:shade val="80000"/>
                <a:hueOff val="174641"/>
                <a:satOff val="-3128"/>
                <a:lumOff val="13293"/>
                <a:alphaOff val="0"/>
                <a:satMod val="103000"/>
                <a:lumMod val="102000"/>
                <a:tint val="94000"/>
              </a:schemeClr>
            </a:gs>
            <a:gs pos="50000">
              <a:schemeClr val="accent1">
                <a:shade val="80000"/>
                <a:hueOff val="174641"/>
                <a:satOff val="-3128"/>
                <a:lumOff val="13293"/>
                <a:alphaOff val="0"/>
                <a:satMod val="110000"/>
                <a:lumMod val="100000"/>
                <a:shade val="100000"/>
              </a:schemeClr>
            </a:gs>
            <a:gs pos="100000">
              <a:schemeClr val="accent1">
                <a:shade val="80000"/>
                <a:hueOff val="174641"/>
                <a:satOff val="-3128"/>
                <a:lumOff val="1329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6381" tIns="0" rIns="176381" bIns="0" numCol="1" spcCol="1270" anchor="ctr" anchorCtr="0">
          <a:noAutofit/>
        </a:bodyPr>
        <a:lstStyle/>
        <a:p>
          <a:pPr marL="0" lvl="0" indent="0" algn="l" defTabSz="1422400">
            <a:lnSpc>
              <a:spcPct val="90000"/>
            </a:lnSpc>
            <a:spcBef>
              <a:spcPct val="0"/>
            </a:spcBef>
            <a:spcAft>
              <a:spcPct val="35000"/>
            </a:spcAft>
            <a:buNone/>
          </a:pPr>
          <a:r>
            <a:rPr lang="en-US" sz="3200" kern="1200" dirty="0"/>
            <a:t>How to be interactive and communicate effectively</a:t>
          </a:r>
        </a:p>
      </dsp:txBody>
      <dsp:txXfrm>
        <a:off x="398973" y="1303494"/>
        <a:ext cx="4529942" cy="1219656"/>
      </dsp:txXfrm>
    </dsp:sp>
    <dsp:sp modelId="{7D6957D6-5398-499F-9D69-56FD10A1365F}">
      <dsp:nvSpPr>
        <dsp:cNvPr id="0" name=""/>
        <dsp:cNvSpPr/>
      </dsp:nvSpPr>
      <dsp:spPr>
        <a:xfrm>
          <a:off x="0" y="4418490"/>
          <a:ext cx="6666371" cy="378000"/>
        </a:xfrm>
        <a:prstGeom prst="rect">
          <a:avLst/>
        </a:prstGeom>
        <a:solidFill>
          <a:schemeClr val="lt1">
            <a:alpha val="90000"/>
            <a:hueOff val="0"/>
            <a:satOff val="0"/>
            <a:lumOff val="0"/>
            <a:alphaOff val="0"/>
          </a:schemeClr>
        </a:solidFill>
        <a:ln w="6350" cap="flat" cmpd="sng" algn="ctr">
          <a:solidFill>
            <a:schemeClr val="accent1">
              <a:shade val="80000"/>
              <a:hueOff val="349283"/>
              <a:satOff val="-6256"/>
              <a:lumOff val="2658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69ABFC3-5D60-45A7-B6C4-1E549994B417}">
      <dsp:nvSpPr>
        <dsp:cNvPr id="0" name=""/>
        <dsp:cNvSpPr/>
      </dsp:nvSpPr>
      <dsp:spPr>
        <a:xfrm>
          <a:off x="332993" y="2826730"/>
          <a:ext cx="4661902" cy="1813159"/>
        </a:xfrm>
        <a:prstGeom prst="roundRect">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6381" tIns="0" rIns="176381" bIns="0" numCol="1" spcCol="1270" anchor="ctr" anchorCtr="0">
          <a:noAutofit/>
        </a:bodyPr>
        <a:lstStyle/>
        <a:p>
          <a:pPr marL="0" lvl="0" indent="0" algn="l" defTabSz="1422400">
            <a:lnSpc>
              <a:spcPct val="90000"/>
            </a:lnSpc>
            <a:spcBef>
              <a:spcPct val="0"/>
            </a:spcBef>
            <a:spcAft>
              <a:spcPct val="35000"/>
            </a:spcAft>
            <a:buNone/>
          </a:pPr>
          <a:r>
            <a:rPr lang="en-US" sz="3200" kern="1200" dirty="0"/>
            <a:t>How to train business executives for marketing purpose</a:t>
          </a:r>
        </a:p>
      </dsp:txBody>
      <dsp:txXfrm>
        <a:off x="421504" y="2915241"/>
        <a:ext cx="4484880" cy="16361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7ED41-AC46-4BAD-9418-B0E70DCA39B2}">
      <dsp:nvSpPr>
        <dsp:cNvPr id="0" name=""/>
        <dsp:cNvSpPr/>
      </dsp:nvSpPr>
      <dsp:spPr>
        <a:xfrm>
          <a:off x="0" y="1032892"/>
          <a:ext cx="7489281" cy="529200"/>
        </a:xfrm>
        <a:prstGeom prst="rect">
          <a:avLst/>
        </a:prstGeom>
        <a:solidFill>
          <a:schemeClr val="lt1">
            <a:alpha val="90000"/>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28E366-D400-4EA7-866B-E2A51DF22FF9}">
      <dsp:nvSpPr>
        <dsp:cNvPr id="0" name=""/>
        <dsp:cNvSpPr/>
      </dsp:nvSpPr>
      <dsp:spPr>
        <a:xfrm>
          <a:off x="374464" y="118981"/>
          <a:ext cx="5242496" cy="1223870"/>
        </a:xfrm>
        <a:prstGeom prst="roundRect">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8154" tIns="0" rIns="198154" bIns="0" numCol="1" spcCol="1270" anchor="ctr" anchorCtr="0">
          <a:noAutofit/>
        </a:bodyPr>
        <a:lstStyle/>
        <a:p>
          <a:pPr marL="0" lvl="0" indent="0" algn="l" defTabSz="1244600">
            <a:lnSpc>
              <a:spcPct val="90000"/>
            </a:lnSpc>
            <a:spcBef>
              <a:spcPct val="0"/>
            </a:spcBef>
            <a:spcAft>
              <a:spcPct val="35000"/>
            </a:spcAft>
            <a:buNone/>
          </a:pPr>
          <a:r>
            <a:rPr lang="en-US" sz="2800" kern="1200" dirty="0">
              <a:effectLst/>
              <a:latin typeface="Times New Roman" panose="02020603050405020304" pitchFamily="18" charset="0"/>
              <a:ea typeface="Calibri" panose="020F0502020204030204" pitchFamily="34" charset="0"/>
              <a:cs typeface="Times New Roman" panose="02020603050405020304" pitchFamily="18" charset="0"/>
            </a:rPr>
            <a:t>Work from home was a difficult task so proper knowledge was not gained. </a:t>
          </a:r>
          <a:endParaRPr lang="en-US" sz="2800" kern="1200" dirty="0"/>
        </a:p>
      </dsp:txBody>
      <dsp:txXfrm>
        <a:off x="434208" y="178725"/>
        <a:ext cx="5123008" cy="1104382"/>
      </dsp:txXfrm>
    </dsp:sp>
    <dsp:sp modelId="{340BC7DA-3168-4D73-BB8C-779EA346CFD1}">
      <dsp:nvSpPr>
        <dsp:cNvPr id="0" name=""/>
        <dsp:cNvSpPr/>
      </dsp:nvSpPr>
      <dsp:spPr>
        <a:xfrm>
          <a:off x="0" y="3257794"/>
          <a:ext cx="7489281" cy="529200"/>
        </a:xfrm>
        <a:prstGeom prst="rect">
          <a:avLst/>
        </a:prstGeom>
        <a:solidFill>
          <a:schemeClr val="lt1">
            <a:alpha val="90000"/>
            <a:hueOff val="0"/>
            <a:satOff val="0"/>
            <a:lumOff val="0"/>
            <a:alphaOff val="0"/>
          </a:schemeClr>
        </a:solidFill>
        <a:ln w="6350" cap="flat" cmpd="sng" algn="ctr">
          <a:solidFill>
            <a:schemeClr val="accent1">
              <a:shade val="80000"/>
              <a:hueOff val="174641"/>
              <a:satOff val="-3128"/>
              <a:lumOff val="13293"/>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F000A1E-B294-4386-8374-26A8F9D4DAE4}">
      <dsp:nvSpPr>
        <dsp:cNvPr id="0" name=""/>
        <dsp:cNvSpPr/>
      </dsp:nvSpPr>
      <dsp:spPr>
        <a:xfrm>
          <a:off x="374464" y="1675492"/>
          <a:ext cx="5242496" cy="1892262"/>
        </a:xfrm>
        <a:prstGeom prst="roundRect">
          <a:avLst/>
        </a:prstGeom>
        <a:gradFill rotWithShape="0">
          <a:gsLst>
            <a:gs pos="0">
              <a:schemeClr val="accent1">
                <a:shade val="80000"/>
                <a:hueOff val="174641"/>
                <a:satOff val="-3128"/>
                <a:lumOff val="13293"/>
                <a:alphaOff val="0"/>
                <a:satMod val="103000"/>
                <a:lumMod val="102000"/>
                <a:tint val="94000"/>
              </a:schemeClr>
            </a:gs>
            <a:gs pos="50000">
              <a:schemeClr val="accent1">
                <a:shade val="80000"/>
                <a:hueOff val="174641"/>
                <a:satOff val="-3128"/>
                <a:lumOff val="13293"/>
                <a:alphaOff val="0"/>
                <a:satMod val="110000"/>
                <a:lumMod val="100000"/>
                <a:shade val="100000"/>
              </a:schemeClr>
            </a:gs>
            <a:gs pos="100000">
              <a:schemeClr val="accent1">
                <a:shade val="80000"/>
                <a:hueOff val="174641"/>
                <a:satOff val="-3128"/>
                <a:lumOff val="1329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8154" tIns="0" rIns="198154" bIns="0" numCol="1" spcCol="1270" anchor="ctr" anchorCtr="0">
          <a:noAutofit/>
        </a:bodyPr>
        <a:lstStyle/>
        <a:p>
          <a:pPr marL="0" lvl="0" indent="0" algn="l" defTabSz="1244600">
            <a:lnSpc>
              <a:spcPct val="90000"/>
            </a:lnSpc>
            <a:spcBef>
              <a:spcPct val="0"/>
            </a:spcBef>
            <a:spcAft>
              <a:spcPct val="35000"/>
            </a:spcAft>
            <a:buNone/>
          </a:pPr>
          <a:r>
            <a:rPr lang="en-US" sz="2800" kern="1200" dirty="0">
              <a:effectLst/>
              <a:latin typeface="Times New Roman" panose="02020603050405020304" pitchFamily="18" charset="0"/>
              <a:ea typeface="Calibri" panose="020F0502020204030204" pitchFamily="34" charset="0"/>
              <a:cs typeface="Times New Roman" panose="02020603050405020304" pitchFamily="18" charset="0"/>
            </a:rPr>
            <a:t>Didn’t get any feedbacks or remarks for the work we have done.</a:t>
          </a:r>
          <a:endParaRPr lang="en-US" sz="2800" kern="1200" dirty="0"/>
        </a:p>
      </dsp:txBody>
      <dsp:txXfrm>
        <a:off x="466837" y="1767865"/>
        <a:ext cx="5057750" cy="1707516"/>
      </dsp:txXfrm>
    </dsp:sp>
    <dsp:sp modelId="{7D6957D6-5398-499F-9D69-56FD10A1365F}">
      <dsp:nvSpPr>
        <dsp:cNvPr id="0" name=""/>
        <dsp:cNvSpPr/>
      </dsp:nvSpPr>
      <dsp:spPr>
        <a:xfrm>
          <a:off x="0" y="6128858"/>
          <a:ext cx="7489281" cy="529200"/>
        </a:xfrm>
        <a:prstGeom prst="rect">
          <a:avLst/>
        </a:prstGeom>
        <a:solidFill>
          <a:schemeClr val="lt1">
            <a:alpha val="90000"/>
            <a:hueOff val="0"/>
            <a:satOff val="0"/>
            <a:lumOff val="0"/>
            <a:alphaOff val="0"/>
          </a:schemeClr>
        </a:solidFill>
        <a:ln w="6350" cap="flat" cmpd="sng" algn="ctr">
          <a:solidFill>
            <a:schemeClr val="accent1">
              <a:shade val="80000"/>
              <a:hueOff val="349283"/>
              <a:satOff val="-6256"/>
              <a:lumOff val="2658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69ABFC3-5D60-45A7-B6C4-1E549994B417}">
      <dsp:nvSpPr>
        <dsp:cNvPr id="0" name=""/>
        <dsp:cNvSpPr/>
      </dsp:nvSpPr>
      <dsp:spPr>
        <a:xfrm>
          <a:off x="374098" y="3900394"/>
          <a:ext cx="5237377" cy="2538423"/>
        </a:xfrm>
        <a:prstGeom prst="roundRect">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8154" tIns="0" rIns="198154" bIns="0" numCol="1" spcCol="1270" anchor="ctr" anchorCtr="0">
          <a:noAutofit/>
        </a:bodyPr>
        <a:lstStyle/>
        <a:p>
          <a:pPr marL="0" lvl="0" indent="0" algn="l" defTabSz="1244600">
            <a:lnSpc>
              <a:spcPct val="90000"/>
            </a:lnSpc>
            <a:spcBef>
              <a:spcPct val="0"/>
            </a:spcBef>
            <a:spcAft>
              <a:spcPct val="35000"/>
            </a:spcAft>
            <a:buNone/>
          </a:pPr>
          <a:r>
            <a:rPr lang="en-US" sz="2800" kern="1200" dirty="0">
              <a:effectLst/>
              <a:latin typeface="Times New Roman" panose="02020603050405020304" pitchFamily="18" charset="0"/>
              <a:ea typeface="Calibri" panose="020F0502020204030204" pitchFamily="34" charset="0"/>
            </a:rPr>
            <a:t>I was too much eager to learn new challenges and tasks. But enough tasks were not given as company had training preparations to do.</a:t>
          </a:r>
          <a:endParaRPr lang="en-US" sz="2800" kern="1200" dirty="0"/>
        </a:p>
      </dsp:txBody>
      <dsp:txXfrm>
        <a:off x="498014" y="4024310"/>
        <a:ext cx="4989545" cy="22905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F236BB0-2169-47CD-A9ED-B1646A2FBFC2}"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53330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236BB0-2169-47CD-A9ED-B1646A2FBFC2}"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524255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236BB0-2169-47CD-A9ED-B1646A2FBFC2}"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3447165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236BB0-2169-47CD-A9ED-B1646A2FBFC2}"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299019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236BB0-2169-47CD-A9ED-B1646A2FBFC2}"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4184082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F236BB0-2169-47CD-A9ED-B1646A2FBFC2}"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2487463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F236BB0-2169-47CD-A9ED-B1646A2FBFC2}" type="datetimeFigureOut">
              <a:rPr lang="en-US" smtClean="0"/>
              <a:t>6/10/2022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468902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F236BB0-2169-47CD-A9ED-B1646A2FBFC2}" type="datetimeFigureOut">
              <a:rPr lang="en-US" smtClean="0"/>
              <a:t>6/10/2022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3649528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236BB0-2169-47CD-A9ED-B1646A2FBFC2}" type="datetimeFigureOut">
              <a:rPr lang="en-US" smtClean="0"/>
              <a:t>6/10/2022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3407568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BF236BB0-2169-47CD-A9ED-B1646A2FBFC2}"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1572021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BF236BB0-2169-47CD-A9ED-B1646A2FBFC2}"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1F080A-FF99-44DD-AD4E-4FE9DF86A911}" type="slidenum">
              <a:rPr lang="en-US" smtClean="0"/>
              <a:t>‹#›</a:t>
            </a:fld>
            <a:endParaRPr lang="en-US"/>
          </a:p>
        </p:txBody>
      </p:sp>
    </p:spTree>
    <p:extLst>
      <p:ext uri="{BB962C8B-B14F-4D97-AF65-F5344CB8AC3E}">
        <p14:creationId xmlns:p14="http://schemas.microsoft.com/office/powerpoint/2010/main" val="104568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fld id="{BF236BB0-2169-47CD-A9ED-B1646A2FBFC2}" type="datetimeFigureOut">
              <a:rPr lang="en-US" smtClean="0"/>
              <a:t>6/10/2022</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fld id="{3B1F080A-FF99-44DD-AD4E-4FE9DF86A911}" type="slidenum">
              <a:rPr lang="en-US" smtClean="0"/>
              <a:t>‹#›</a:t>
            </a:fld>
            <a:endParaRPr lang="en-US"/>
          </a:p>
        </p:txBody>
      </p:sp>
    </p:spTree>
    <p:extLst>
      <p:ext uri="{BB962C8B-B14F-4D97-AF65-F5344CB8AC3E}">
        <p14:creationId xmlns:p14="http://schemas.microsoft.com/office/powerpoint/2010/main" val="34154493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18" Type="http://schemas.openxmlformats.org/officeDocument/2006/relationships/diagramQuickStyle" Target="../diagrams/quickStyle3.xml"/><Relationship Id="rId3" Type="http://schemas.microsoft.com/office/2007/relationships/hdphoto" Target="../media/hdphoto1.wdp"/><Relationship Id="rId21" Type="http://schemas.openxmlformats.org/officeDocument/2006/relationships/image" Target="../media/image3.png"/><Relationship Id="rId7" Type="http://schemas.openxmlformats.org/officeDocument/2006/relationships/diagramLayout" Target="../diagrams/layout1.xml"/><Relationship Id="rId12" Type="http://schemas.openxmlformats.org/officeDocument/2006/relationships/diagramLayout" Target="../diagrams/layout2.xml"/><Relationship Id="rId17" Type="http://schemas.openxmlformats.org/officeDocument/2006/relationships/diagramLayout" Target="../diagrams/layout3.xml"/><Relationship Id="rId2" Type="http://schemas.openxmlformats.org/officeDocument/2006/relationships/image" Target="../media/image1.png"/><Relationship Id="rId16" Type="http://schemas.openxmlformats.org/officeDocument/2006/relationships/diagramData" Target="../diagrams/data3.xml"/><Relationship Id="rId20" Type="http://schemas.microsoft.com/office/2007/relationships/diagramDrawing" Target="../diagrams/drawing3.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diagramData" Target="../diagrams/data2.xml"/><Relationship Id="rId5" Type="http://schemas.microsoft.com/office/2007/relationships/hdphoto" Target="../media/hdphoto2.wdp"/><Relationship Id="rId15" Type="http://schemas.microsoft.com/office/2007/relationships/diagramDrawing" Target="../diagrams/drawing2.xml"/><Relationship Id="rId10" Type="http://schemas.microsoft.com/office/2007/relationships/diagramDrawing" Target="../diagrams/drawing1.xml"/><Relationship Id="rId19" Type="http://schemas.openxmlformats.org/officeDocument/2006/relationships/diagramColors" Target="../diagrams/colors3.xml"/><Relationship Id="rId4" Type="http://schemas.openxmlformats.org/officeDocument/2006/relationships/image" Target="../media/image2.png"/><Relationship Id="rId9" Type="http://schemas.openxmlformats.org/officeDocument/2006/relationships/diagramColors" Target="../diagrams/colors1.xml"/><Relationship Id="rId14" Type="http://schemas.openxmlformats.org/officeDocument/2006/relationships/diagramColors" Target="../diagrams/colors2.xml"/><Relationship Id="rId22"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ACBA5-7857-22E8-2CBE-C2D650BFC0C7}"/>
              </a:ext>
            </a:extLst>
          </p:cNvPr>
          <p:cNvSpPr>
            <a:spLocks noGrp="1"/>
          </p:cNvSpPr>
          <p:nvPr>
            <p:ph type="ctrTitle"/>
          </p:nvPr>
        </p:nvSpPr>
        <p:spPr>
          <a:xfrm>
            <a:off x="6583189" y="1193504"/>
            <a:ext cx="9130809" cy="2554544"/>
          </a:xfrm>
        </p:spPr>
        <p:style>
          <a:lnRef idx="1">
            <a:schemeClr val="accent5"/>
          </a:lnRef>
          <a:fillRef idx="3">
            <a:schemeClr val="accent5"/>
          </a:fillRef>
          <a:effectRef idx="2">
            <a:schemeClr val="accent5"/>
          </a:effectRef>
          <a:fontRef idx="minor">
            <a:schemeClr val="lt1"/>
          </a:fontRef>
        </p:style>
        <p:txBody>
          <a:bodyPr>
            <a:noAutofit/>
          </a:bodyPr>
          <a:lstStyle/>
          <a:p>
            <a:pPr algn="l"/>
            <a:r>
              <a:rPr lang="en-US" sz="4000" dirty="0">
                <a:latin typeface="Times New Roman" panose="02020603050405020304" pitchFamily="18" charset="0"/>
                <a:cs typeface="Times New Roman" panose="02020603050405020304" pitchFamily="18" charset="0"/>
              </a:rPr>
              <a:t>Name: </a:t>
            </a:r>
            <a:r>
              <a:rPr lang="en-US" sz="4000" b="1" dirty="0">
                <a:latin typeface="Times New Roman" panose="02020603050405020304" pitchFamily="18" charset="0"/>
                <a:cs typeface="Times New Roman" panose="02020603050405020304" pitchFamily="18" charset="0"/>
              </a:rPr>
              <a:t>Anjali Pawar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Roll no: </a:t>
            </a:r>
            <a:r>
              <a:rPr lang="en-US" sz="4000" b="1" dirty="0">
                <a:latin typeface="Times New Roman" panose="02020603050405020304" pitchFamily="18" charset="0"/>
                <a:cs typeface="Times New Roman" panose="02020603050405020304" pitchFamily="18" charset="0"/>
              </a:rPr>
              <a:t>0289</a:t>
            </a:r>
            <a:r>
              <a:rPr lang="en-US" sz="4000" dirty="0">
                <a:latin typeface="Times New Roman" panose="02020603050405020304" pitchFamily="18" charset="0"/>
                <a:cs typeface="Times New Roman" panose="02020603050405020304" pitchFamily="18" charset="0"/>
              </a:rPr>
              <a:t>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Stream: </a:t>
            </a:r>
            <a:r>
              <a:rPr lang="en-US" sz="4000" b="1" dirty="0">
                <a:latin typeface="Times New Roman" panose="02020603050405020304" pitchFamily="18" charset="0"/>
                <a:cs typeface="Times New Roman" panose="02020603050405020304" pitchFamily="18" charset="0"/>
              </a:rPr>
              <a:t>Pharmaceutical Management- 13</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1725125-4288-416D-7DBF-EFA35109118E}"/>
              </a:ext>
            </a:extLst>
          </p:cNvPr>
          <p:cNvSpPr>
            <a:spLocks noGrp="1"/>
          </p:cNvSpPr>
          <p:nvPr>
            <p:ph type="subTitle" idx="1"/>
          </p:nvPr>
        </p:nvSpPr>
        <p:spPr>
          <a:xfrm>
            <a:off x="711199" y="4781732"/>
            <a:ext cx="15748001" cy="7581581"/>
          </a:xfrm>
        </p:spPr>
        <p:txBody>
          <a:bodyPr>
            <a:normAutofit lnSpcReduction="10000"/>
          </a:bodyPr>
          <a:lstStyle/>
          <a:p>
            <a:pPr algn="just"/>
            <a:r>
              <a:rPr lang="en-US" sz="4000" b="1" dirty="0">
                <a:latin typeface="Times New Roman" panose="02020603050405020304" pitchFamily="18" charset="0"/>
                <a:cs typeface="Times New Roman" panose="02020603050405020304" pitchFamily="18" charset="0"/>
              </a:rPr>
              <a:t>A) INDUSTRY SECTOR PROFILE</a:t>
            </a:r>
            <a:r>
              <a:rPr lang="en-US" sz="4000" dirty="0">
                <a:latin typeface="Times New Roman" panose="02020603050405020304" pitchFamily="18" charset="0"/>
                <a:cs typeface="Times New Roman" panose="02020603050405020304" pitchFamily="18" charset="0"/>
              </a:rPr>
              <a:t>:</a:t>
            </a:r>
          </a:p>
          <a:p>
            <a:pPr marL="0" marR="0" algn="just">
              <a:lnSpc>
                <a:spcPct val="115000"/>
              </a:lnSpc>
              <a:spcBef>
                <a:spcPts val="0"/>
              </a:spcBef>
              <a:spcAft>
                <a:spcPts val="800"/>
              </a:spcAft>
            </a:pPr>
            <a:r>
              <a:rPr lang="en-US" sz="3200" b="1" dirty="0">
                <a:latin typeface="Times New Roman" panose="02020603050405020304" pitchFamily="18" charset="0"/>
                <a:cs typeface="Times New Roman" panose="02020603050405020304" pitchFamily="18" charset="0"/>
              </a:rPr>
              <a:t>1. HISTORY: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NECS Pharma was started in 2016 under the leadership of Mr.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Rachit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Dave and Mr. Shankar Moorthy as API traders PAN India. The company initiated another segment in 2020 as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stockist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for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Dupen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laboratories. </a:t>
            </a:r>
          </a:p>
          <a:p>
            <a:pPr marL="0" marR="0" algn="just">
              <a:lnSpc>
                <a:spcPct val="115000"/>
              </a:lnSpc>
              <a:spcBef>
                <a:spcPts val="0"/>
              </a:spcBef>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In April 2022, NECS overtook marketing rights of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Dupen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laboratories and purchased 22 brands, initiated their own marketing and sales with 10 people staff in head office and 150 sales officers and managers in field (UP, Bihar, Maharashtra, Chhattisgarh, Uttarakhand, West Bengal, Jharkhand). </a:t>
            </a:r>
          </a:p>
          <a:p>
            <a:pPr marL="0" marR="0" algn="just">
              <a:lnSpc>
                <a:spcPct val="115000"/>
              </a:lnSpc>
              <a:spcBef>
                <a:spcPts val="0"/>
              </a:spcBef>
              <a:spcAft>
                <a:spcPts val="800"/>
              </a:spcAft>
            </a:pPr>
            <a:r>
              <a:rPr lang="en-US" sz="4000" b="1" dirty="0">
                <a:latin typeface="Times New Roman" panose="02020603050405020304" pitchFamily="18" charset="0"/>
                <a:ea typeface="Calibri" panose="020F0502020204030204" pitchFamily="34" charset="0"/>
                <a:cs typeface="Times New Roman" panose="02020603050405020304" pitchFamily="18" charset="0"/>
              </a:rPr>
              <a:t>2. ORGANIZATION VISION AND MISSION:</a:t>
            </a:r>
          </a:p>
          <a:p>
            <a:pPr marL="0" marR="0" algn="just">
              <a:lnSpc>
                <a:spcPct val="115000"/>
              </a:lnSpc>
              <a:spcBef>
                <a:spcPts val="0"/>
              </a:spcBef>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Vision-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Good Health for Brighter Tomorrow</a:t>
            </a:r>
          </a:p>
          <a:p>
            <a:pPr marL="0" marR="0" algn="just">
              <a:lnSpc>
                <a:spcPct val="115000"/>
              </a:lnSpc>
              <a:spcBef>
                <a:spcPts val="0"/>
              </a:spcBef>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Mission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High quality products at affordable price</a:t>
            </a:r>
          </a:p>
          <a:p>
            <a:pPr marL="0" marR="0" algn="just">
              <a:lnSpc>
                <a:spcPct val="115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3. ORGANIZATION STRUCTURE:</a:t>
            </a:r>
          </a:p>
          <a:p>
            <a:pPr marL="0" marR="0" algn="just">
              <a:lnSpc>
                <a:spcPct val="115000"/>
              </a:lnSpc>
              <a:spcBef>
                <a:spcPts val="0"/>
              </a:spcBef>
              <a:spcAft>
                <a:spcPts val="80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8" name="Picture 4" descr="IIHMR UNIVERSITY, JAIPUR | Colleges | Futurevolve">
            <a:extLst>
              <a:ext uri="{FF2B5EF4-FFF2-40B4-BE49-F238E27FC236}">
                <a16:creationId xmlns:a16="http://schemas.microsoft.com/office/drawing/2014/main" id="{58B21F31-A8C9-883C-D74E-6FF961638B1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11199" y="2017873"/>
            <a:ext cx="5791198" cy="10696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F279697-57A7-965F-0030-2435C30B65C3}"/>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5952" r="4483"/>
          <a:stretch/>
        </p:blipFill>
        <p:spPr>
          <a:xfrm>
            <a:off x="27185814" y="889798"/>
            <a:ext cx="4648201" cy="2773920"/>
          </a:xfrm>
          <a:prstGeom prst="rect">
            <a:avLst/>
          </a:prstGeom>
        </p:spPr>
      </p:pic>
      <p:graphicFrame>
        <p:nvGraphicFramePr>
          <p:cNvPr id="10" name="Diagram 9">
            <a:extLst>
              <a:ext uri="{FF2B5EF4-FFF2-40B4-BE49-F238E27FC236}">
                <a16:creationId xmlns:a16="http://schemas.microsoft.com/office/drawing/2014/main" id="{16AD9647-D5CB-F7BE-1730-EAA52339800E}"/>
              </a:ext>
            </a:extLst>
          </p:cNvPr>
          <p:cNvGraphicFramePr/>
          <p:nvPr>
            <p:extLst>
              <p:ext uri="{D42A27DB-BD31-4B8C-83A1-F6EECF244321}">
                <p14:modId xmlns:p14="http://schemas.microsoft.com/office/powerpoint/2010/main" val="2585946702"/>
              </p:ext>
            </p:extLst>
          </p:nvPr>
        </p:nvGraphicFramePr>
        <p:xfrm>
          <a:off x="-2019109" y="13541091"/>
          <a:ext cx="13926333" cy="110871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TextBox 10">
            <a:extLst>
              <a:ext uri="{FF2B5EF4-FFF2-40B4-BE49-F238E27FC236}">
                <a16:creationId xmlns:a16="http://schemas.microsoft.com/office/drawing/2014/main" id="{6E2D4A6A-911C-4F41-F5AD-A8044F09E29E}"/>
              </a:ext>
            </a:extLst>
          </p:cNvPr>
          <p:cNvSpPr txBox="1"/>
          <p:nvPr/>
        </p:nvSpPr>
        <p:spPr>
          <a:xfrm>
            <a:off x="2597097" y="12114410"/>
            <a:ext cx="4693919" cy="707886"/>
          </a:xfrm>
          <a:prstGeom prst="rect">
            <a:avLst/>
          </a:prstGeom>
          <a:noFill/>
          <a:ln>
            <a:solidFill>
              <a:schemeClr val="accent1"/>
            </a:solidFill>
          </a:ln>
        </p:spPr>
        <p:txBody>
          <a:bodyPr wrap="square" rtlCol="0">
            <a:spAutoFit/>
          </a:bodyPr>
          <a:lstStyle/>
          <a:p>
            <a:pPr algn="ctr"/>
            <a:r>
              <a:rPr lang="en-US" sz="4000" b="1" dirty="0">
                <a:ln w="0"/>
                <a:effectLst>
                  <a:outerShdw blurRad="38100" dist="19050" dir="2700000" algn="tl" rotWithShape="0">
                    <a:schemeClr val="dk1">
                      <a:alpha val="40000"/>
                    </a:schemeClr>
                  </a:outerShdw>
                </a:effectLst>
              </a:rPr>
              <a:t>HEAD </a:t>
            </a:r>
            <a:r>
              <a:rPr lang="en-US" sz="4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OFFICE</a:t>
            </a:r>
          </a:p>
        </p:txBody>
      </p:sp>
      <p:sp>
        <p:nvSpPr>
          <p:cNvPr id="12" name="TextBox 11">
            <a:extLst>
              <a:ext uri="{FF2B5EF4-FFF2-40B4-BE49-F238E27FC236}">
                <a16:creationId xmlns:a16="http://schemas.microsoft.com/office/drawing/2014/main" id="{BDCF4F0E-5888-0273-DAB1-0230B0106289}"/>
              </a:ext>
            </a:extLst>
          </p:cNvPr>
          <p:cNvSpPr txBox="1"/>
          <p:nvPr/>
        </p:nvSpPr>
        <p:spPr>
          <a:xfrm>
            <a:off x="711199" y="25806060"/>
            <a:ext cx="15322550" cy="4162230"/>
          </a:xfrm>
          <a:prstGeom prst="rect">
            <a:avLst/>
          </a:prstGeom>
          <a:noFill/>
        </p:spPr>
        <p:txBody>
          <a:bodyPr wrap="square" rtlCol="0">
            <a:spAutoFit/>
          </a:bodyPr>
          <a:lstStyle/>
          <a:p>
            <a:pPr marR="0" lvl="0">
              <a:lnSpc>
                <a:spcPct val="115000"/>
              </a:lnSpc>
              <a:spcBef>
                <a:spcPts val="0"/>
              </a:spcBef>
              <a:spcAft>
                <a:spcPts val="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4. BRIEF DESCRIPTION ABOUT COMPANY:</a:t>
            </a: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R="0" lvl="0" algn="just">
              <a:lnSpc>
                <a:spcPct val="115000"/>
              </a:lnSpc>
              <a:spcBef>
                <a:spcPts val="0"/>
              </a:spcBef>
              <a:spcAft>
                <a:spcPts val="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NECS Pharma is a private company, who was incorporated 6 Years ago on dated 01-Dec-2016. NECS Pharma is classified as non-govt company and is registered at Registrar of companies located in MUMBAI. The company has total 32 products with the range of antibiotic, oral care, and derma products. The company has some bestseller products which are unique on its own. The company’s prime focus is to position their product as an affordable brand in the competitive market and marketing of their products.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8AA9C01D-809A-4CCA-28CA-46F61E7AD2A0}"/>
              </a:ext>
            </a:extLst>
          </p:cNvPr>
          <p:cNvSpPr txBox="1"/>
          <p:nvPr/>
        </p:nvSpPr>
        <p:spPr>
          <a:xfrm>
            <a:off x="711199" y="30270858"/>
            <a:ext cx="15270286" cy="3046988"/>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B) LEARNING AND VALUE ADDITIONS:</a:t>
            </a:r>
          </a:p>
          <a:p>
            <a:pPr algn="just"/>
            <a:r>
              <a:rPr lang="en-US" sz="4000" b="1" dirty="0">
                <a:latin typeface="Times New Roman" panose="02020603050405020304" pitchFamily="18" charset="0"/>
                <a:cs typeface="Times New Roman" panose="02020603050405020304" pitchFamily="18" charset="0"/>
              </a:rPr>
              <a:t>5. LEARNING AND VALUE ADDITION DONE ADDITION DONE DURING INTERNSHIP</a:t>
            </a:r>
            <a:r>
              <a:rPr lang="en-US" sz="3200" dirty="0">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en-US" sz="4000" b="1" dirty="0">
                <a:latin typeface="Times New Roman" panose="02020603050405020304" pitchFamily="18" charset="0"/>
                <a:cs typeface="Times New Roman" panose="02020603050405020304" pitchFamily="18" charset="0"/>
              </a:rPr>
              <a:t>Competitive analysis of brands:</a:t>
            </a:r>
          </a:p>
          <a:p>
            <a:pPr algn="just"/>
            <a:r>
              <a:rPr lang="en-US" sz="3200" dirty="0">
                <a:latin typeface="Times New Roman" panose="02020603050405020304" pitchFamily="18" charset="0"/>
                <a:cs typeface="Times New Roman" panose="02020603050405020304" pitchFamily="18" charset="0"/>
              </a:rPr>
              <a:t>Competitive analysis of Q-NXT Forte</a:t>
            </a:r>
          </a:p>
        </p:txBody>
      </p:sp>
      <p:sp>
        <p:nvSpPr>
          <p:cNvPr id="14" name="TextBox 13">
            <a:extLst>
              <a:ext uri="{FF2B5EF4-FFF2-40B4-BE49-F238E27FC236}">
                <a16:creationId xmlns:a16="http://schemas.microsoft.com/office/drawing/2014/main" id="{A7F776F2-26AF-CFC5-7339-ACA836C96E25}"/>
              </a:ext>
            </a:extLst>
          </p:cNvPr>
          <p:cNvSpPr txBox="1"/>
          <p:nvPr/>
        </p:nvSpPr>
        <p:spPr>
          <a:xfrm>
            <a:off x="17413259" y="20183901"/>
            <a:ext cx="14598162" cy="1477328"/>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7. SWOT ANALYSIS:</a:t>
            </a:r>
            <a:endParaRPr lang="en-US" b="1" dirty="0"/>
          </a:p>
          <a:p>
            <a:r>
              <a:rPr lang="en-US" sz="3200" dirty="0">
                <a:latin typeface="Times New Roman" panose="02020603050405020304" pitchFamily="18" charset="0"/>
                <a:cs typeface="Times New Roman" panose="02020603050405020304" pitchFamily="18" charset="0"/>
              </a:rPr>
              <a:t>SWOT Analysis of Q-NXT Forte</a:t>
            </a:r>
          </a:p>
          <a:p>
            <a:endParaRPr lang="en-US" dirty="0"/>
          </a:p>
        </p:txBody>
      </p:sp>
      <p:graphicFrame>
        <p:nvGraphicFramePr>
          <p:cNvPr id="15" name="Table 14">
            <a:extLst>
              <a:ext uri="{FF2B5EF4-FFF2-40B4-BE49-F238E27FC236}">
                <a16:creationId xmlns:a16="http://schemas.microsoft.com/office/drawing/2014/main" id="{4B9CECE9-515A-2268-F428-ADCF4AFB8E04}"/>
              </a:ext>
            </a:extLst>
          </p:cNvPr>
          <p:cNvGraphicFramePr>
            <a:graphicFrameLocks noGrp="1"/>
          </p:cNvGraphicFramePr>
          <p:nvPr>
            <p:extLst>
              <p:ext uri="{D42A27DB-BD31-4B8C-83A1-F6EECF244321}">
                <p14:modId xmlns:p14="http://schemas.microsoft.com/office/powerpoint/2010/main" val="93498227"/>
              </p:ext>
            </p:extLst>
          </p:nvPr>
        </p:nvGraphicFramePr>
        <p:xfrm>
          <a:off x="17423323" y="21546498"/>
          <a:ext cx="14844838" cy="12321507"/>
        </p:xfrm>
        <a:graphic>
          <a:graphicData uri="http://schemas.openxmlformats.org/drawingml/2006/table">
            <a:tbl>
              <a:tblPr firstRow="1" firstCol="1" bandRow="1">
                <a:tableStyleId>{7DF18680-E054-41AD-8BC1-D1AEF772440D}</a:tableStyleId>
              </a:tblPr>
              <a:tblGrid>
                <a:gridCol w="7422419">
                  <a:extLst>
                    <a:ext uri="{9D8B030D-6E8A-4147-A177-3AD203B41FA5}">
                      <a16:colId xmlns:a16="http://schemas.microsoft.com/office/drawing/2014/main" val="2772757103"/>
                    </a:ext>
                  </a:extLst>
                </a:gridCol>
                <a:gridCol w="7422419">
                  <a:extLst>
                    <a:ext uri="{9D8B030D-6E8A-4147-A177-3AD203B41FA5}">
                      <a16:colId xmlns:a16="http://schemas.microsoft.com/office/drawing/2014/main" val="2546062034"/>
                    </a:ext>
                  </a:extLst>
                </a:gridCol>
              </a:tblGrid>
              <a:tr h="6310787">
                <a:tc>
                  <a:txBody>
                    <a:bodyPr/>
                    <a:lstStyle/>
                    <a:p>
                      <a:pPr marL="0" marR="0" algn="ctr">
                        <a:lnSpc>
                          <a:spcPct val="107000"/>
                        </a:lnSpc>
                        <a:spcBef>
                          <a:spcPts val="0"/>
                        </a:spcBef>
                        <a:spcAft>
                          <a:spcPts val="0"/>
                        </a:spcAft>
                      </a:pPr>
                      <a:r>
                        <a:rPr lang="en-US" sz="3200" dirty="0">
                          <a:effectLst/>
                        </a:rPr>
                        <a:t>STRENGTH: </a:t>
                      </a:r>
                    </a:p>
                    <a:p>
                      <a:pPr marL="457200" marR="0" lvl="0" indent="-457200" algn="just">
                        <a:lnSpc>
                          <a:spcPct val="107000"/>
                        </a:lnSpc>
                        <a:spcBef>
                          <a:spcPts val="0"/>
                        </a:spcBef>
                        <a:spcAft>
                          <a:spcPts val="0"/>
                        </a:spcAft>
                        <a:buFont typeface="Arial" panose="020B0604020202020204" pitchFamily="34" charset="0"/>
                        <a:buChar char="•"/>
                      </a:pPr>
                      <a:r>
                        <a:rPr lang="en-US" sz="3200" b="0" dirty="0">
                          <a:effectLst/>
                        </a:rPr>
                        <a:t>It has a unique ingredient formula which contains Coenzyme q10, Lycopene, Selenium, Omega 3 Fatty Acid.</a:t>
                      </a:r>
                    </a:p>
                    <a:p>
                      <a:pPr marL="457200" marR="0" lvl="0" indent="-457200" algn="just">
                        <a:lnSpc>
                          <a:spcPct val="107000"/>
                        </a:lnSpc>
                        <a:spcBef>
                          <a:spcPts val="0"/>
                        </a:spcBef>
                        <a:spcAft>
                          <a:spcPts val="0"/>
                        </a:spcAft>
                        <a:buFont typeface="Arial" panose="020B0604020202020204" pitchFamily="34" charset="0"/>
                        <a:buChar char="•"/>
                      </a:pPr>
                      <a:r>
                        <a:rPr lang="en-US" sz="3200" b="0" dirty="0">
                          <a:effectLst/>
                        </a:rPr>
                        <a:t>It has dual action:</a:t>
                      </a:r>
                    </a:p>
                    <a:p>
                      <a:pPr marL="457200" marR="0" indent="0" algn="just">
                        <a:lnSpc>
                          <a:spcPct val="107000"/>
                        </a:lnSpc>
                        <a:spcBef>
                          <a:spcPts val="0"/>
                        </a:spcBef>
                        <a:spcAft>
                          <a:spcPts val="0"/>
                        </a:spcAft>
                        <a:buFont typeface="Arial" panose="020B0604020202020204" pitchFamily="34" charset="0"/>
                        <a:buNone/>
                      </a:pPr>
                      <a:r>
                        <a:rPr lang="en-US" sz="3200" b="0" dirty="0">
                          <a:effectLst/>
                        </a:rPr>
                        <a:t>- Used in skin as an anti-ageing because it removes free radical and improve skin quality. </a:t>
                      </a:r>
                    </a:p>
                    <a:p>
                      <a:pPr marL="457200" marR="0" indent="0" algn="just">
                        <a:lnSpc>
                          <a:spcPct val="107000"/>
                        </a:lnSpc>
                        <a:spcBef>
                          <a:spcPts val="0"/>
                        </a:spcBef>
                        <a:spcAft>
                          <a:spcPts val="0"/>
                        </a:spcAft>
                        <a:buFont typeface="Arial" panose="020B0604020202020204" pitchFamily="34" charset="0"/>
                        <a:buNone/>
                      </a:pPr>
                      <a:r>
                        <a:rPr lang="en-US" sz="3200" b="0" dirty="0">
                          <a:effectLst/>
                        </a:rPr>
                        <a:t>-It is used as sperm energizer by increasing sperm motility, and sperm quality.</a:t>
                      </a:r>
                    </a:p>
                    <a:p>
                      <a:pPr marL="457200" marR="0" lvl="0" indent="-457200" algn="just">
                        <a:lnSpc>
                          <a:spcPct val="107000"/>
                        </a:lnSpc>
                        <a:spcBef>
                          <a:spcPts val="0"/>
                        </a:spcBef>
                        <a:spcAft>
                          <a:spcPts val="0"/>
                        </a:spcAft>
                        <a:buFont typeface="Arial" panose="020B0604020202020204" pitchFamily="34" charset="0"/>
                        <a:buChar char="•"/>
                      </a:pPr>
                      <a:r>
                        <a:rPr lang="en-US" sz="3200" b="0" dirty="0">
                          <a:effectLst/>
                        </a:rPr>
                        <a:t>It also increases immunity. </a:t>
                      </a:r>
                      <a:endParaRPr lang="en-US" sz="3200" b="0" dirty="0">
                        <a:effectLst/>
                        <a:latin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3200" dirty="0">
                          <a:effectLst/>
                        </a:rPr>
                        <a:t> WEAKNESS:</a:t>
                      </a:r>
                    </a:p>
                    <a:p>
                      <a:pPr marL="457200" marR="0" lvl="0" indent="-457200" algn="just">
                        <a:lnSpc>
                          <a:spcPct val="107000"/>
                        </a:lnSpc>
                        <a:spcBef>
                          <a:spcPts val="0"/>
                        </a:spcBef>
                        <a:spcAft>
                          <a:spcPts val="0"/>
                        </a:spcAft>
                        <a:buFont typeface="Arial" panose="020B0604020202020204" pitchFamily="34" charset="0"/>
                        <a:buChar char="•"/>
                      </a:pPr>
                      <a:r>
                        <a:rPr lang="en-US" sz="3200" b="0" dirty="0">
                          <a:effectLst/>
                        </a:rPr>
                        <a:t>Needs strong marketing of product, or other competitors will take over the market.</a:t>
                      </a:r>
                    </a:p>
                    <a:p>
                      <a:pPr marL="457200" marR="0" lvl="0" indent="-457200" algn="just">
                        <a:lnSpc>
                          <a:spcPct val="107000"/>
                        </a:lnSpc>
                        <a:spcBef>
                          <a:spcPts val="0"/>
                        </a:spcBef>
                        <a:spcAft>
                          <a:spcPts val="0"/>
                        </a:spcAft>
                        <a:buFont typeface="Arial" panose="020B0604020202020204" pitchFamily="34" charset="0"/>
                        <a:buChar char="•"/>
                      </a:pPr>
                      <a:r>
                        <a:rPr lang="en-US" sz="3200" b="0" dirty="0">
                          <a:effectLst/>
                        </a:rPr>
                        <a:t>Due to wide uses, the product can be confusing because it is not specific for any disease.</a:t>
                      </a:r>
                      <a:endParaRPr lang="en-US" sz="32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3113688"/>
                  </a:ext>
                </a:extLst>
              </a:tr>
              <a:tr h="6010720">
                <a:tc>
                  <a:txBody>
                    <a:bodyPr/>
                    <a:lstStyle/>
                    <a:p>
                      <a:pPr marL="0" marR="0" algn="ctr">
                        <a:lnSpc>
                          <a:spcPct val="107000"/>
                        </a:lnSpc>
                        <a:spcBef>
                          <a:spcPts val="0"/>
                        </a:spcBef>
                        <a:spcAft>
                          <a:spcPts val="0"/>
                        </a:spcAft>
                      </a:pPr>
                      <a:r>
                        <a:rPr lang="en-US" sz="3200" dirty="0">
                          <a:effectLst/>
                        </a:rPr>
                        <a:t> OPPORTUNITIES: </a:t>
                      </a:r>
                    </a:p>
                    <a:p>
                      <a:pPr marL="457200" marR="0" lvl="0" indent="-457200">
                        <a:lnSpc>
                          <a:spcPct val="107000"/>
                        </a:lnSpc>
                        <a:spcBef>
                          <a:spcPts val="0"/>
                        </a:spcBef>
                        <a:spcAft>
                          <a:spcPts val="0"/>
                        </a:spcAft>
                        <a:buFont typeface="Arial" panose="020B0604020202020204" pitchFamily="34" charset="0"/>
                        <a:buChar char="•"/>
                      </a:pPr>
                      <a:r>
                        <a:rPr lang="en-US" sz="3200" b="0" dirty="0">
                          <a:effectLst/>
                        </a:rPr>
                        <a:t>The product has the potential to capture and grow in the market as it has major benefits and because there is not direct competitor of this product as of now. </a:t>
                      </a:r>
                    </a:p>
                    <a:p>
                      <a:pPr marL="457200" marR="0" lvl="0" indent="-457200">
                        <a:lnSpc>
                          <a:spcPct val="107000"/>
                        </a:lnSpc>
                        <a:spcBef>
                          <a:spcPts val="0"/>
                        </a:spcBef>
                        <a:spcAft>
                          <a:spcPts val="0"/>
                        </a:spcAft>
                        <a:buFont typeface="Arial" panose="020B0604020202020204" pitchFamily="34" charset="0"/>
                        <a:buChar char="•"/>
                      </a:pPr>
                      <a:r>
                        <a:rPr lang="en-US" sz="3200" b="0" dirty="0">
                          <a:effectLst/>
                        </a:rPr>
                        <a:t>Wide range of indications so have the greater capacity to grow in the market.</a:t>
                      </a:r>
                    </a:p>
                    <a:p>
                      <a:pPr marL="457200" marR="0" lvl="0" indent="-457200">
                        <a:lnSpc>
                          <a:spcPct val="107000"/>
                        </a:lnSpc>
                        <a:spcBef>
                          <a:spcPts val="0"/>
                        </a:spcBef>
                        <a:spcAft>
                          <a:spcPts val="0"/>
                        </a:spcAft>
                        <a:buFont typeface="Arial" panose="020B0604020202020204" pitchFamily="34" charset="0"/>
                        <a:buChar char="•"/>
                      </a:pPr>
                      <a:r>
                        <a:rPr lang="en-US" sz="3200" b="0" dirty="0">
                          <a:effectLst/>
                        </a:rPr>
                        <a:t>The product portfolio is diversified i.e., used in male infertility, female infertility as well as in skin ageing. </a:t>
                      </a:r>
                      <a:endParaRPr lang="en-US" sz="3200" b="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200" dirty="0">
                          <a:effectLst/>
                        </a:rPr>
                        <a:t> </a:t>
                      </a:r>
                      <a:r>
                        <a:rPr lang="en-US" sz="3200" b="1" dirty="0">
                          <a:effectLst/>
                        </a:rPr>
                        <a:t>THREATS:</a:t>
                      </a:r>
                    </a:p>
                    <a:p>
                      <a:pPr marL="457200" marR="0" lvl="0" indent="-457200">
                        <a:lnSpc>
                          <a:spcPct val="107000"/>
                        </a:lnSpc>
                        <a:spcBef>
                          <a:spcPts val="0"/>
                        </a:spcBef>
                        <a:spcAft>
                          <a:spcPts val="0"/>
                        </a:spcAft>
                        <a:buFont typeface="Arial" panose="020B0604020202020204" pitchFamily="34" charset="0"/>
                        <a:buChar char="•"/>
                      </a:pPr>
                      <a:r>
                        <a:rPr lang="en-US" sz="3200" dirty="0">
                          <a:effectLst/>
                        </a:rPr>
                        <a:t>It is a nutritional product but also unique and strong, so it is easy to copy this product.</a:t>
                      </a:r>
                    </a:p>
                    <a:p>
                      <a:pPr marL="457200" marR="0" lvl="0" indent="-457200">
                        <a:lnSpc>
                          <a:spcPct val="107000"/>
                        </a:lnSpc>
                        <a:spcBef>
                          <a:spcPts val="0"/>
                        </a:spcBef>
                        <a:spcAft>
                          <a:spcPts val="0"/>
                        </a:spcAft>
                        <a:buFont typeface="Arial" panose="020B0604020202020204" pitchFamily="34" charset="0"/>
                        <a:buChar char="•"/>
                      </a:pPr>
                      <a:r>
                        <a:rPr lang="en-US" sz="3200" dirty="0">
                          <a:effectLst/>
                        </a:rPr>
                        <a:t>As such direct competitors are not there in the market but Indirect competition is major threat to the ongoing market.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50105210"/>
                  </a:ext>
                </a:extLst>
              </a:tr>
            </a:tbl>
          </a:graphicData>
        </a:graphic>
      </p:graphicFrame>
      <p:sp>
        <p:nvSpPr>
          <p:cNvPr id="16" name="TextBox 15">
            <a:extLst>
              <a:ext uri="{FF2B5EF4-FFF2-40B4-BE49-F238E27FC236}">
                <a16:creationId xmlns:a16="http://schemas.microsoft.com/office/drawing/2014/main" id="{BF1237B8-F4BC-2227-8293-61E24A82F2A2}"/>
              </a:ext>
            </a:extLst>
          </p:cNvPr>
          <p:cNvSpPr txBox="1"/>
          <p:nvPr/>
        </p:nvSpPr>
        <p:spPr>
          <a:xfrm>
            <a:off x="17486625" y="34245476"/>
            <a:ext cx="6575476" cy="1451359"/>
          </a:xfrm>
          <a:prstGeom prst="rect">
            <a:avLst/>
          </a:prstGeom>
          <a:noFill/>
        </p:spPr>
        <p:txBody>
          <a:bodyPr wrap="square" rtlCol="0">
            <a:spAutoFit/>
          </a:bodyPr>
          <a:lstStyle/>
          <a:p>
            <a:pPr marR="0" lvl="0" algn="just">
              <a:lnSpc>
                <a:spcPct val="115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8. CHALLENGES FACED DURING INTERNSHIP:</a:t>
            </a:r>
          </a:p>
        </p:txBody>
      </p:sp>
      <p:sp>
        <p:nvSpPr>
          <p:cNvPr id="17" name="TextBox 16">
            <a:extLst>
              <a:ext uri="{FF2B5EF4-FFF2-40B4-BE49-F238E27FC236}">
                <a16:creationId xmlns:a16="http://schemas.microsoft.com/office/drawing/2014/main" id="{4CC4AB8B-3662-6D67-727F-1AE45E3423E0}"/>
              </a:ext>
            </a:extLst>
          </p:cNvPr>
          <p:cNvSpPr txBox="1"/>
          <p:nvPr/>
        </p:nvSpPr>
        <p:spPr>
          <a:xfrm>
            <a:off x="24712340" y="34245476"/>
            <a:ext cx="8206060" cy="743473"/>
          </a:xfrm>
          <a:prstGeom prst="rect">
            <a:avLst/>
          </a:prstGeom>
          <a:noFill/>
        </p:spPr>
        <p:txBody>
          <a:bodyPr wrap="square" rtlCol="0">
            <a:spAutoFit/>
          </a:bodyPr>
          <a:lstStyle/>
          <a:p>
            <a:pPr marR="0" lvl="0" algn="just">
              <a:lnSpc>
                <a:spcPct val="115000"/>
              </a:lnSpc>
              <a:spcBef>
                <a:spcPts val="0"/>
              </a:spcBef>
              <a:spcAft>
                <a:spcPts val="800"/>
              </a:spcAft>
            </a:pPr>
            <a:r>
              <a:rPr lang="en-US" sz="4000" b="1" dirty="0">
                <a:latin typeface="Times New Roman" panose="02020603050405020304" pitchFamily="18" charset="0"/>
                <a:cs typeface="Times New Roman" panose="02020603050405020304" pitchFamily="18" charset="0"/>
              </a:rPr>
              <a:t>9. </a:t>
            </a: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USEFULNESS OF INTERNSHIP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9" name="Table 18">
            <a:extLst>
              <a:ext uri="{FF2B5EF4-FFF2-40B4-BE49-F238E27FC236}">
                <a16:creationId xmlns:a16="http://schemas.microsoft.com/office/drawing/2014/main" id="{3BDCEBA3-E0D7-ADFA-8DA5-EFDA47979A4D}"/>
              </a:ext>
            </a:extLst>
          </p:cNvPr>
          <p:cNvGraphicFramePr>
            <a:graphicFrameLocks noGrp="1"/>
          </p:cNvGraphicFramePr>
          <p:nvPr>
            <p:extLst>
              <p:ext uri="{D42A27DB-BD31-4B8C-83A1-F6EECF244321}">
                <p14:modId xmlns:p14="http://schemas.microsoft.com/office/powerpoint/2010/main" val="1290028688"/>
              </p:ext>
            </p:extLst>
          </p:nvPr>
        </p:nvGraphicFramePr>
        <p:xfrm>
          <a:off x="711199" y="33620414"/>
          <a:ext cx="14897100" cy="9560863"/>
        </p:xfrm>
        <a:graphic>
          <a:graphicData uri="http://schemas.openxmlformats.org/drawingml/2006/table">
            <a:tbl>
              <a:tblPr>
                <a:tableStyleId>{327F97BB-C833-4FB7-BDE5-3F7075034690}</a:tableStyleId>
              </a:tblPr>
              <a:tblGrid>
                <a:gridCol w="605376">
                  <a:extLst>
                    <a:ext uri="{9D8B030D-6E8A-4147-A177-3AD203B41FA5}">
                      <a16:colId xmlns:a16="http://schemas.microsoft.com/office/drawing/2014/main" val="1719941547"/>
                    </a:ext>
                  </a:extLst>
                </a:gridCol>
                <a:gridCol w="1571599">
                  <a:extLst>
                    <a:ext uri="{9D8B030D-6E8A-4147-A177-3AD203B41FA5}">
                      <a16:colId xmlns:a16="http://schemas.microsoft.com/office/drawing/2014/main" val="639961772"/>
                    </a:ext>
                  </a:extLst>
                </a:gridCol>
                <a:gridCol w="152400">
                  <a:extLst>
                    <a:ext uri="{9D8B030D-6E8A-4147-A177-3AD203B41FA5}">
                      <a16:colId xmlns:a16="http://schemas.microsoft.com/office/drawing/2014/main" val="784195051"/>
                    </a:ext>
                  </a:extLst>
                </a:gridCol>
                <a:gridCol w="676633">
                  <a:extLst>
                    <a:ext uri="{9D8B030D-6E8A-4147-A177-3AD203B41FA5}">
                      <a16:colId xmlns:a16="http://schemas.microsoft.com/office/drawing/2014/main" val="2420053444"/>
                    </a:ext>
                  </a:extLst>
                </a:gridCol>
                <a:gridCol w="4001054">
                  <a:extLst>
                    <a:ext uri="{9D8B030D-6E8A-4147-A177-3AD203B41FA5}">
                      <a16:colId xmlns:a16="http://schemas.microsoft.com/office/drawing/2014/main" val="3974008866"/>
                    </a:ext>
                  </a:extLst>
                </a:gridCol>
                <a:gridCol w="5214115">
                  <a:extLst>
                    <a:ext uri="{9D8B030D-6E8A-4147-A177-3AD203B41FA5}">
                      <a16:colId xmlns:a16="http://schemas.microsoft.com/office/drawing/2014/main" val="2503891925"/>
                    </a:ext>
                  </a:extLst>
                </a:gridCol>
                <a:gridCol w="1034100">
                  <a:extLst>
                    <a:ext uri="{9D8B030D-6E8A-4147-A177-3AD203B41FA5}">
                      <a16:colId xmlns:a16="http://schemas.microsoft.com/office/drawing/2014/main" val="3700221105"/>
                    </a:ext>
                  </a:extLst>
                </a:gridCol>
                <a:gridCol w="431805">
                  <a:extLst>
                    <a:ext uri="{9D8B030D-6E8A-4147-A177-3AD203B41FA5}">
                      <a16:colId xmlns:a16="http://schemas.microsoft.com/office/drawing/2014/main" val="2226799161"/>
                    </a:ext>
                  </a:extLst>
                </a:gridCol>
                <a:gridCol w="1148130">
                  <a:extLst>
                    <a:ext uri="{9D8B030D-6E8A-4147-A177-3AD203B41FA5}">
                      <a16:colId xmlns:a16="http://schemas.microsoft.com/office/drawing/2014/main" val="567386954"/>
                    </a:ext>
                  </a:extLst>
                </a:gridCol>
                <a:gridCol w="61888">
                  <a:extLst>
                    <a:ext uri="{9D8B030D-6E8A-4147-A177-3AD203B41FA5}">
                      <a16:colId xmlns:a16="http://schemas.microsoft.com/office/drawing/2014/main" val="1550001449"/>
                    </a:ext>
                  </a:extLst>
                </a:gridCol>
              </a:tblGrid>
              <a:tr h="615723">
                <a:tc gridSpan="10">
                  <a:txBody>
                    <a:bodyPr/>
                    <a:lstStyle/>
                    <a:p>
                      <a:pPr algn="ctr" fontAlgn="b"/>
                      <a:r>
                        <a:rPr lang="en-US" sz="2400" b="1" u="none" strike="noStrike" dirty="0">
                          <a:effectLst/>
                        </a:rPr>
                        <a:t>COMPETITIVE ANALYSIS</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60174601"/>
                  </a:ext>
                </a:extLst>
              </a:tr>
              <a:tr h="398929">
                <a:tc gridSpan="10">
                  <a:txBody>
                    <a:bodyPr/>
                    <a:lstStyle/>
                    <a:p>
                      <a:pPr algn="ctr" fontAlgn="b"/>
                      <a:r>
                        <a:rPr lang="fr-FR" sz="2400" u="none" strike="noStrike" dirty="0">
                          <a:effectLst/>
                        </a:rPr>
                        <a:t>Q-NXT Forte Capsule - Direct </a:t>
                      </a:r>
                      <a:r>
                        <a:rPr lang="fr-FR" sz="2400" u="none" strike="noStrike" dirty="0" err="1">
                          <a:effectLst/>
                        </a:rPr>
                        <a:t>Competitors</a:t>
                      </a:r>
                      <a:endParaRPr lang="fr-FR"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27417230"/>
                  </a:ext>
                </a:extLst>
              </a:tr>
              <a:tr h="560657">
                <a:tc gridSpan="10">
                  <a:txBody>
                    <a:bodyPr/>
                    <a:lstStyle/>
                    <a:p>
                      <a:pPr algn="ctr" fontAlgn="b"/>
                      <a:r>
                        <a:rPr lang="en-US" sz="2400" u="none" strike="noStrike" dirty="0">
                          <a:effectLst/>
                        </a:rPr>
                        <a:t>Molecule - Coenzyme Q10 100 mg + Lycopene 4000 mcg + Selenium 70mcg + Omega 3 Fatty Acid (EPA 90mg + DHA 60 mg)</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99108124"/>
                  </a:ext>
                </a:extLst>
              </a:tr>
              <a:tr h="787077">
                <a:tc>
                  <a:txBody>
                    <a:bodyPr/>
                    <a:lstStyle/>
                    <a:p>
                      <a:pPr algn="l" fontAlgn="b"/>
                      <a:r>
                        <a:rPr lang="en-US" sz="2400" u="none" strike="noStrike">
                          <a:effectLst/>
                        </a:rPr>
                        <a:t>S.N.</a:t>
                      </a:r>
                      <a:endParaRPr lang="en-US" sz="2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2">
                  <a:txBody>
                    <a:bodyPr/>
                    <a:lstStyle/>
                    <a:p>
                      <a:pPr algn="l" fontAlgn="b"/>
                      <a:r>
                        <a:rPr lang="en-US" sz="2400" u="none" strike="noStrike" dirty="0">
                          <a:effectLst/>
                        </a:rPr>
                        <a:t>Competitor Brands</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l" fontAlgn="b"/>
                      <a:r>
                        <a:rPr lang="en-US" sz="2400" u="none" strike="noStrike" dirty="0">
                          <a:effectLst/>
                          <a:latin typeface="Times New Roman" panose="02020603050405020304" pitchFamily="18" charset="0"/>
                          <a:cs typeface="Times New Roman" panose="02020603050405020304" pitchFamily="18" charset="0"/>
                        </a:rPr>
                        <a:t>Company</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2">
                  <a:txBody>
                    <a:bodyPr/>
                    <a:lstStyle/>
                    <a:p>
                      <a:r>
                        <a:rPr lang="en-US" sz="2400" u="none" strike="noStrike">
                          <a:effectLst/>
                        </a:rPr>
                        <a:t>Company</a:t>
                      </a:r>
                      <a:endParaRPr lang="en-US"/>
                    </a:p>
                  </a:txBody>
                  <a:tcPr marL="7620" marR="7620" marT="7620" marB="0" anchor="b"/>
                </a:tc>
                <a:tc hMerge="1">
                  <a:txBody>
                    <a:bodyPr/>
                    <a:lstStyle/>
                    <a:p>
                      <a:pPr algn="l" fontAlgn="b"/>
                      <a:r>
                        <a:rPr lang="en-US" sz="1000" u="none" strike="noStrike">
                          <a:effectLst/>
                        </a:rPr>
                        <a:t>Company</a:t>
                      </a:r>
                      <a:endParaRPr lang="en-US" sz="10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400" u="none" strike="noStrike" dirty="0">
                          <a:effectLst/>
                        </a:rPr>
                        <a:t>Composition</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dirty="0">
                          <a:effectLst/>
                        </a:rPr>
                        <a:t>Pack size</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r>
                        <a:rPr lang="en-US" sz="2400" u="none" strike="noStrike" dirty="0">
                          <a:effectLst/>
                        </a:rPr>
                        <a:t>Price to patient (INR)</a:t>
                      </a:r>
                      <a:endParaRPr lang="en-US" sz="2400" dirty="0">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l" fontAlgn="b"/>
                      <a:r>
                        <a:rPr lang="en-US" sz="1000" u="none" strike="noStrike" dirty="0">
                          <a:effectLst/>
                        </a:rPr>
                        <a:t>Pack size</a:t>
                      </a:r>
                      <a:endParaRPr lang="en-US" sz="1000" b="1" i="0" u="none" strike="noStrike" dirty="0">
                        <a:solidFill>
                          <a:srgbClr val="000000"/>
                        </a:solidFill>
                        <a:effectLst/>
                        <a:latin typeface="Calibri" panose="020F0502020204030204" pitchFamily="34" charset="0"/>
                      </a:endParaRPr>
                    </a:p>
                  </a:txBody>
                  <a:tcPr marL="7620" marR="7620" marT="7620" marB="0" anchor="b"/>
                </a:tc>
                <a:tc hMerge="1">
                  <a:txBody>
                    <a:bodyPr/>
                    <a:lstStyle/>
                    <a:p>
                      <a:pPr algn="l" fontAlgn="b"/>
                      <a:r>
                        <a:rPr lang="en-US" sz="1000" u="none" strike="noStrike">
                          <a:effectLst/>
                        </a:rPr>
                        <a:t>Price to patient (INR)</a:t>
                      </a:r>
                      <a:endParaRPr lang="en-US" sz="10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89907601"/>
                  </a:ext>
                </a:extLst>
              </a:tr>
              <a:tr h="504422">
                <a:tc>
                  <a:txBody>
                    <a:bodyPr/>
                    <a:lstStyle/>
                    <a:p>
                      <a:pPr algn="l" fontAlgn="b"/>
                      <a:r>
                        <a:rPr lang="en-US" sz="2400" u="none" strike="noStrike">
                          <a:effectLst/>
                        </a:rPr>
                        <a:t> </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2">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2">
                  <a:txBody>
                    <a:bodyPr/>
                    <a:lstStyle/>
                    <a:p>
                      <a:endParaRPr lang="en-US" dirty="0"/>
                    </a:p>
                  </a:txBody>
                  <a:tcPr marL="7620" marR="7620" marT="7620" marB="0" anchor="b"/>
                </a:tc>
                <a:tc hMerge="1">
                  <a:txBody>
                    <a:bodyPr/>
                    <a:lstStyle/>
                    <a:p>
                      <a:pPr algn="l" fontAlgn="b"/>
                      <a:endParaRPr lang="en-US"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r>
                        <a:rPr lang="en-US" sz="2400" u="none" strike="noStrike" dirty="0">
                          <a:effectLst/>
                        </a:rPr>
                        <a:t> </a:t>
                      </a:r>
                      <a:endParaRPr lang="en-US" sz="2400" dirty="0">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l" fontAlgn="b"/>
                      <a:endParaRPr lang="en-US" sz="1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r>
                        <a:rPr lang="en-US" sz="1000" u="none" strike="noStrike">
                          <a:effectLst/>
                        </a:rPr>
                        <a:t> </a:t>
                      </a:r>
                      <a:endParaRPr lang="en-US"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27996750"/>
                  </a:ext>
                </a:extLst>
              </a:tr>
              <a:tr h="504422">
                <a:tc gridSpan="10">
                  <a:txBody>
                    <a:bodyPr/>
                    <a:lstStyle/>
                    <a:p>
                      <a:pPr algn="ctr" fontAlgn="b"/>
                      <a:r>
                        <a:rPr lang="en-US" sz="2400" u="none" strike="noStrike">
                          <a:effectLst/>
                        </a:rPr>
                        <a:t>No direct competitors as of now</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3973456"/>
                  </a:ext>
                </a:extLst>
              </a:tr>
              <a:tr h="523822">
                <a:tc>
                  <a:txBody>
                    <a:bodyPr/>
                    <a:lstStyle/>
                    <a:p>
                      <a:pPr algn="l" fontAlgn="b"/>
                      <a:r>
                        <a:rPr lang="en-US" sz="2400" u="none" strike="noStrike">
                          <a:effectLst/>
                        </a:rPr>
                        <a:t> </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l" fontAlgn="b"/>
                      <a:endParaRPr lang="en-US" sz="1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pPr algn="l"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l" fontAlgn="b"/>
                      <a:endParaRPr lang="en-US" sz="1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endParaRPr lang="en-US"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a:effectLst/>
                        </a:rPr>
                        <a:t> </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277548256"/>
                  </a:ext>
                </a:extLst>
              </a:tr>
              <a:tr h="523822">
                <a:tc gridSpan="10">
                  <a:txBody>
                    <a:bodyPr/>
                    <a:lstStyle/>
                    <a:p>
                      <a:pPr algn="ctr" fontAlgn="b"/>
                      <a:r>
                        <a:rPr lang="en-US" sz="2400" u="none" strike="noStrike" dirty="0">
                          <a:effectLst/>
                        </a:rPr>
                        <a:t>Q-NXT Forte- Indirect Competitors</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84410898"/>
                  </a:ext>
                </a:extLst>
              </a:tr>
              <a:tr h="398929">
                <a:tc gridSpan="10">
                  <a:txBody>
                    <a:bodyPr/>
                    <a:lstStyle/>
                    <a:p>
                      <a:pPr algn="ctr" fontAlgn="b"/>
                      <a:r>
                        <a:rPr lang="en-US" sz="2400" u="none" strike="noStrike" dirty="0">
                          <a:effectLst/>
                        </a:rPr>
                        <a:t>Molecule - Coenzyme Q10 100 mg + Lycopene 4000 mcg + Selenium 70mcg + Omega 3 Fatty Acid (EPA 90mg + DHA 60 mg)</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75333392"/>
                  </a:ext>
                </a:extLst>
              </a:tr>
              <a:tr h="787077">
                <a:tc>
                  <a:txBody>
                    <a:bodyPr/>
                    <a:lstStyle/>
                    <a:p>
                      <a:pPr algn="l" fontAlgn="b"/>
                      <a:r>
                        <a:rPr lang="en-US" sz="2400" u="none" strike="noStrike">
                          <a:effectLst/>
                        </a:rPr>
                        <a:t>S.N.</a:t>
                      </a:r>
                      <a:endParaRPr lang="en-US" sz="2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dirty="0">
                          <a:effectLst/>
                        </a:rPr>
                        <a:t>Competitor Brands</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pPr algn="l" fontAlgn="b"/>
                      <a:r>
                        <a:rPr lang="en-US" sz="2400" u="none" strike="noStrike">
                          <a:effectLst/>
                        </a:rPr>
                        <a:t>Company</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pPr algn="l" fontAlgn="b"/>
                      <a:r>
                        <a:rPr lang="en-US" sz="1000" u="none" strike="noStrike">
                          <a:effectLst/>
                        </a:rPr>
                        <a:t>Company</a:t>
                      </a:r>
                      <a:endParaRPr lang="en-US" sz="10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400" u="none" strike="noStrike" dirty="0">
                          <a:effectLst/>
                        </a:rPr>
                        <a:t>Composition</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a:effectLst/>
                        </a:rPr>
                        <a:t>Pack size</a:t>
                      </a:r>
                      <a:endParaRPr lang="en-US" sz="24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r>
                        <a:rPr lang="en-US" sz="2400" u="none" strike="noStrike">
                          <a:effectLst/>
                        </a:rPr>
                        <a:t>Price to patient (INR)</a:t>
                      </a:r>
                      <a:endParaRPr lang="en-US" sz="2400">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l" fontAlgn="b"/>
                      <a:r>
                        <a:rPr lang="en-US" sz="1000" u="none" strike="noStrike">
                          <a:effectLst/>
                        </a:rPr>
                        <a:t>Pack size</a:t>
                      </a:r>
                      <a:endParaRPr lang="en-US" sz="1000" b="1"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r>
                        <a:rPr lang="en-US" sz="1000" u="none" strike="noStrike">
                          <a:effectLst/>
                        </a:rPr>
                        <a:t>Price to patient (INR)</a:t>
                      </a:r>
                      <a:endParaRPr lang="en-US" sz="10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352942188"/>
                  </a:ext>
                </a:extLst>
              </a:tr>
              <a:tr h="787077">
                <a:tc>
                  <a:txBody>
                    <a:bodyPr/>
                    <a:lstStyle/>
                    <a:p>
                      <a:pPr algn="r" fontAlgn="b"/>
                      <a:r>
                        <a:rPr lang="en-US" sz="2400" u="none" strike="noStrike">
                          <a:effectLst/>
                        </a:rPr>
                        <a:t>1</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a:effectLst/>
                        </a:rPr>
                        <a:t>Lyco-Q 100</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pPr algn="l" fontAlgn="b"/>
                      <a:r>
                        <a:rPr lang="en-US" sz="2400" u="none" strike="noStrike">
                          <a:effectLst/>
                        </a:rPr>
                        <a:t>TTK Healthcare</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pPr algn="l" fontAlgn="b"/>
                      <a:r>
                        <a:rPr lang="en-US" sz="1000" u="none" strike="noStrike">
                          <a:effectLst/>
                        </a:rPr>
                        <a:t>TTK Healthcare</a:t>
                      </a:r>
                      <a:endParaRPr lang="en-US"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400" u="none" strike="noStrike">
                          <a:effectLst/>
                        </a:rPr>
                        <a:t>Lycopene + ubidecarenone + zinc + selenium + folic acid + L-Arginine</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a:effectLst/>
                        </a:rPr>
                        <a:t>10</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r>
                        <a:rPr lang="en-US" sz="2400" u="none" strike="noStrike">
                          <a:effectLst/>
                        </a:rPr>
                        <a:t>653</a:t>
                      </a:r>
                      <a:endParaRPr lang="en-US" sz="2400">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r" fontAlgn="b"/>
                      <a:r>
                        <a:rPr lang="en-US" sz="1000" u="none" strike="noStrike">
                          <a:effectLst/>
                        </a:rPr>
                        <a:t>10</a:t>
                      </a:r>
                      <a:endParaRPr lang="en-US" sz="1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r" fontAlgn="b"/>
                      <a:r>
                        <a:rPr lang="en-US" sz="1000" u="none" strike="noStrike">
                          <a:effectLst/>
                        </a:rPr>
                        <a:t>653</a:t>
                      </a:r>
                      <a:endParaRPr lang="en-US"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10892111"/>
                  </a:ext>
                </a:extLst>
              </a:tr>
              <a:tr h="787077">
                <a:tc>
                  <a:txBody>
                    <a:bodyPr/>
                    <a:lstStyle/>
                    <a:p>
                      <a:pPr algn="r" fontAlgn="b"/>
                      <a:r>
                        <a:rPr lang="en-US" sz="2400" u="none" strike="noStrike">
                          <a:effectLst/>
                        </a:rPr>
                        <a:t>2</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a:effectLst/>
                        </a:rPr>
                        <a:t>Ubi Q 100</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pPr algn="l" fontAlgn="b"/>
                      <a:r>
                        <a:rPr lang="en-US" sz="2400" u="none" strike="noStrike" dirty="0" err="1">
                          <a:effectLst/>
                        </a:rPr>
                        <a:t>Fourrts</a:t>
                      </a:r>
                      <a:r>
                        <a:rPr lang="en-US" sz="2400" u="none" strike="noStrike" dirty="0">
                          <a:effectLst/>
                        </a:rPr>
                        <a:t> India </a:t>
                      </a:r>
                      <a:r>
                        <a:rPr lang="en-US" sz="2400" u="none" strike="noStrike" dirty="0" err="1">
                          <a:effectLst/>
                        </a:rPr>
                        <a:t>Lboratories</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pPr algn="l" fontAlgn="b"/>
                      <a:r>
                        <a:rPr lang="en-US" sz="1000" u="none" strike="noStrike">
                          <a:effectLst/>
                        </a:rPr>
                        <a:t>Fourrts India Lboratories</a:t>
                      </a:r>
                      <a:endParaRPr lang="en-US"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400" u="none" strike="noStrike">
                          <a:effectLst/>
                        </a:rPr>
                        <a:t>Tribulus + Ubidecarenone + Arginine + Lycopene + Selenium</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a:effectLst/>
                        </a:rPr>
                        <a:t>10</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r>
                        <a:rPr lang="en-US" sz="2400" u="none" strike="noStrike">
                          <a:effectLst/>
                        </a:rPr>
                        <a:t>834</a:t>
                      </a:r>
                      <a:endParaRPr lang="en-US" sz="2400">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r" fontAlgn="b"/>
                      <a:r>
                        <a:rPr lang="en-US" sz="1000" u="none" strike="noStrike">
                          <a:effectLst/>
                        </a:rPr>
                        <a:t>10</a:t>
                      </a:r>
                      <a:endParaRPr lang="en-US" sz="1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r" fontAlgn="b"/>
                      <a:r>
                        <a:rPr lang="en-US" sz="1000" u="none" strike="noStrike">
                          <a:effectLst/>
                        </a:rPr>
                        <a:t>834</a:t>
                      </a:r>
                      <a:endParaRPr lang="en-US"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96034935"/>
                  </a:ext>
                </a:extLst>
              </a:tr>
              <a:tr h="787077">
                <a:tc>
                  <a:txBody>
                    <a:bodyPr/>
                    <a:lstStyle/>
                    <a:p>
                      <a:pPr algn="r" fontAlgn="b"/>
                      <a:r>
                        <a:rPr lang="en-US" sz="2400" u="none" strike="noStrike">
                          <a:effectLst/>
                        </a:rPr>
                        <a:t>3</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dirty="0" err="1">
                          <a:effectLst/>
                        </a:rPr>
                        <a:t>Oligocare</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pPr algn="l" fontAlgn="b"/>
                      <a:r>
                        <a:rPr lang="en-US" sz="2400" u="none" strike="noStrike" dirty="0">
                          <a:effectLst/>
                        </a:rPr>
                        <a:t>Meyer Organics Pvt Ltd</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pPr algn="l" fontAlgn="b"/>
                      <a:r>
                        <a:rPr lang="en-US" sz="1000" u="none" strike="noStrike">
                          <a:effectLst/>
                        </a:rPr>
                        <a:t>Meyer Organics Pvt Ltd</a:t>
                      </a:r>
                      <a:endParaRPr lang="en-US"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400" u="none" strike="noStrike">
                          <a:effectLst/>
                        </a:rPr>
                        <a:t>Lycopene+ L-arginine+ L0glutathione+Co-Q 10+ Methylcobalamin+ selenium</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a:effectLst/>
                        </a:rPr>
                        <a:t>15</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r>
                        <a:rPr lang="en-US" sz="2400" u="none" strike="noStrike">
                          <a:effectLst/>
                        </a:rPr>
                        <a:t>453.5</a:t>
                      </a:r>
                      <a:endParaRPr lang="en-US" sz="2400">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r" fontAlgn="b"/>
                      <a:r>
                        <a:rPr lang="en-US" sz="1000" u="none" strike="noStrike">
                          <a:effectLst/>
                        </a:rPr>
                        <a:t>15</a:t>
                      </a:r>
                      <a:endParaRPr lang="en-US" sz="1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r" fontAlgn="b"/>
                      <a:r>
                        <a:rPr lang="en-US" sz="1000" u="none" strike="noStrike">
                          <a:effectLst/>
                        </a:rPr>
                        <a:t>453.5</a:t>
                      </a:r>
                      <a:endParaRPr lang="en-US"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01853030"/>
                  </a:ext>
                </a:extLst>
              </a:tr>
              <a:tr h="585308">
                <a:tc>
                  <a:txBody>
                    <a:bodyPr/>
                    <a:lstStyle/>
                    <a:p>
                      <a:pPr algn="r" fontAlgn="b"/>
                      <a:r>
                        <a:rPr lang="en-US" sz="2400" u="none" strike="noStrike">
                          <a:effectLst/>
                        </a:rPr>
                        <a:t>4</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dirty="0">
                          <a:effectLst/>
                        </a:rPr>
                        <a:t>Mac-Q10</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pPr algn="l" fontAlgn="b"/>
                      <a:r>
                        <a:rPr lang="en-US" sz="2400" u="none" strike="noStrike" dirty="0" err="1">
                          <a:effectLst/>
                        </a:rPr>
                        <a:t>Macleods</a:t>
                      </a:r>
                      <a:r>
                        <a:rPr lang="en-US" sz="2400" u="none" strike="noStrike" dirty="0">
                          <a:effectLst/>
                        </a:rPr>
                        <a:t> Pharmaceuticals Pvt Ltd</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US"/>
                    </a:p>
                  </a:txBody>
                  <a:tcPr/>
                </a:tc>
                <a:tc hMerge="1">
                  <a:txBody>
                    <a:bodyPr/>
                    <a:lstStyle/>
                    <a:p>
                      <a:pPr algn="l" fontAlgn="b"/>
                      <a:r>
                        <a:rPr lang="en-US" sz="1000" u="none" strike="noStrike">
                          <a:effectLst/>
                        </a:rPr>
                        <a:t>Macleods Pharmaceuticals Pvt Ltd</a:t>
                      </a:r>
                      <a:endParaRPr lang="en-US"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400" u="none" strike="noStrike" dirty="0">
                          <a:effectLst/>
                        </a:rPr>
                        <a:t>Co Q 10+ Lycopene+ Folic acid+ zinc</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l" fontAlgn="b"/>
                      <a:r>
                        <a:rPr lang="en-US" sz="2400" u="none" strike="noStrike" dirty="0">
                          <a:effectLst/>
                        </a:rPr>
                        <a:t>10</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gridSpan="3">
                  <a:txBody>
                    <a:bodyPr/>
                    <a:lstStyle/>
                    <a:p>
                      <a:r>
                        <a:rPr lang="en-US" sz="2400" u="none" strike="noStrike" dirty="0">
                          <a:effectLst/>
                        </a:rPr>
                        <a:t>495</a:t>
                      </a:r>
                      <a:endParaRPr lang="en-US" sz="2400" dirty="0">
                        <a:latin typeface="Times New Roman" panose="02020603050405020304" pitchFamily="18" charset="0"/>
                        <a:cs typeface="Times New Roman" panose="02020603050405020304" pitchFamily="18" charset="0"/>
                      </a:endParaRPr>
                    </a:p>
                  </a:txBody>
                  <a:tcPr marL="7620" marR="7620" marT="7620" marB="0" anchor="b"/>
                </a:tc>
                <a:tc hMerge="1">
                  <a:txBody>
                    <a:bodyPr/>
                    <a:lstStyle/>
                    <a:p>
                      <a:pPr algn="r" fontAlgn="b"/>
                      <a:r>
                        <a:rPr lang="en-US" sz="1000" u="none" strike="noStrike">
                          <a:effectLst/>
                        </a:rPr>
                        <a:t>10</a:t>
                      </a:r>
                      <a:endParaRPr lang="en-US" sz="1000" b="0" i="0" u="none" strike="noStrike">
                        <a:solidFill>
                          <a:srgbClr val="000000"/>
                        </a:solidFill>
                        <a:effectLst/>
                        <a:latin typeface="Calibri" panose="020F0502020204030204" pitchFamily="34" charset="0"/>
                      </a:endParaRPr>
                    </a:p>
                  </a:txBody>
                  <a:tcPr marL="7620" marR="7620" marT="7620" marB="0" anchor="b"/>
                </a:tc>
                <a:tc hMerge="1">
                  <a:txBody>
                    <a:bodyPr/>
                    <a:lstStyle/>
                    <a:p>
                      <a:pPr algn="r" fontAlgn="b"/>
                      <a:r>
                        <a:rPr lang="en-US" sz="1000" u="none" strike="noStrike" dirty="0">
                          <a:effectLst/>
                        </a:rPr>
                        <a:t>495</a:t>
                      </a:r>
                      <a:endParaRPr lang="en-US"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40619112"/>
                  </a:ext>
                </a:extLst>
              </a:tr>
            </a:tbl>
          </a:graphicData>
        </a:graphic>
      </p:graphicFrame>
      <p:sp>
        <p:nvSpPr>
          <p:cNvPr id="22" name="TextBox 21">
            <a:extLst>
              <a:ext uri="{FF2B5EF4-FFF2-40B4-BE49-F238E27FC236}">
                <a16:creationId xmlns:a16="http://schemas.microsoft.com/office/drawing/2014/main" id="{FD895F10-69E5-318F-B376-E9583571D694}"/>
              </a:ext>
            </a:extLst>
          </p:cNvPr>
          <p:cNvSpPr txBox="1"/>
          <p:nvPr/>
        </p:nvSpPr>
        <p:spPr>
          <a:xfrm>
            <a:off x="17423323" y="4443931"/>
            <a:ext cx="14598162" cy="16359094"/>
          </a:xfrm>
          <a:prstGeom prst="rect">
            <a:avLst/>
          </a:prstGeom>
          <a:noFill/>
        </p:spPr>
        <p:txBody>
          <a:bodyPr wrap="square" rtlCol="0">
            <a:spAutoFit/>
          </a:bodyPr>
          <a:lstStyle/>
          <a:p>
            <a:pPr marL="457200" indent="-457200">
              <a:buFont typeface="Arial" panose="020B0604020202020204" pitchFamily="34" charset="0"/>
              <a:buChar char="•"/>
            </a:pPr>
            <a:r>
              <a:rPr lang="en-US" sz="4000" b="1" dirty="0">
                <a:latin typeface="Times New Roman" panose="02020603050405020304" pitchFamily="18" charset="0"/>
                <a:cs typeface="Times New Roman" panose="02020603050405020304" pitchFamily="18" charset="0"/>
              </a:rPr>
              <a:t>Training Field Force:</a:t>
            </a:r>
          </a:p>
          <a:p>
            <a:pPr algn="just"/>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The company has conducted six days training in Lonavala and Lucknow. In Lonavala training, I have trained the 50 Sales officers and 10 managers from Maharashtra about some of the products of the company. Then I trained other nine sales officers about total 32 products of the company, marketing strategy, detailing to the doctors, etc. in the online mode. </a:t>
            </a:r>
            <a:endParaRPr lang="en-US" sz="32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4000" b="1" dirty="0">
                <a:latin typeface="Times New Roman" panose="02020603050405020304" pitchFamily="18" charset="0"/>
                <a:cs typeface="Times New Roman" panose="02020603050405020304" pitchFamily="18" charset="0"/>
              </a:rPr>
              <a:t>Visual Aid and other promotional input with help of data</a:t>
            </a:r>
          </a:p>
          <a:p>
            <a:pPr algn="just"/>
            <a:r>
              <a:rPr lang="en-US" sz="3200" dirty="0">
                <a:latin typeface="Times New Roman" panose="02020603050405020304" pitchFamily="18" charset="0"/>
                <a:ea typeface="Calibri" panose="020F0502020204030204" pitchFamily="34" charset="0"/>
                <a:cs typeface="Times New Roman" panose="02020603050405020304" pitchFamily="18" charset="0"/>
              </a:rPr>
              <a:t>The group product manager taught us the importance of visual aid, what content to add, how to design it and how to present it. </a:t>
            </a:r>
            <a:r>
              <a:rPr lang="en-US" sz="320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It helps to establish, explain, connect, and associate ideas and concepts. </a:t>
            </a:r>
            <a:endParaRPr lang="en-US" sz="32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4000" b="1" dirty="0">
                <a:latin typeface="Times New Roman" panose="02020603050405020304" pitchFamily="18" charset="0"/>
                <a:cs typeface="Times New Roman" panose="02020603050405020304" pitchFamily="18" charset="0"/>
              </a:rPr>
              <a:t>Leadership and team management </a:t>
            </a:r>
          </a:p>
          <a:p>
            <a:pPr algn="just">
              <a:lnSpc>
                <a:spcPct val="115000"/>
              </a:lnSpc>
              <a:spcAft>
                <a:spcPts val="80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This is one of the most important things I have learnt during the course of my internship. Team management skills was learnt in day-to-day work of internship in which all of us had to coordinate to achieve and complete a particular task. It taught us how to be flexible, open towards feedbacks and communicate proactively and positively. </a:t>
            </a:r>
          </a:p>
          <a:p>
            <a:pPr algn="just">
              <a:lnSpc>
                <a:spcPct val="115000"/>
              </a:lnSpc>
              <a:spcAft>
                <a:spcPts val="800"/>
              </a:spcAft>
            </a:pPr>
            <a:r>
              <a:rPr lang="en-US" sz="320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To support organization’s mission to achieve their goals as an internee I took part in their training program where I have learnt how to talk in front of people and how to play a leadership role. As a trainee I got the biggest exposure of training the people which was essential to expand my skillset.</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4000" dirty="0">
                <a:latin typeface="Times New Roman" panose="02020603050405020304" pitchFamily="18" charset="0"/>
                <a:ea typeface="Calibri" panose="020F0502020204030204" pitchFamily="34" charset="0"/>
                <a:cs typeface="Times New Roman" panose="02020603050405020304" pitchFamily="18" charset="0"/>
              </a:rPr>
              <a:t>6. </a:t>
            </a:r>
            <a:r>
              <a:rPr lang="en-US" sz="4000" b="1" dirty="0">
                <a:latin typeface="Times New Roman" panose="02020603050405020304" pitchFamily="18" charset="0"/>
                <a:ea typeface="Calibri" panose="020F0502020204030204" pitchFamily="34" charset="0"/>
                <a:cs typeface="Times New Roman" panose="02020603050405020304" pitchFamily="18" charset="0"/>
              </a:rPr>
              <a:t>DIFFERENCE BETWEEN PRACTICAL EXPOSURE AND THEORETICAL WORK:</a:t>
            </a:r>
          </a:p>
          <a:p>
            <a:pPr algn="just">
              <a:lnSpc>
                <a:spcPct val="115000"/>
              </a:lnSpc>
              <a:spcAft>
                <a:spcPts val="80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a:t>
            </a:r>
            <a:r>
              <a:rPr lang="en-US" sz="3200" i="1" dirty="0">
                <a:latin typeface="Times New Roman" panose="02020603050405020304" pitchFamily="18" charset="0"/>
                <a:ea typeface="Calibri" panose="020F0502020204030204" pitchFamily="34" charset="0"/>
                <a:cs typeface="Times New Roman" panose="02020603050405020304" pitchFamily="18" charset="0"/>
              </a:rPr>
              <a:t>In theory, theory and practice are same. In practice, they are not</a:t>
            </a:r>
            <a:r>
              <a:rPr lang="en-US" sz="3200" dirty="0">
                <a:latin typeface="Times New Roman" panose="02020603050405020304" pitchFamily="18" charset="0"/>
                <a:ea typeface="Calibri" panose="020F0502020204030204" pitchFamily="34" charset="0"/>
                <a:cs typeface="Times New Roman" panose="02020603050405020304" pitchFamily="18" charset="0"/>
              </a:rPr>
              <a:t>. – Albert Einstein”</a:t>
            </a:r>
          </a:p>
          <a:p>
            <a:pPr algn="just">
              <a:lnSpc>
                <a:spcPct val="115000"/>
              </a:lnSpc>
              <a:spcAft>
                <a:spcPts val="80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The practical knowledge was gained by an actual day to day experience of things. It is gained during the tasks given. Theoretical knowledge is gained by books and practical knowledge will lead you to the logic behind theories learned and how to implement those theories</a:t>
            </a:r>
            <a:endParaRPr lang="en-US" sz="32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DB79C862-99C4-F7BE-0B66-BFF9B0E55480}"/>
              </a:ext>
            </a:extLst>
          </p:cNvPr>
          <p:cNvSpPr txBox="1"/>
          <p:nvPr/>
        </p:nvSpPr>
        <p:spPr>
          <a:xfrm>
            <a:off x="15713998" y="1194362"/>
            <a:ext cx="11471815" cy="255454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4000" dirty="0">
                <a:latin typeface="Times New Roman" panose="02020603050405020304" pitchFamily="18" charset="0"/>
                <a:cs typeface="Times New Roman" panose="02020603050405020304" pitchFamily="18" charset="0"/>
              </a:rPr>
              <a:t>Name of faculty member: </a:t>
            </a:r>
            <a:r>
              <a:rPr lang="en-US" sz="4000" b="1" dirty="0">
                <a:latin typeface="Times New Roman" panose="02020603050405020304" pitchFamily="18" charset="0"/>
                <a:cs typeface="Times New Roman" panose="02020603050405020304" pitchFamily="18" charset="0"/>
              </a:rPr>
              <a:t>Dr. Saurabh Kumar Banerjee</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Name of the industry mentor: </a:t>
            </a:r>
            <a:r>
              <a:rPr lang="en-US" sz="4000" b="1" dirty="0">
                <a:latin typeface="Times New Roman" panose="02020603050405020304" pitchFamily="18" charset="0"/>
                <a:cs typeface="Times New Roman" panose="02020603050405020304" pitchFamily="18" charset="0"/>
              </a:rPr>
              <a:t>Kapil </a:t>
            </a:r>
            <a:r>
              <a:rPr lang="en-US" sz="4000" b="1" dirty="0" err="1">
                <a:latin typeface="Times New Roman" panose="02020603050405020304" pitchFamily="18" charset="0"/>
                <a:cs typeface="Times New Roman" panose="02020603050405020304" pitchFamily="18" charset="0"/>
              </a:rPr>
              <a:t>Mudliar</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Organization name: </a:t>
            </a:r>
            <a:r>
              <a:rPr lang="en-US" sz="4000" b="1" dirty="0">
                <a:latin typeface="Times New Roman" panose="02020603050405020304" pitchFamily="18" charset="0"/>
                <a:cs typeface="Times New Roman" panose="02020603050405020304" pitchFamily="18" charset="0"/>
              </a:rPr>
              <a:t>NECS Pharma LLP</a:t>
            </a:r>
          </a:p>
        </p:txBody>
      </p:sp>
      <p:graphicFrame>
        <p:nvGraphicFramePr>
          <p:cNvPr id="31" name="Diagram 30">
            <a:extLst>
              <a:ext uri="{FF2B5EF4-FFF2-40B4-BE49-F238E27FC236}">
                <a16:creationId xmlns:a16="http://schemas.microsoft.com/office/drawing/2014/main" id="{6BE1901F-7E1A-BBDD-2925-F0AA85928E85}"/>
              </a:ext>
            </a:extLst>
          </p:cNvPr>
          <p:cNvGraphicFramePr/>
          <p:nvPr>
            <p:extLst>
              <p:ext uri="{D42A27DB-BD31-4B8C-83A1-F6EECF244321}">
                <p14:modId xmlns:p14="http://schemas.microsoft.com/office/powerpoint/2010/main" val="2014675236"/>
              </p:ext>
            </p:extLst>
          </p:nvPr>
        </p:nvGraphicFramePr>
        <p:xfrm>
          <a:off x="25540830" y="35290479"/>
          <a:ext cx="6666371" cy="48905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33" name="Diagram 32">
            <a:extLst>
              <a:ext uri="{FF2B5EF4-FFF2-40B4-BE49-F238E27FC236}">
                <a16:creationId xmlns:a16="http://schemas.microsoft.com/office/drawing/2014/main" id="{68EE4A1B-4591-44D5-A23A-CF4823814B25}"/>
              </a:ext>
            </a:extLst>
          </p:cNvPr>
          <p:cNvGraphicFramePr/>
          <p:nvPr>
            <p:extLst>
              <p:ext uri="{D42A27DB-BD31-4B8C-83A1-F6EECF244321}">
                <p14:modId xmlns:p14="http://schemas.microsoft.com/office/powerpoint/2010/main" val="357476897"/>
              </p:ext>
            </p:extLst>
          </p:nvPr>
        </p:nvGraphicFramePr>
        <p:xfrm>
          <a:off x="17486625" y="35933882"/>
          <a:ext cx="7489281" cy="6777040"/>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4" name="TextBox 3">
            <a:extLst>
              <a:ext uri="{FF2B5EF4-FFF2-40B4-BE49-F238E27FC236}">
                <a16:creationId xmlns:a16="http://schemas.microsoft.com/office/drawing/2014/main" id="{8F63FE7A-AF85-D3F7-784E-9C36BDA789C7}"/>
              </a:ext>
            </a:extLst>
          </p:cNvPr>
          <p:cNvSpPr txBox="1"/>
          <p:nvPr/>
        </p:nvSpPr>
        <p:spPr>
          <a:xfrm>
            <a:off x="25342829" y="40482569"/>
            <a:ext cx="7062371" cy="2800767"/>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10. SUGGESTIONS TO THE ORGANIZATION:</a:t>
            </a:r>
          </a:p>
          <a:p>
            <a:r>
              <a:rPr lang="en-US" sz="3200" dirty="0">
                <a:latin typeface="Times New Roman" panose="02020603050405020304" pitchFamily="18" charset="0"/>
                <a:cs typeface="Times New Roman" panose="02020603050405020304" pitchFamily="18" charset="0"/>
              </a:rPr>
              <a:t>Feedbacks and remarks to interns should be given(about their progress and day-to-day work).</a:t>
            </a:r>
          </a:p>
        </p:txBody>
      </p:sp>
      <p:sp>
        <p:nvSpPr>
          <p:cNvPr id="5" name="Rectangle 4">
            <a:extLst>
              <a:ext uri="{FF2B5EF4-FFF2-40B4-BE49-F238E27FC236}">
                <a16:creationId xmlns:a16="http://schemas.microsoft.com/office/drawing/2014/main" id="{1434E723-B9D7-B492-C2B6-C844273BC7FF}"/>
              </a:ext>
            </a:extLst>
          </p:cNvPr>
          <p:cNvSpPr/>
          <p:nvPr/>
        </p:nvSpPr>
        <p:spPr>
          <a:xfrm flipV="1">
            <a:off x="6583190" y="503038"/>
            <a:ext cx="20521831" cy="3606333"/>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pic>
        <p:nvPicPr>
          <p:cNvPr id="18" name="Picture 17">
            <a:extLst>
              <a:ext uri="{FF2B5EF4-FFF2-40B4-BE49-F238E27FC236}">
                <a16:creationId xmlns:a16="http://schemas.microsoft.com/office/drawing/2014/main" id="{36A4C424-7B61-3BA4-50E8-826254CB7F59}"/>
              </a:ext>
            </a:extLst>
          </p:cNvPr>
          <p:cNvPicPr>
            <a:picLocks noChangeAspect="1"/>
          </p:cNvPicPr>
          <p:nvPr/>
        </p:nvPicPr>
        <p:blipFill rotWithShape="1">
          <a:blip r:embed="rId21">
            <a:extLst>
              <a:ext uri="{BEBA8EAE-BF5A-486C-A8C5-ECC9F3942E4B}">
                <a14:imgProps xmlns:a14="http://schemas.microsoft.com/office/drawing/2010/main">
                  <a14:imgLayer r:embed="rId22">
                    <a14:imgEffect>
                      <a14:sharpenSoften amount="25000"/>
                    </a14:imgEffect>
                  </a14:imgLayer>
                </a14:imgProps>
              </a:ext>
            </a:extLst>
          </a:blip>
          <a:srcRect l="10044" t="2336" r="3768"/>
          <a:stretch/>
        </p:blipFill>
        <p:spPr>
          <a:xfrm>
            <a:off x="10706099" y="16042218"/>
            <a:ext cx="5753101" cy="5080629"/>
          </a:xfrm>
          <a:prstGeom prst="rect">
            <a:avLst/>
          </a:prstGeom>
        </p:spPr>
      </p:pic>
    </p:spTree>
    <p:extLst>
      <p:ext uri="{BB962C8B-B14F-4D97-AF65-F5344CB8AC3E}">
        <p14:creationId xmlns:p14="http://schemas.microsoft.com/office/powerpoint/2010/main" val="39907239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805</TotalTime>
  <Words>1169</Words>
  <Application>Microsoft Office PowerPoint</Application>
  <PresentationFormat>Custom</PresentationFormat>
  <Paragraphs>113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Name: Anjali Pawar  Roll no: 0289                    Stream: Pharmaceutical Management- 13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Anjali Pawar Roll no: 0289 Stream: Pharmaceutical Management- 13 Name of faculty member: Dr. Saurabh Kumar Banerjee Name of the industry mentor: Kapil Mudliar Organization name: NECS Pharma LLP</dc:title>
  <dc:creator>Anjali Chunnilal Pawar</dc:creator>
  <cp:lastModifiedBy>Anjali Chunnilal Pawar</cp:lastModifiedBy>
  <cp:revision>11</cp:revision>
  <dcterms:created xsi:type="dcterms:W3CDTF">2022-06-09T08:39:08Z</dcterms:created>
  <dcterms:modified xsi:type="dcterms:W3CDTF">2022-06-10T15:13:26Z</dcterms:modified>
</cp:coreProperties>
</file>