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700405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B8E08C"/>
    <a:srgbClr val="CCECFF"/>
    <a:srgbClr val="0083C4"/>
    <a:srgbClr val="0066FF"/>
    <a:srgbClr val="6699FF"/>
    <a:srgbClr val="3399FF"/>
    <a:srgbClr val="00CCFF"/>
    <a:srgbClr val="66FF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B78710-7921-4E8A-8A29-EE6300AB1C6D}" v="52" dt="2022-06-10T10:44:34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56" autoAdjust="0"/>
    <p:restoredTop sz="94660"/>
  </p:normalViewPr>
  <p:slideViewPr>
    <p:cSldViewPr>
      <p:cViewPr>
        <p:scale>
          <a:sx n="40" d="100"/>
          <a:sy n="40" d="100"/>
        </p:scale>
        <p:origin x="-1974" y="-2490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kaprabha Pal" userId="7974f288157e1c5f" providerId="LiveId" clId="{AEB78710-7921-4E8A-8A29-EE6300AB1C6D}"/>
    <pc:docChg chg="modSld">
      <pc:chgData name="Arkaprabha Pal" userId="7974f288157e1c5f" providerId="LiveId" clId="{AEB78710-7921-4E8A-8A29-EE6300AB1C6D}" dt="2022-06-10T10:44:34.887" v="51" actId="313"/>
      <pc:docMkLst>
        <pc:docMk/>
      </pc:docMkLst>
      <pc:sldChg chg="modSp">
        <pc:chgData name="Arkaprabha Pal" userId="7974f288157e1c5f" providerId="LiveId" clId="{AEB78710-7921-4E8A-8A29-EE6300AB1C6D}" dt="2022-06-10T10:44:34.887" v="51" actId="313"/>
        <pc:sldMkLst>
          <pc:docMk/>
          <pc:sldMk cId="0" sldId="256"/>
        </pc:sldMkLst>
        <pc:graphicFrameChg chg="mod">
          <ac:chgData name="Arkaprabha Pal" userId="7974f288157e1c5f" providerId="LiveId" clId="{AEB78710-7921-4E8A-8A29-EE6300AB1C6D}" dt="2022-06-10T10:44:34.887" v="51" actId="313"/>
          <ac:graphicFrameMkLst>
            <pc:docMk/>
            <pc:sldMk cId="0" sldId="256"/>
            <ac:graphicFrameMk id="23" creationId="{AA11C3ED-2049-A47A-6325-5C57ACECEEFC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21D100-9E19-44F7-9AAB-16DD3D3EE37F}" type="doc">
      <dgm:prSet loTypeId="urn:microsoft.com/office/officeart/2005/8/layout/process5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312BE962-DA68-4B7C-BEC6-C2061A801C65}">
      <dgm:prSet phldrT="[Text]" custT="1"/>
      <dgm:spPr>
        <a:xfrm>
          <a:off x="105171" y="661"/>
          <a:ext cx="2083593" cy="125015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buNone/>
          </a:pPr>
          <a:r>
            <a:rPr lang="en-IN" sz="36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Senior Principle</a:t>
          </a:r>
        </a:p>
      </dgm:t>
    </dgm:pt>
    <dgm:pt modelId="{96034F23-C0F4-433D-8095-4A9691C21A22}" type="parTrans" cxnId="{25EB48EF-7C68-4D49-8EAE-14E82FE45954}">
      <dgm:prSet/>
      <dgm:spPr/>
      <dgm:t>
        <a:bodyPr/>
        <a:lstStyle/>
        <a:p>
          <a:endParaRPr lang="en-IN"/>
        </a:p>
      </dgm:t>
    </dgm:pt>
    <dgm:pt modelId="{96A5391D-D797-4397-B1A4-A35F2DBBDEED}" type="sibTrans" cxnId="{25EB48EF-7C68-4D49-8EAE-14E82FE45954}">
      <dgm:prSet/>
      <dgm:spPr>
        <a:xfrm>
          <a:off x="2372121" y="367374"/>
          <a:ext cx="441721" cy="5167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95580124-BE31-4B13-803A-206689955047}">
      <dgm:prSet phldrT="[Text]" custT="1"/>
      <dgm:spPr>
        <a:xfrm>
          <a:off x="3022203" y="661"/>
          <a:ext cx="2083593" cy="125015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1633482"/>
                <a:satOff val="-6796"/>
                <a:lumOff val="1601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633482"/>
                <a:satOff val="-6796"/>
                <a:lumOff val="1601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633482"/>
                <a:satOff val="-6796"/>
                <a:lumOff val="1601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buNone/>
          </a:pPr>
          <a:r>
            <a:rPr lang="en-IN" sz="36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WASH Head</a:t>
          </a:r>
        </a:p>
      </dgm:t>
    </dgm:pt>
    <dgm:pt modelId="{482C0221-C4D2-42EB-B99D-52FB08A9E2BD}" type="parTrans" cxnId="{28EDC102-4926-4A87-A601-3AE120995E54}">
      <dgm:prSet/>
      <dgm:spPr/>
      <dgm:t>
        <a:bodyPr/>
        <a:lstStyle/>
        <a:p>
          <a:endParaRPr lang="en-IN"/>
        </a:p>
      </dgm:t>
    </dgm:pt>
    <dgm:pt modelId="{52DD6722-5D8A-4C1B-A4EF-27007B825473}" type="sibTrans" cxnId="{28EDC102-4926-4A87-A601-3AE120995E54}">
      <dgm:prSet/>
      <dgm:spPr>
        <a:xfrm>
          <a:off x="5289153" y="367374"/>
          <a:ext cx="441721" cy="5167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1960178"/>
                <a:satOff val="-8155"/>
                <a:lumOff val="1922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960178"/>
                <a:satOff val="-8155"/>
                <a:lumOff val="1922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960178"/>
                <a:satOff val="-8155"/>
                <a:lumOff val="1922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07CCFD3C-5B4E-4633-84A4-CED1B2F4DFB7}">
      <dgm:prSet phldrT="[Text]" custT="1"/>
      <dgm:spPr>
        <a:xfrm>
          <a:off x="5939234" y="20926"/>
          <a:ext cx="2083593" cy="12096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buNone/>
          </a:pPr>
          <a:r>
            <a:rPr lang="en-IN" sz="36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Senior Consultant</a:t>
          </a:r>
        </a:p>
      </dgm:t>
    </dgm:pt>
    <dgm:pt modelId="{7A3850BC-36F4-4C5C-8D63-05AD7B742A92}" type="parTrans" cxnId="{B9BA4CAD-70DF-4210-8AFD-85EEEAFA1C43}">
      <dgm:prSet/>
      <dgm:spPr/>
      <dgm:t>
        <a:bodyPr/>
        <a:lstStyle/>
        <a:p>
          <a:endParaRPr lang="en-IN"/>
        </a:p>
      </dgm:t>
    </dgm:pt>
    <dgm:pt modelId="{9DC25757-C9E4-4A4E-BDE2-648507830FE2}" type="sibTrans" cxnId="{B9BA4CAD-70DF-4210-8AFD-85EEEAFA1C43}">
      <dgm:prSet/>
      <dgm:spPr>
        <a:xfrm rot="5400000">
          <a:off x="6754800" y="1386232"/>
          <a:ext cx="452462" cy="5167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3920356"/>
                <a:satOff val="-16311"/>
                <a:lumOff val="3843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3920356"/>
                <a:satOff val="-16311"/>
                <a:lumOff val="3843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3920356"/>
                <a:satOff val="-16311"/>
                <a:lumOff val="3843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8B9B6E9F-F0A0-45D5-9C2D-A9798D1C4EFE}">
      <dgm:prSet phldrT="[Text]" custT="1"/>
      <dgm:spPr>
        <a:xfrm>
          <a:off x="5939234" y="2084255"/>
          <a:ext cx="2083593" cy="125015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buNone/>
          </a:pPr>
          <a:r>
            <a:rPr lang="en-IN" sz="360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Consultant</a:t>
          </a:r>
          <a:endParaRPr lang="en-IN" sz="3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3841A04-0A63-4655-A771-5D0E827ABE4E}" type="parTrans" cxnId="{A52B7406-AA7E-42DD-9822-3B75EA01E2BF}">
      <dgm:prSet/>
      <dgm:spPr/>
      <dgm:t>
        <a:bodyPr/>
        <a:lstStyle/>
        <a:p>
          <a:endParaRPr lang="en-IN"/>
        </a:p>
      </dgm:t>
    </dgm:pt>
    <dgm:pt modelId="{370A0930-96DE-4244-9B58-C0236412485E}" type="sibTrans" cxnId="{A52B7406-AA7E-42DD-9822-3B75EA01E2BF}">
      <dgm:prSet/>
      <dgm:spPr>
        <a:xfrm rot="10800000">
          <a:off x="5314156" y="2450967"/>
          <a:ext cx="441721" cy="5167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5880535"/>
                <a:satOff val="-24466"/>
                <a:lumOff val="5765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5880535"/>
                <a:satOff val="-24466"/>
                <a:lumOff val="5765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5880535"/>
                <a:satOff val="-24466"/>
                <a:lumOff val="5765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345B1333-F348-409B-A7B8-956C7F7F1D08}">
      <dgm:prSet phldrT="[Text]" custT="1"/>
      <dgm:spPr>
        <a:xfrm>
          <a:off x="3022203" y="2084255"/>
          <a:ext cx="2083593" cy="125015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buNone/>
          </a:pPr>
          <a:r>
            <a:rPr lang="en-IN" sz="36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Associate Consultant</a:t>
          </a:r>
        </a:p>
      </dgm:t>
    </dgm:pt>
    <dgm:pt modelId="{87400F80-40B9-455D-9BF4-79B3C5AE46E1}" type="parTrans" cxnId="{A0FD7EAC-A4CB-439E-94E1-4E5CB1F817CD}">
      <dgm:prSet/>
      <dgm:spPr/>
      <dgm:t>
        <a:bodyPr/>
        <a:lstStyle/>
        <a:p>
          <a:endParaRPr lang="en-IN"/>
        </a:p>
      </dgm:t>
    </dgm:pt>
    <dgm:pt modelId="{7C7F2C37-2827-4BA3-8DA0-2185C031F6D5}" type="sibTrans" cxnId="{A0FD7EAC-A4CB-439E-94E1-4E5CB1F817CD}">
      <dgm:prSet/>
      <dgm:spPr>
        <a:xfrm rot="10800000">
          <a:off x="2397125" y="2450967"/>
          <a:ext cx="441721" cy="5167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7840713"/>
                <a:satOff val="-32622"/>
                <a:lumOff val="7686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7840713"/>
                <a:satOff val="-32622"/>
                <a:lumOff val="7686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7840713"/>
                <a:satOff val="-32622"/>
                <a:lumOff val="7686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B0DD636A-1080-431B-A701-D6DC16659984}">
      <dgm:prSet custT="1"/>
      <dgm:spPr>
        <a:xfrm>
          <a:off x="105171" y="2084255"/>
          <a:ext cx="2083593" cy="125015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8167408"/>
                <a:satOff val="-33981"/>
                <a:lumOff val="8007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8167408"/>
                <a:satOff val="-33981"/>
                <a:lumOff val="8007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8167408"/>
                <a:satOff val="-33981"/>
                <a:lumOff val="8007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buNone/>
          </a:pPr>
          <a:r>
            <a:rPr lang="en-IN" sz="360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Interns</a:t>
          </a:r>
          <a:endParaRPr lang="en-IN" sz="3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420A699-5181-41DA-B4FD-C13B92AB41B0}" type="parTrans" cxnId="{0C16775C-83A9-465C-8773-EC2DF06B25D7}">
      <dgm:prSet/>
      <dgm:spPr/>
      <dgm:t>
        <a:bodyPr/>
        <a:lstStyle/>
        <a:p>
          <a:endParaRPr lang="en-IN"/>
        </a:p>
      </dgm:t>
    </dgm:pt>
    <dgm:pt modelId="{D39FC1C8-8944-4949-8D50-0EBA35D7C662}" type="sibTrans" cxnId="{0C16775C-83A9-465C-8773-EC2DF06B25D7}">
      <dgm:prSet/>
      <dgm:spPr>
        <a:xfrm rot="5400000">
          <a:off x="926107" y="3480263"/>
          <a:ext cx="441721" cy="5167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gm:t>
    </dgm:pt>
    <dgm:pt modelId="{51B9FE56-1364-4719-9157-58FFCDA005B8}">
      <dgm:prSet custT="1"/>
      <dgm:spPr>
        <a:xfrm>
          <a:off x="105171" y="4167849"/>
          <a:ext cx="2083593" cy="125015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>
            <a:buNone/>
          </a:pPr>
          <a:r>
            <a:rPr lang="en-IN" sz="36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Field Assessors</a:t>
          </a:r>
        </a:p>
      </dgm:t>
    </dgm:pt>
    <dgm:pt modelId="{8DE68F49-97A6-4F21-B8D6-1DE1C2A929E1}" type="parTrans" cxnId="{335117B5-0BD4-40B3-BEA6-79FCAFD583D9}">
      <dgm:prSet/>
      <dgm:spPr/>
      <dgm:t>
        <a:bodyPr/>
        <a:lstStyle/>
        <a:p>
          <a:endParaRPr lang="en-IN"/>
        </a:p>
      </dgm:t>
    </dgm:pt>
    <dgm:pt modelId="{14E330EC-8242-42DE-91D4-FDE091217504}" type="sibTrans" cxnId="{335117B5-0BD4-40B3-BEA6-79FCAFD583D9}">
      <dgm:prSet/>
      <dgm:spPr/>
      <dgm:t>
        <a:bodyPr/>
        <a:lstStyle/>
        <a:p>
          <a:endParaRPr lang="en-IN"/>
        </a:p>
      </dgm:t>
    </dgm:pt>
    <dgm:pt modelId="{199113DE-AC1B-4B20-9FB9-B21F08586D99}" type="pres">
      <dgm:prSet presAssocID="{8921D100-9E19-44F7-9AAB-16DD3D3EE37F}" presName="diagram" presStyleCnt="0">
        <dgm:presLayoutVars>
          <dgm:dir/>
          <dgm:resizeHandles val="exact"/>
        </dgm:presLayoutVars>
      </dgm:prSet>
      <dgm:spPr/>
    </dgm:pt>
    <dgm:pt modelId="{4053E7C9-0515-4F13-B74F-C00F3CDE5B31}" type="pres">
      <dgm:prSet presAssocID="{312BE962-DA68-4B7C-BEC6-C2061A801C65}" presName="node" presStyleLbl="node1" presStyleIdx="0" presStyleCnt="7">
        <dgm:presLayoutVars>
          <dgm:bulletEnabled val="1"/>
        </dgm:presLayoutVars>
      </dgm:prSet>
      <dgm:spPr/>
    </dgm:pt>
    <dgm:pt modelId="{15AB5780-1053-4216-A92B-1944EAC067FE}" type="pres">
      <dgm:prSet presAssocID="{96A5391D-D797-4397-B1A4-A35F2DBBDEED}" presName="sibTrans" presStyleLbl="sibTrans2D1" presStyleIdx="0" presStyleCnt="6"/>
      <dgm:spPr/>
    </dgm:pt>
    <dgm:pt modelId="{F36FE660-2914-46C4-B8E3-ADD93207E897}" type="pres">
      <dgm:prSet presAssocID="{96A5391D-D797-4397-B1A4-A35F2DBBDEED}" presName="connectorText" presStyleLbl="sibTrans2D1" presStyleIdx="0" presStyleCnt="6"/>
      <dgm:spPr/>
    </dgm:pt>
    <dgm:pt modelId="{8A2922F4-A91B-4342-BD69-4370A48C5C2A}" type="pres">
      <dgm:prSet presAssocID="{95580124-BE31-4B13-803A-206689955047}" presName="node" presStyleLbl="node1" presStyleIdx="1" presStyleCnt="7">
        <dgm:presLayoutVars>
          <dgm:bulletEnabled val="1"/>
        </dgm:presLayoutVars>
      </dgm:prSet>
      <dgm:spPr/>
    </dgm:pt>
    <dgm:pt modelId="{5D106869-8641-40C2-A6B8-7794FF75181A}" type="pres">
      <dgm:prSet presAssocID="{52DD6722-5D8A-4C1B-A4EF-27007B825473}" presName="sibTrans" presStyleLbl="sibTrans2D1" presStyleIdx="1" presStyleCnt="6" custLinFactNeighborX="53309" custLinFactNeighborY="5497"/>
      <dgm:spPr/>
    </dgm:pt>
    <dgm:pt modelId="{8F491C7A-E57B-4711-B1FC-D9067732730B}" type="pres">
      <dgm:prSet presAssocID="{52DD6722-5D8A-4C1B-A4EF-27007B825473}" presName="connectorText" presStyleLbl="sibTrans2D1" presStyleIdx="1" presStyleCnt="6"/>
      <dgm:spPr/>
    </dgm:pt>
    <dgm:pt modelId="{EE79B36E-9A7C-4273-A9F6-0EC299CE2EB1}" type="pres">
      <dgm:prSet presAssocID="{07CCFD3C-5B4E-4633-84A4-CED1B2F4DFB7}" presName="node" presStyleLbl="node1" presStyleIdx="2" presStyleCnt="7" custScaleY="96758">
        <dgm:presLayoutVars>
          <dgm:bulletEnabled val="1"/>
        </dgm:presLayoutVars>
      </dgm:prSet>
      <dgm:spPr/>
    </dgm:pt>
    <dgm:pt modelId="{77370A6F-1814-4619-A601-8A5BD7F4BB23}" type="pres">
      <dgm:prSet presAssocID="{9DC25757-C9E4-4A4E-BDE2-648507830FE2}" presName="sibTrans" presStyleLbl="sibTrans2D1" presStyleIdx="2" presStyleCnt="6"/>
      <dgm:spPr/>
    </dgm:pt>
    <dgm:pt modelId="{309C17D8-2F73-4FC9-88B2-5634B46703ED}" type="pres">
      <dgm:prSet presAssocID="{9DC25757-C9E4-4A4E-BDE2-648507830FE2}" presName="connectorText" presStyleLbl="sibTrans2D1" presStyleIdx="2" presStyleCnt="6"/>
      <dgm:spPr/>
    </dgm:pt>
    <dgm:pt modelId="{8C14A9CE-1924-43CB-BD53-658F8CF483F0}" type="pres">
      <dgm:prSet presAssocID="{8B9B6E9F-F0A0-45D5-9C2D-A9798D1C4EFE}" presName="node" presStyleLbl="node1" presStyleIdx="3" presStyleCnt="7">
        <dgm:presLayoutVars>
          <dgm:bulletEnabled val="1"/>
        </dgm:presLayoutVars>
      </dgm:prSet>
      <dgm:spPr/>
    </dgm:pt>
    <dgm:pt modelId="{35921938-F853-40E7-823C-019810138609}" type="pres">
      <dgm:prSet presAssocID="{370A0930-96DE-4244-9B58-C0236412485E}" presName="sibTrans" presStyleLbl="sibTrans2D1" presStyleIdx="3" presStyleCnt="6"/>
      <dgm:spPr/>
    </dgm:pt>
    <dgm:pt modelId="{0E25C3C6-BFE9-437F-8DBF-5AC76DC90E42}" type="pres">
      <dgm:prSet presAssocID="{370A0930-96DE-4244-9B58-C0236412485E}" presName="connectorText" presStyleLbl="sibTrans2D1" presStyleIdx="3" presStyleCnt="6"/>
      <dgm:spPr/>
    </dgm:pt>
    <dgm:pt modelId="{10DD8614-E3BC-4043-A1DA-596912A2533A}" type="pres">
      <dgm:prSet presAssocID="{345B1333-F348-409B-A7B8-956C7F7F1D08}" presName="node" presStyleLbl="node1" presStyleIdx="4" presStyleCnt="7">
        <dgm:presLayoutVars>
          <dgm:bulletEnabled val="1"/>
        </dgm:presLayoutVars>
      </dgm:prSet>
      <dgm:spPr/>
    </dgm:pt>
    <dgm:pt modelId="{1954D65E-5558-462E-8796-6EB3F90B4F9E}" type="pres">
      <dgm:prSet presAssocID="{7C7F2C37-2827-4BA3-8DA0-2185C031F6D5}" presName="sibTrans" presStyleLbl="sibTrans2D1" presStyleIdx="4" presStyleCnt="6"/>
      <dgm:spPr/>
    </dgm:pt>
    <dgm:pt modelId="{B5539800-9F33-4DEC-A4D7-6756760D81FF}" type="pres">
      <dgm:prSet presAssocID="{7C7F2C37-2827-4BA3-8DA0-2185C031F6D5}" presName="connectorText" presStyleLbl="sibTrans2D1" presStyleIdx="4" presStyleCnt="6"/>
      <dgm:spPr/>
    </dgm:pt>
    <dgm:pt modelId="{4E4A941A-DC20-4057-887F-994D7B694E7E}" type="pres">
      <dgm:prSet presAssocID="{B0DD636A-1080-431B-A701-D6DC16659984}" presName="node" presStyleLbl="node1" presStyleIdx="5" presStyleCnt="7">
        <dgm:presLayoutVars>
          <dgm:bulletEnabled val="1"/>
        </dgm:presLayoutVars>
      </dgm:prSet>
      <dgm:spPr/>
    </dgm:pt>
    <dgm:pt modelId="{DAD8B195-0E39-4453-82DE-F289FD1A1EF6}" type="pres">
      <dgm:prSet presAssocID="{D39FC1C8-8944-4949-8D50-0EBA35D7C662}" presName="sibTrans" presStyleLbl="sibTrans2D1" presStyleIdx="5" presStyleCnt="6"/>
      <dgm:spPr/>
    </dgm:pt>
    <dgm:pt modelId="{E03EC108-C7C0-42AC-B351-E71976B99328}" type="pres">
      <dgm:prSet presAssocID="{D39FC1C8-8944-4949-8D50-0EBA35D7C662}" presName="connectorText" presStyleLbl="sibTrans2D1" presStyleIdx="5" presStyleCnt="6"/>
      <dgm:spPr/>
    </dgm:pt>
    <dgm:pt modelId="{34C76B49-3E22-4241-AEFA-70669F195D3C}" type="pres">
      <dgm:prSet presAssocID="{51B9FE56-1364-4719-9157-58FFCDA005B8}" presName="node" presStyleLbl="node1" presStyleIdx="6" presStyleCnt="7">
        <dgm:presLayoutVars>
          <dgm:bulletEnabled val="1"/>
        </dgm:presLayoutVars>
      </dgm:prSet>
      <dgm:spPr/>
    </dgm:pt>
  </dgm:ptLst>
  <dgm:cxnLst>
    <dgm:cxn modelId="{28EDC102-4926-4A87-A601-3AE120995E54}" srcId="{8921D100-9E19-44F7-9AAB-16DD3D3EE37F}" destId="{95580124-BE31-4B13-803A-206689955047}" srcOrd="1" destOrd="0" parTransId="{482C0221-C4D2-42EB-B99D-52FB08A9E2BD}" sibTransId="{52DD6722-5D8A-4C1B-A4EF-27007B825473}"/>
    <dgm:cxn modelId="{A52B7406-AA7E-42DD-9822-3B75EA01E2BF}" srcId="{8921D100-9E19-44F7-9AAB-16DD3D3EE37F}" destId="{8B9B6E9F-F0A0-45D5-9C2D-A9798D1C4EFE}" srcOrd="3" destOrd="0" parTransId="{D3841A04-0A63-4655-A771-5D0E827ABE4E}" sibTransId="{370A0930-96DE-4244-9B58-C0236412485E}"/>
    <dgm:cxn modelId="{0F54DD09-5D75-46EA-AA5D-E1AFF62FA406}" type="presOf" srcId="{9DC25757-C9E4-4A4E-BDE2-648507830FE2}" destId="{77370A6F-1814-4619-A601-8A5BD7F4BB23}" srcOrd="0" destOrd="0" presId="urn:microsoft.com/office/officeart/2005/8/layout/process5"/>
    <dgm:cxn modelId="{8E34E434-DB10-4CC6-9F20-F776C0A1E96D}" type="presOf" srcId="{370A0930-96DE-4244-9B58-C0236412485E}" destId="{0E25C3C6-BFE9-437F-8DBF-5AC76DC90E42}" srcOrd="1" destOrd="0" presId="urn:microsoft.com/office/officeart/2005/8/layout/process5"/>
    <dgm:cxn modelId="{229FEE3C-59AB-4A3E-8981-3F9693609C75}" type="presOf" srcId="{7C7F2C37-2827-4BA3-8DA0-2185C031F6D5}" destId="{1954D65E-5558-462E-8796-6EB3F90B4F9E}" srcOrd="0" destOrd="0" presId="urn:microsoft.com/office/officeart/2005/8/layout/process5"/>
    <dgm:cxn modelId="{80B1093F-505C-4FEC-9A6C-CBDF1FDD1FDA}" type="presOf" srcId="{345B1333-F348-409B-A7B8-956C7F7F1D08}" destId="{10DD8614-E3BC-4043-A1DA-596912A2533A}" srcOrd="0" destOrd="0" presId="urn:microsoft.com/office/officeart/2005/8/layout/process5"/>
    <dgm:cxn modelId="{0C16775C-83A9-465C-8773-EC2DF06B25D7}" srcId="{8921D100-9E19-44F7-9AAB-16DD3D3EE37F}" destId="{B0DD636A-1080-431B-A701-D6DC16659984}" srcOrd="5" destOrd="0" parTransId="{D420A699-5181-41DA-B4FD-C13B92AB41B0}" sibTransId="{D39FC1C8-8944-4949-8D50-0EBA35D7C662}"/>
    <dgm:cxn modelId="{2047934A-1BDD-41F5-87DF-6C045C86520B}" type="presOf" srcId="{370A0930-96DE-4244-9B58-C0236412485E}" destId="{35921938-F853-40E7-823C-019810138609}" srcOrd="0" destOrd="0" presId="urn:microsoft.com/office/officeart/2005/8/layout/process5"/>
    <dgm:cxn modelId="{C881EC59-E915-43BF-A638-FB8F6A79C35A}" type="presOf" srcId="{8B9B6E9F-F0A0-45D5-9C2D-A9798D1C4EFE}" destId="{8C14A9CE-1924-43CB-BD53-658F8CF483F0}" srcOrd="0" destOrd="0" presId="urn:microsoft.com/office/officeart/2005/8/layout/process5"/>
    <dgm:cxn modelId="{ACB7B67B-DBC0-4394-9D37-DCC500B33277}" type="presOf" srcId="{51B9FE56-1364-4719-9157-58FFCDA005B8}" destId="{34C76B49-3E22-4241-AEFA-70669F195D3C}" srcOrd="0" destOrd="0" presId="urn:microsoft.com/office/officeart/2005/8/layout/process5"/>
    <dgm:cxn modelId="{6FE9888A-5C65-4BE9-BABD-AD4B14C76D9C}" type="presOf" srcId="{07CCFD3C-5B4E-4633-84A4-CED1B2F4DFB7}" destId="{EE79B36E-9A7C-4273-A9F6-0EC299CE2EB1}" srcOrd="0" destOrd="0" presId="urn:microsoft.com/office/officeart/2005/8/layout/process5"/>
    <dgm:cxn modelId="{13306C9F-B4E2-4A10-BEA1-BA5B70FDF399}" type="presOf" srcId="{96A5391D-D797-4397-B1A4-A35F2DBBDEED}" destId="{F36FE660-2914-46C4-B8E3-ADD93207E897}" srcOrd="1" destOrd="0" presId="urn:microsoft.com/office/officeart/2005/8/layout/process5"/>
    <dgm:cxn modelId="{E1D2A6A2-7723-4FF5-931F-64A0770B344E}" type="presOf" srcId="{52DD6722-5D8A-4C1B-A4EF-27007B825473}" destId="{8F491C7A-E57B-4711-B1FC-D9067732730B}" srcOrd="1" destOrd="0" presId="urn:microsoft.com/office/officeart/2005/8/layout/process5"/>
    <dgm:cxn modelId="{A0FD7EAC-A4CB-439E-94E1-4E5CB1F817CD}" srcId="{8921D100-9E19-44F7-9AAB-16DD3D3EE37F}" destId="{345B1333-F348-409B-A7B8-956C7F7F1D08}" srcOrd="4" destOrd="0" parTransId="{87400F80-40B9-455D-9BF4-79B3C5AE46E1}" sibTransId="{7C7F2C37-2827-4BA3-8DA0-2185C031F6D5}"/>
    <dgm:cxn modelId="{B9BA4CAD-70DF-4210-8AFD-85EEEAFA1C43}" srcId="{8921D100-9E19-44F7-9AAB-16DD3D3EE37F}" destId="{07CCFD3C-5B4E-4633-84A4-CED1B2F4DFB7}" srcOrd="2" destOrd="0" parTransId="{7A3850BC-36F4-4C5C-8D63-05AD7B742A92}" sibTransId="{9DC25757-C9E4-4A4E-BDE2-648507830FE2}"/>
    <dgm:cxn modelId="{3DE6F2B4-9D8E-411C-B1BD-98EF1B88B9E8}" type="presOf" srcId="{D39FC1C8-8944-4949-8D50-0EBA35D7C662}" destId="{DAD8B195-0E39-4453-82DE-F289FD1A1EF6}" srcOrd="0" destOrd="0" presId="urn:microsoft.com/office/officeart/2005/8/layout/process5"/>
    <dgm:cxn modelId="{335117B5-0BD4-40B3-BEA6-79FCAFD583D9}" srcId="{8921D100-9E19-44F7-9AAB-16DD3D3EE37F}" destId="{51B9FE56-1364-4719-9157-58FFCDA005B8}" srcOrd="6" destOrd="0" parTransId="{8DE68F49-97A6-4F21-B8D6-1DE1C2A929E1}" sibTransId="{14E330EC-8242-42DE-91D4-FDE091217504}"/>
    <dgm:cxn modelId="{E0D759BD-F7E4-4253-891B-AA75403FE835}" type="presOf" srcId="{7C7F2C37-2827-4BA3-8DA0-2185C031F6D5}" destId="{B5539800-9F33-4DEC-A4D7-6756760D81FF}" srcOrd="1" destOrd="0" presId="urn:microsoft.com/office/officeart/2005/8/layout/process5"/>
    <dgm:cxn modelId="{63D482C7-ACE0-4DE6-A78D-0605805CA0DB}" type="presOf" srcId="{312BE962-DA68-4B7C-BEC6-C2061A801C65}" destId="{4053E7C9-0515-4F13-B74F-C00F3CDE5B31}" srcOrd="0" destOrd="0" presId="urn:microsoft.com/office/officeart/2005/8/layout/process5"/>
    <dgm:cxn modelId="{742F61C8-9492-4C14-9787-574470E8DAEC}" type="presOf" srcId="{95580124-BE31-4B13-803A-206689955047}" destId="{8A2922F4-A91B-4342-BD69-4370A48C5C2A}" srcOrd="0" destOrd="0" presId="urn:microsoft.com/office/officeart/2005/8/layout/process5"/>
    <dgm:cxn modelId="{A96F26CC-31FC-4676-BFF0-92EE7E40ABFC}" type="presOf" srcId="{B0DD636A-1080-431B-A701-D6DC16659984}" destId="{4E4A941A-DC20-4057-887F-994D7B694E7E}" srcOrd="0" destOrd="0" presId="urn:microsoft.com/office/officeart/2005/8/layout/process5"/>
    <dgm:cxn modelId="{A61704E2-72B2-4EC8-A1A9-0F216B1B879D}" type="presOf" srcId="{D39FC1C8-8944-4949-8D50-0EBA35D7C662}" destId="{E03EC108-C7C0-42AC-B351-E71976B99328}" srcOrd="1" destOrd="0" presId="urn:microsoft.com/office/officeart/2005/8/layout/process5"/>
    <dgm:cxn modelId="{A221DBE2-85CA-4086-9248-EA9B5091C00D}" type="presOf" srcId="{8921D100-9E19-44F7-9AAB-16DD3D3EE37F}" destId="{199113DE-AC1B-4B20-9FB9-B21F08586D99}" srcOrd="0" destOrd="0" presId="urn:microsoft.com/office/officeart/2005/8/layout/process5"/>
    <dgm:cxn modelId="{4C7996E8-212D-45A8-A3A6-FF0B514F4A27}" type="presOf" srcId="{52DD6722-5D8A-4C1B-A4EF-27007B825473}" destId="{5D106869-8641-40C2-A6B8-7794FF75181A}" srcOrd="0" destOrd="0" presId="urn:microsoft.com/office/officeart/2005/8/layout/process5"/>
    <dgm:cxn modelId="{A1B95BEA-0665-4CA4-99C5-EC51C4FCA3C5}" type="presOf" srcId="{96A5391D-D797-4397-B1A4-A35F2DBBDEED}" destId="{15AB5780-1053-4216-A92B-1944EAC067FE}" srcOrd="0" destOrd="0" presId="urn:microsoft.com/office/officeart/2005/8/layout/process5"/>
    <dgm:cxn modelId="{F4CDEFEA-143F-45CF-869E-06744DF97790}" type="presOf" srcId="{9DC25757-C9E4-4A4E-BDE2-648507830FE2}" destId="{309C17D8-2F73-4FC9-88B2-5634B46703ED}" srcOrd="1" destOrd="0" presId="urn:microsoft.com/office/officeart/2005/8/layout/process5"/>
    <dgm:cxn modelId="{25EB48EF-7C68-4D49-8EAE-14E82FE45954}" srcId="{8921D100-9E19-44F7-9AAB-16DD3D3EE37F}" destId="{312BE962-DA68-4B7C-BEC6-C2061A801C65}" srcOrd="0" destOrd="0" parTransId="{96034F23-C0F4-433D-8095-4A9691C21A22}" sibTransId="{96A5391D-D797-4397-B1A4-A35F2DBBDEED}"/>
    <dgm:cxn modelId="{EB227EB1-CD3A-4DBA-AF55-08C0A6B85707}" type="presParOf" srcId="{199113DE-AC1B-4B20-9FB9-B21F08586D99}" destId="{4053E7C9-0515-4F13-B74F-C00F3CDE5B31}" srcOrd="0" destOrd="0" presId="urn:microsoft.com/office/officeart/2005/8/layout/process5"/>
    <dgm:cxn modelId="{1B6A9BD6-557C-49DB-A6BA-07050E5E8AF9}" type="presParOf" srcId="{199113DE-AC1B-4B20-9FB9-B21F08586D99}" destId="{15AB5780-1053-4216-A92B-1944EAC067FE}" srcOrd="1" destOrd="0" presId="urn:microsoft.com/office/officeart/2005/8/layout/process5"/>
    <dgm:cxn modelId="{CBC03A7F-ACA5-4EE5-9F55-A0172A38360D}" type="presParOf" srcId="{15AB5780-1053-4216-A92B-1944EAC067FE}" destId="{F36FE660-2914-46C4-B8E3-ADD93207E897}" srcOrd="0" destOrd="0" presId="urn:microsoft.com/office/officeart/2005/8/layout/process5"/>
    <dgm:cxn modelId="{68CAC7E4-F449-4DC1-83EA-F50458F062E5}" type="presParOf" srcId="{199113DE-AC1B-4B20-9FB9-B21F08586D99}" destId="{8A2922F4-A91B-4342-BD69-4370A48C5C2A}" srcOrd="2" destOrd="0" presId="urn:microsoft.com/office/officeart/2005/8/layout/process5"/>
    <dgm:cxn modelId="{608C6A64-DD67-41C8-8FE9-0FDD00DFF5FC}" type="presParOf" srcId="{199113DE-AC1B-4B20-9FB9-B21F08586D99}" destId="{5D106869-8641-40C2-A6B8-7794FF75181A}" srcOrd="3" destOrd="0" presId="urn:microsoft.com/office/officeart/2005/8/layout/process5"/>
    <dgm:cxn modelId="{5ADF4070-E159-42BE-81C1-7B52B3BDF7D8}" type="presParOf" srcId="{5D106869-8641-40C2-A6B8-7794FF75181A}" destId="{8F491C7A-E57B-4711-B1FC-D9067732730B}" srcOrd="0" destOrd="0" presId="urn:microsoft.com/office/officeart/2005/8/layout/process5"/>
    <dgm:cxn modelId="{30CA77A0-60D3-4580-9FA8-4BDF05472619}" type="presParOf" srcId="{199113DE-AC1B-4B20-9FB9-B21F08586D99}" destId="{EE79B36E-9A7C-4273-A9F6-0EC299CE2EB1}" srcOrd="4" destOrd="0" presId="urn:microsoft.com/office/officeart/2005/8/layout/process5"/>
    <dgm:cxn modelId="{6B6238A2-371F-4030-8E2E-AC4C0CA106BA}" type="presParOf" srcId="{199113DE-AC1B-4B20-9FB9-B21F08586D99}" destId="{77370A6F-1814-4619-A601-8A5BD7F4BB23}" srcOrd="5" destOrd="0" presId="urn:microsoft.com/office/officeart/2005/8/layout/process5"/>
    <dgm:cxn modelId="{49E6579F-7835-48F6-9A75-54E13CAC555E}" type="presParOf" srcId="{77370A6F-1814-4619-A601-8A5BD7F4BB23}" destId="{309C17D8-2F73-4FC9-88B2-5634B46703ED}" srcOrd="0" destOrd="0" presId="urn:microsoft.com/office/officeart/2005/8/layout/process5"/>
    <dgm:cxn modelId="{E50D7E07-EAEC-4F6C-AA63-6E9C97457107}" type="presParOf" srcId="{199113DE-AC1B-4B20-9FB9-B21F08586D99}" destId="{8C14A9CE-1924-43CB-BD53-658F8CF483F0}" srcOrd="6" destOrd="0" presId="urn:microsoft.com/office/officeart/2005/8/layout/process5"/>
    <dgm:cxn modelId="{F5797B19-8C8C-48AE-8180-FB11F009DA02}" type="presParOf" srcId="{199113DE-AC1B-4B20-9FB9-B21F08586D99}" destId="{35921938-F853-40E7-823C-019810138609}" srcOrd="7" destOrd="0" presId="urn:microsoft.com/office/officeart/2005/8/layout/process5"/>
    <dgm:cxn modelId="{97EADC17-9DF0-4A2C-82AE-F57E23E8F487}" type="presParOf" srcId="{35921938-F853-40E7-823C-019810138609}" destId="{0E25C3C6-BFE9-437F-8DBF-5AC76DC90E42}" srcOrd="0" destOrd="0" presId="urn:microsoft.com/office/officeart/2005/8/layout/process5"/>
    <dgm:cxn modelId="{4CB8D10D-6C05-49CA-B769-785903FAB77E}" type="presParOf" srcId="{199113DE-AC1B-4B20-9FB9-B21F08586D99}" destId="{10DD8614-E3BC-4043-A1DA-596912A2533A}" srcOrd="8" destOrd="0" presId="urn:microsoft.com/office/officeart/2005/8/layout/process5"/>
    <dgm:cxn modelId="{C1CC98E8-79E7-4F3A-B988-2DB41AB317FC}" type="presParOf" srcId="{199113DE-AC1B-4B20-9FB9-B21F08586D99}" destId="{1954D65E-5558-462E-8796-6EB3F90B4F9E}" srcOrd="9" destOrd="0" presId="urn:microsoft.com/office/officeart/2005/8/layout/process5"/>
    <dgm:cxn modelId="{F2ED4A89-74C3-4F6D-9794-75FB22F6BBF2}" type="presParOf" srcId="{1954D65E-5558-462E-8796-6EB3F90B4F9E}" destId="{B5539800-9F33-4DEC-A4D7-6756760D81FF}" srcOrd="0" destOrd="0" presId="urn:microsoft.com/office/officeart/2005/8/layout/process5"/>
    <dgm:cxn modelId="{66D6203F-0B42-41C9-95E9-F05B21890B9A}" type="presParOf" srcId="{199113DE-AC1B-4B20-9FB9-B21F08586D99}" destId="{4E4A941A-DC20-4057-887F-994D7B694E7E}" srcOrd="10" destOrd="0" presId="urn:microsoft.com/office/officeart/2005/8/layout/process5"/>
    <dgm:cxn modelId="{2ADC73A6-801E-48A9-B971-CD34FCD36B9B}" type="presParOf" srcId="{199113DE-AC1B-4B20-9FB9-B21F08586D99}" destId="{DAD8B195-0E39-4453-82DE-F289FD1A1EF6}" srcOrd="11" destOrd="0" presId="urn:microsoft.com/office/officeart/2005/8/layout/process5"/>
    <dgm:cxn modelId="{5F38D5C2-7BA2-4BE0-9A56-AEB1147B9BC0}" type="presParOf" srcId="{DAD8B195-0E39-4453-82DE-F289FD1A1EF6}" destId="{E03EC108-C7C0-42AC-B351-E71976B99328}" srcOrd="0" destOrd="0" presId="urn:microsoft.com/office/officeart/2005/8/layout/process5"/>
    <dgm:cxn modelId="{56F173C9-83FC-49A2-92C9-EBCF22051C8B}" type="presParOf" srcId="{199113DE-AC1B-4B20-9FB9-B21F08586D99}" destId="{34C76B49-3E22-4241-AEFA-70669F195D3C}" srcOrd="12" destOrd="0" presId="urn:microsoft.com/office/officeart/2005/8/layout/process5"/>
  </dgm:cxnLst>
  <dgm:bg/>
  <dgm:whole>
    <a:ln>
      <a:solidFill>
        <a:schemeClr val="accent6">
          <a:lumMod val="40000"/>
          <a:lumOff val="60000"/>
        </a:schemeClr>
      </a:solidFill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FBFA70-E2F9-4F00-B443-A7D701DE3D06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7331FAE8-0342-4051-9BBA-A3FE50FA835C}">
      <dgm:prSet phldrT="[Text]" custT="1"/>
      <dgm:spPr>
        <a:xfrm>
          <a:off x="1393815" y="3227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IN" sz="3600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Add City profile</a:t>
          </a:r>
        </a:p>
      </dgm:t>
    </dgm:pt>
    <dgm:pt modelId="{179E87E3-4F92-4239-8DD9-7BD93585ADA4}" type="parTrans" cxnId="{DE57F0ED-3889-4EE8-8738-CCBB0D7A944F}">
      <dgm:prSet/>
      <dgm:spPr/>
      <dgm:t>
        <a:bodyPr/>
        <a:lstStyle/>
        <a:p>
          <a:endParaRPr lang="en-IN"/>
        </a:p>
      </dgm:t>
    </dgm:pt>
    <dgm:pt modelId="{C4CA13DD-0123-42BC-9084-7C5D2C32FBBF}" type="sibTrans" cxnId="{DE57F0ED-3889-4EE8-8738-CCBB0D7A944F}">
      <dgm:prSet/>
      <dgm:spPr>
        <a:xfrm>
          <a:off x="3786799" y="675942"/>
          <a:ext cx="5202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200" y="45720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074F507-CFC3-443C-88A1-DB82726D713E}">
      <dgm:prSet phldrT="[Text]" custT="1"/>
      <dgm:spPr>
        <a:xfrm>
          <a:off x="4339400" y="3227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IN" sz="3600" b="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Fill data on SBM Urban portal</a:t>
          </a:r>
        </a:p>
      </dgm:t>
    </dgm:pt>
    <dgm:pt modelId="{E2DB95B3-8600-495C-96F7-120BB9703DB2}" type="parTrans" cxnId="{EE1F0B61-9CDD-4E12-B6B2-1ED067581423}">
      <dgm:prSet/>
      <dgm:spPr/>
      <dgm:t>
        <a:bodyPr/>
        <a:lstStyle/>
        <a:p>
          <a:endParaRPr lang="en-IN"/>
        </a:p>
      </dgm:t>
    </dgm:pt>
    <dgm:pt modelId="{13E54A08-7149-438A-AA63-D370CF071623}" type="sibTrans" cxnId="{EE1F0B61-9CDD-4E12-B6B2-1ED067581423}">
      <dgm:prSet/>
      <dgm:spPr>
        <a:xfrm>
          <a:off x="2591207" y="1438297"/>
          <a:ext cx="2945584" cy="520200"/>
        </a:xfrm>
        <a:custGeom>
          <a:avLst/>
          <a:gdLst/>
          <a:ahLst/>
          <a:cxnLst/>
          <a:rect l="0" t="0" r="0" b="0"/>
          <a:pathLst>
            <a:path>
              <a:moveTo>
                <a:pt x="2945584" y="0"/>
              </a:moveTo>
              <a:lnTo>
                <a:pt x="2945584" y="277200"/>
              </a:lnTo>
              <a:lnTo>
                <a:pt x="0" y="277200"/>
              </a:lnTo>
              <a:lnTo>
                <a:pt x="0" y="520200"/>
              </a:lnTo>
            </a:path>
          </a:pathLst>
        </a:custGeom>
        <a:noFill/>
        <a:ln w="6350" cap="flat" cmpd="sng" algn="ctr">
          <a:solidFill>
            <a:srgbClr val="5B9BD5">
              <a:hueOff val="-1689636"/>
              <a:satOff val="-4355"/>
              <a:lumOff val="-2941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9AEB430-93D2-461C-9FBA-93F10C16E27C}">
      <dgm:prSet phldrT="[Text]" custT="1"/>
      <dgm:spPr>
        <a:xfrm>
          <a:off x="1393815" y="1990898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IN" sz="3600" b="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Check for self assessment</a:t>
          </a:r>
        </a:p>
      </dgm:t>
    </dgm:pt>
    <dgm:pt modelId="{CB854842-B0DB-4FE6-8205-8202F8A423E5}" type="parTrans" cxnId="{8580706A-8B56-46F5-8491-8CF87A9906A1}">
      <dgm:prSet/>
      <dgm:spPr/>
      <dgm:t>
        <a:bodyPr/>
        <a:lstStyle/>
        <a:p>
          <a:endParaRPr lang="en-IN"/>
        </a:p>
      </dgm:t>
    </dgm:pt>
    <dgm:pt modelId="{06B8EDC7-CA39-4F8B-B59D-B331E02E4066}" type="sibTrans" cxnId="{8580706A-8B56-46F5-8491-8CF87A9906A1}">
      <dgm:prSet/>
      <dgm:spPr>
        <a:xfrm>
          <a:off x="3786799" y="2663613"/>
          <a:ext cx="5202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200" y="45720"/>
              </a:lnTo>
            </a:path>
          </a:pathLst>
        </a:custGeom>
        <a:noFill/>
        <a:ln w="6350" cap="flat" cmpd="sng" algn="ctr">
          <a:solidFill>
            <a:srgbClr val="5B9BD5">
              <a:hueOff val="-3379271"/>
              <a:satOff val="-8710"/>
              <a:lumOff val="-5883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B08D891-282C-4BE1-8C89-21FDF609BA28}">
      <dgm:prSet custT="1"/>
      <dgm:spPr>
        <a:xfrm>
          <a:off x="4339400" y="1990898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IN" sz="3600" b="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Apply for Star rating</a:t>
          </a:r>
        </a:p>
      </dgm:t>
    </dgm:pt>
    <dgm:pt modelId="{C001689D-B915-456D-83A6-FBFEAA402360}" type="parTrans" cxnId="{F7C5AE7B-540E-4917-A1C5-3A85E0AC4237}">
      <dgm:prSet/>
      <dgm:spPr/>
      <dgm:t>
        <a:bodyPr/>
        <a:lstStyle/>
        <a:p>
          <a:endParaRPr lang="en-IN"/>
        </a:p>
      </dgm:t>
    </dgm:pt>
    <dgm:pt modelId="{E1151A9E-A4B8-447D-B67A-4498A79CE41D}" type="sibTrans" cxnId="{F7C5AE7B-540E-4917-A1C5-3A85E0AC4237}">
      <dgm:prSet/>
      <dgm:spPr>
        <a:xfrm>
          <a:off x="2591207" y="3425968"/>
          <a:ext cx="2945584" cy="520200"/>
        </a:xfrm>
        <a:custGeom>
          <a:avLst/>
          <a:gdLst/>
          <a:ahLst/>
          <a:cxnLst/>
          <a:rect l="0" t="0" r="0" b="0"/>
          <a:pathLst>
            <a:path>
              <a:moveTo>
                <a:pt x="2945584" y="0"/>
              </a:moveTo>
              <a:lnTo>
                <a:pt x="2945584" y="277200"/>
              </a:lnTo>
              <a:lnTo>
                <a:pt x="0" y="277200"/>
              </a:lnTo>
              <a:lnTo>
                <a:pt x="0" y="520200"/>
              </a:lnTo>
            </a:path>
          </a:pathLst>
        </a:custGeom>
        <a:noFill/>
        <a:ln w="6350" cap="flat" cmpd="sng" algn="ctr">
          <a:solidFill>
            <a:srgbClr val="5B9BD5">
              <a:hueOff val="-5068907"/>
              <a:satOff val="-13064"/>
              <a:lumOff val="-8824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88F2EAE-B132-4414-808E-A731DECD956A}">
      <dgm:prSet custT="1"/>
      <dgm:spPr>
        <a:xfrm>
          <a:off x="1393815" y="3978569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IN" sz="3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Upload document and declarations </a:t>
          </a:r>
        </a:p>
      </dgm:t>
    </dgm:pt>
    <dgm:pt modelId="{DEE8C9F2-8D05-4677-8EEC-E54EAC116CDC}" type="parTrans" cxnId="{490FED0C-EF0D-411C-B687-C0F0AA715EC7}">
      <dgm:prSet/>
      <dgm:spPr/>
      <dgm:t>
        <a:bodyPr/>
        <a:lstStyle/>
        <a:p>
          <a:endParaRPr lang="en-IN"/>
        </a:p>
      </dgm:t>
    </dgm:pt>
    <dgm:pt modelId="{27CFD2C7-BA98-4ED1-B1D9-59A43411DFE6}" type="sibTrans" cxnId="{490FED0C-EF0D-411C-B687-C0F0AA715EC7}">
      <dgm:prSet/>
      <dgm:spPr>
        <a:xfrm>
          <a:off x="3786799" y="4651284"/>
          <a:ext cx="5202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200" y="45720"/>
              </a:lnTo>
            </a:path>
          </a:pathLst>
        </a:custGeom>
        <a:noFill/>
        <a:ln w="6350" cap="flat" cmpd="sng" algn="ctr">
          <a:solidFill>
            <a:srgbClr val="5B9BD5">
              <a:hueOff val="-6758543"/>
              <a:satOff val="-17419"/>
              <a:lumOff val="-11765"/>
              <a:alphaOff val="0"/>
            </a:srgbClr>
          </a:solidFill>
          <a:prstDash val="solid"/>
          <a:miter lim="800000"/>
          <a:tailEnd type="arrow"/>
        </a:ln>
        <a:effectLst/>
      </dgm:spPr>
      <dgm:t>
        <a:bodyPr/>
        <a:lstStyle/>
        <a:p>
          <a:pPr>
            <a:buNone/>
          </a:pPr>
          <a:endParaRPr lang="en-IN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53FA936-38EA-4E1D-BC8C-081477FC0236}">
      <dgm:prSet custT="1"/>
      <dgm:spPr>
        <a:xfrm>
          <a:off x="4339400" y="3978569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IN" sz="28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Third Party Verification</a:t>
          </a:r>
        </a:p>
      </dgm:t>
    </dgm:pt>
    <dgm:pt modelId="{3740C533-7C8C-4468-9979-B75B759CA962}" type="parTrans" cxnId="{D93C6F39-B90C-4C32-91B1-43450811DF13}">
      <dgm:prSet/>
      <dgm:spPr/>
      <dgm:t>
        <a:bodyPr/>
        <a:lstStyle/>
        <a:p>
          <a:endParaRPr lang="en-IN"/>
        </a:p>
      </dgm:t>
    </dgm:pt>
    <dgm:pt modelId="{40A3DADE-534F-43C0-979B-9B35E3C22528}" type="sibTrans" cxnId="{D93C6F39-B90C-4C32-91B1-43450811DF13}">
      <dgm:prSet/>
      <dgm:spPr/>
      <dgm:t>
        <a:bodyPr/>
        <a:lstStyle/>
        <a:p>
          <a:endParaRPr lang="en-IN"/>
        </a:p>
      </dgm:t>
    </dgm:pt>
    <dgm:pt modelId="{5101D623-CD2B-41B0-84C2-90FDFA77CA7F}">
      <dgm:prSet custT="1"/>
      <dgm:spPr>
        <a:xfrm>
          <a:off x="4339400" y="3978569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Char char="•"/>
          </a:pPr>
          <a:r>
            <a:rPr lang="en-IN" sz="28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Desktop Assessment( </a:t>
          </a:r>
          <a:r>
            <a:rPr lang="en-IN" sz="3200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DA-118</a:t>
          </a:r>
          <a:r>
            <a:rPr lang="en-IN" sz="3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)</a:t>
          </a:r>
          <a:endParaRPr lang="en-IN" sz="28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93F344E-CE56-43FD-B776-CB38BE72BAB7}" type="parTrans" cxnId="{6CAB0119-D6B5-49F3-8C39-65602CD617D2}">
      <dgm:prSet/>
      <dgm:spPr/>
      <dgm:t>
        <a:bodyPr/>
        <a:lstStyle/>
        <a:p>
          <a:endParaRPr lang="en-IN"/>
        </a:p>
      </dgm:t>
    </dgm:pt>
    <dgm:pt modelId="{24CD8E83-245D-4483-918D-D58ACB80A6F0}" type="sibTrans" cxnId="{6CAB0119-D6B5-49F3-8C39-65602CD617D2}">
      <dgm:prSet/>
      <dgm:spPr/>
      <dgm:t>
        <a:bodyPr/>
        <a:lstStyle/>
        <a:p>
          <a:endParaRPr lang="en-IN"/>
        </a:p>
      </dgm:t>
    </dgm:pt>
    <dgm:pt modelId="{7646FD78-63C3-4BB2-B3A1-96B4BAB38280}">
      <dgm:prSet custT="1"/>
      <dgm:spPr>
        <a:xfrm>
          <a:off x="4339400" y="3978569"/>
          <a:ext cx="2394784" cy="1436870"/>
        </a:xfrm>
        <a:prstGeom prst="rect">
          <a:avLst/>
        </a:prstGeom>
        <a:gradFill rotWithShape="0">
          <a:gsLst>
            <a:gs pos="0">
              <a:srgbClr val="5B9BD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Char char="•"/>
          </a:pPr>
          <a:r>
            <a:rPr lang="en-IN" sz="28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Field Assessment </a:t>
          </a:r>
          <a:r>
            <a:rPr lang="en-IN" sz="3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</a:t>
          </a:r>
          <a:r>
            <a:rPr lang="en-IN" sz="3200" b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AMC-47)</a:t>
          </a:r>
          <a:endParaRPr lang="en-IN" sz="2800" b="1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D42758F-E529-4A5F-AA43-2D68BF1B16D7}" type="parTrans" cxnId="{3347A299-081E-4B1B-B711-15962D43FBFB}">
      <dgm:prSet/>
      <dgm:spPr/>
      <dgm:t>
        <a:bodyPr/>
        <a:lstStyle/>
        <a:p>
          <a:endParaRPr lang="en-IN"/>
        </a:p>
      </dgm:t>
    </dgm:pt>
    <dgm:pt modelId="{782E25FD-94CF-4A9C-B237-A650224D18AE}" type="sibTrans" cxnId="{3347A299-081E-4B1B-B711-15962D43FBFB}">
      <dgm:prSet/>
      <dgm:spPr/>
      <dgm:t>
        <a:bodyPr/>
        <a:lstStyle/>
        <a:p>
          <a:endParaRPr lang="en-IN"/>
        </a:p>
      </dgm:t>
    </dgm:pt>
    <dgm:pt modelId="{CA956A46-E864-415C-A139-1ECC24BC06C4}" type="pres">
      <dgm:prSet presAssocID="{64FBFA70-E2F9-4F00-B443-A7D701DE3D06}" presName="Name0" presStyleCnt="0">
        <dgm:presLayoutVars>
          <dgm:dir/>
          <dgm:resizeHandles val="exact"/>
        </dgm:presLayoutVars>
      </dgm:prSet>
      <dgm:spPr/>
    </dgm:pt>
    <dgm:pt modelId="{97786E6E-D679-4229-BB39-808A827924C4}" type="pres">
      <dgm:prSet presAssocID="{7331FAE8-0342-4051-9BBA-A3FE50FA835C}" presName="node" presStyleLbl="node1" presStyleIdx="0" presStyleCnt="6">
        <dgm:presLayoutVars>
          <dgm:bulletEnabled val="1"/>
        </dgm:presLayoutVars>
      </dgm:prSet>
      <dgm:spPr/>
    </dgm:pt>
    <dgm:pt modelId="{727B719C-0638-4BE5-AF69-8D209FEC16B8}" type="pres">
      <dgm:prSet presAssocID="{C4CA13DD-0123-42BC-9084-7C5D2C32FBBF}" presName="sibTrans" presStyleLbl="sibTrans1D1" presStyleIdx="0" presStyleCnt="5"/>
      <dgm:spPr/>
    </dgm:pt>
    <dgm:pt modelId="{2E16F270-433B-45F0-9A70-0A99ECC087D1}" type="pres">
      <dgm:prSet presAssocID="{C4CA13DD-0123-42BC-9084-7C5D2C32FBBF}" presName="connectorText" presStyleLbl="sibTrans1D1" presStyleIdx="0" presStyleCnt="5"/>
      <dgm:spPr/>
    </dgm:pt>
    <dgm:pt modelId="{1FF060E1-741A-4741-B4F5-A20173E655B5}" type="pres">
      <dgm:prSet presAssocID="{4074F507-CFC3-443C-88A1-DB82726D713E}" presName="node" presStyleLbl="node1" presStyleIdx="1" presStyleCnt="6">
        <dgm:presLayoutVars>
          <dgm:bulletEnabled val="1"/>
        </dgm:presLayoutVars>
      </dgm:prSet>
      <dgm:spPr/>
    </dgm:pt>
    <dgm:pt modelId="{0FE90078-BF1B-4C01-87AF-1ACD6D680FED}" type="pres">
      <dgm:prSet presAssocID="{13E54A08-7149-438A-AA63-D370CF071623}" presName="sibTrans" presStyleLbl="sibTrans1D1" presStyleIdx="1" presStyleCnt="5"/>
      <dgm:spPr/>
    </dgm:pt>
    <dgm:pt modelId="{FBDF21D6-1AA4-4C0A-8037-8D513851DF34}" type="pres">
      <dgm:prSet presAssocID="{13E54A08-7149-438A-AA63-D370CF071623}" presName="connectorText" presStyleLbl="sibTrans1D1" presStyleIdx="1" presStyleCnt="5"/>
      <dgm:spPr/>
    </dgm:pt>
    <dgm:pt modelId="{8E9DDB65-A4EA-4810-AD56-EBCC9B28D6C6}" type="pres">
      <dgm:prSet presAssocID="{D9AEB430-93D2-461C-9FBA-93F10C16E27C}" presName="node" presStyleLbl="node1" presStyleIdx="2" presStyleCnt="6">
        <dgm:presLayoutVars>
          <dgm:bulletEnabled val="1"/>
        </dgm:presLayoutVars>
      </dgm:prSet>
      <dgm:spPr/>
    </dgm:pt>
    <dgm:pt modelId="{675CD773-B8FE-4FCD-BE83-2F37887ABFC7}" type="pres">
      <dgm:prSet presAssocID="{06B8EDC7-CA39-4F8B-B59D-B331E02E4066}" presName="sibTrans" presStyleLbl="sibTrans1D1" presStyleIdx="2" presStyleCnt="5"/>
      <dgm:spPr/>
    </dgm:pt>
    <dgm:pt modelId="{CBA292CF-1C95-40D2-8C75-3EEEB1EF9336}" type="pres">
      <dgm:prSet presAssocID="{06B8EDC7-CA39-4F8B-B59D-B331E02E4066}" presName="connectorText" presStyleLbl="sibTrans1D1" presStyleIdx="2" presStyleCnt="5"/>
      <dgm:spPr/>
    </dgm:pt>
    <dgm:pt modelId="{1984A55B-5D43-4E2C-A5E5-6026C4E71B43}" type="pres">
      <dgm:prSet presAssocID="{6B08D891-282C-4BE1-8C89-21FDF609BA28}" presName="node" presStyleLbl="node1" presStyleIdx="3" presStyleCnt="6">
        <dgm:presLayoutVars>
          <dgm:bulletEnabled val="1"/>
        </dgm:presLayoutVars>
      </dgm:prSet>
      <dgm:spPr/>
    </dgm:pt>
    <dgm:pt modelId="{0BD899DD-A326-4464-B7A3-CF83B6137A8A}" type="pres">
      <dgm:prSet presAssocID="{E1151A9E-A4B8-447D-B67A-4498A79CE41D}" presName="sibTrans" presStyleLbl="sibTrans1D1" presStyleIdx="3" presStyleCnt="5"/>
      <dgm:spPr/>
    </dgm:pt>
    <dgm:pt modelId="{B03E8AD4-FBFE-4693-82D4-B45989B1C20D}" type="pres">
      <dgm:prSet presAssocID="{E1151A9E-A4B8-447D-B67A-4498A79CE41D}" presName="connectorText" presStyleLbl="sibTrans1D1" presStyleIdx="3" presStyleCnt="5"/>
      <dgm:spPr/>
    </dgm:pt>
    <dgm:pt modelId="{F1F00374-68AB-4CC3-BDDA-54721225F9D3}" type="pres">
      <dgm:prSet presAssocID="{E88F2EAE-B132-4414-808E-A731DECD956A}" presName="node" presStyleLbl="node1" presStyleIdx="4" presStyleCnt="6">
        <dgm:presLayoutVars>
          <dgm:bulletEnabled val="1"/>
        </dgm:presLayoutVars>
      </dgm:prSet>
      <dgm:spPr/>
    </dgm:pt>
    <dgm:pt modelId="{8D443FB0-EEEF-4A64-813D-7F2BC4EABF80}" type="pres">
      <dgm:prSet presAssocID="{27CFD2C7-BA98-4ED1-B1D9-59A43411DFE6}" presName="sibTrans" presStyleLbl="sibTrans1D1" presStyleIdx="4" presStyleCnt="5"/>
      <dgm:spPr/>
    </dgm:pt>
    <dgm:pt modelId="{37B6790C-9804-4521-95E2-F1580B18AAEE}" type="pres">
      <dgm:prSet presAssocID="{27CFD2C7-BA98-4ED1-B1D9-59A43411DFE6}" presName="connectorText" presStyleLbl="sibTrans1D1" presStyleIdx="4" presStyleCnt="5"/>
      <dgm:spPr/>
    </dgm:pt>
    <dgm:pt modelId="{9DB0AE45-AD76-4C7E-A636-A36895DC992E}" type="pres">
      <dgm:prSet presAssocID="{553FA936-38EA-4E1D-BC8C-081477FC0236}" presName="node" presStyleLbl="node1" presStyleIdx="5" presStyleCnt="6">
        <dgm:presLayoutVars>
          <dgm:bulletEnabled val="1"/>
        </dgm:presLayoutVars>
      </dgm:prSet>
      <dgm:spPr/>
    </dgm:pt>
  </dgm:ptLst>
  <dgm:cxnLst>
    <dgm:cxn modelId="{2673B605-F7F5-4D81-B691-8D9D6BC4C354}" type="presOf" srcId="{E1151A9E-A4B8-447D-B67A-4498A79CE41D}" destId="{0BD899DD-A326-4464-B7A3-CF83B6137A8A}" srcOrd="0" destOrd="0" presId="urn:microsoft.com/office/officeart/2005/8/layout/bProcess3"/>
    <dgm:cxn modelId="{9DDCEE0B-A4DC-4AF3-9B23-4A4F2FB81F4B}" type="presOf" srcId="{7331FAE8-0342-4051-9BBA-A3FE50FA835C}" destId="{97786E6E-D679-4229-BB39-808A827924C4}" srcOrd="0" destOrd="0" presId="urn:microsoft.com/office/officeart/2005/8/layout/bProcess3"/>
    <dgm:cxn modelId="{490FED0C-EF0D-411C-B687-C0F0AA715EC7}" srcId="{64FBFA70-E2F9-4F00-B443-A7D701DE3D06}" destId="{E88F2EAE-B132-4414-808E-A731DECD956A}" srcOrd="4" destOrd="0" parTransId="{DEE8C9F2-8D05-4677-8EEC-E54EAC116CDC}" sibTransId="{27CFD2C7-BA98-4ED1-B1D9-59A43411DFE6}"/>
    <dgm:cxn modelId="{126A2717-B514-4846-A1F9-D2E94E2FCE41}" type="presOf" srcId="{E88F2EAE-B132-4414-808E-A731DECD956A}" destId="{F1F00374-68AB-4CC3-BDDA-54721225F9D3}" srcOrd="0" destOrd="0" presId="urn:microsoft.com/office/officeart/2005/8/layout/bProcess3"/>
    <dgm:cxn modelId="{6CAB0119-D6B5-49F3-8C39-65602CD617D2}" srcId="{553FA936-38EA-4E1D-BC8C-081477FC0236}" destId="{5101D623-CD2B-41B0-84C2-90FDFA77CA7F}" srcOrd="0" destOrd="0" parTransId="{693F344E-CE56-43FD-B776-CB38BE72BAB7}" sibTransId="{24CD8E83-245D-4483-918D-D58ACB80A6F0}"/>
    <dgm:cxn modelId="{02318725-2E5F-4024-8587-682C6AC771CC}" type="presOf" srcId="{E1151A9E-A4B8-447D-B67A-4498A79CE41D}" destId="{B03E8AD4-FBFE-4693-82D4-B45989B1C20D}" srcOrd="1" destOrd="0" presId="urn:microsoft.com/office/officeart/2005/8/layout/bProcess3"/>
    <dgm:cxn modelId="{D93C6F39-B90C-4C32-91B1-43450811DF13}" srcId="{64FBFA70-E2F9-4F00-B443-A7D701DE3D06}" destId="{553FA936-38EA-4E1D-BC8C-081477FC0236}" srcOrd="5" destOrd="0" parTransId="{3740C533-7C8C-4468-9979-B75B759CA962}" sibTransId="{40A3DADE-534F-43C0-979B-9B35E3C22528}"/>
    <dgm:cxn modelId="{BB64373E-1FE9-4CBB-ABB1-1571F70F3A32}" type="presOf" srcId="{D9AEB430-93D2-461C-9FBA-93F10C16E27C}" destId="{8E9DDB65-A4EA-4810-AD56-EBCC9B28D6C6}" srcOrd="0" destOrd="0" presId="urn:microsoft.com/office/officeart/2005/8/layout/bProcess3"/>
    <dgm:cxn modelId="{EE1F0B61-9CDD-4E12-B6B2-1ED067581423}" srcId="{64FBFA70-E2F9-4F00-B443-A7D701DE3D06}" destId="{4074F507-CFC3-443C-88A1-DB82726D713E}" srcOrd="1" destOrd="0" parTransId="{E2DB95B3-8600-495C-96F7-120BB9703DB2}" sibTransId="{13E54A08-7149-438A-AA63-D370CF071623}"/>
    <dgm:cxn modelId="{FD91C347-D455-45D3-87C8-416971FEE312}" type="presOf" srcId="{13E54A08-7149-438A-AA63-D370CF071623}" destId="{0FE90078-BF1B-4C01-87AF-1ACD6D680FED}" srcOrd="0" destOrd="0" presId="urn:microsoft.com/office/officeart/2005/8/layout/bProcess3"/>
    <dgm:cxn modelId="{8580706A-8B56-46F5-8491-8CF87A9906A1}" srcId="{64FBFA70-E2F9-4F00-B443-A7D701DE3D06}" destId="{D9AEB430-93D2-461C-9FBA-93F10C16E27C}" srcOrd="2" destOrd="0" parTransId="{CB854842-B0DB-4FE6-8205-8202F8A423E5}" sibTransId="{06B8EDC7-CA39-4F8B-B59D-B331E02E4066}"/>
    <dgm:cxn modelId="{BD9B134E-503C-4146-9DC9-5F8A3FAAFEDB}" type="presOf" srcId="{C4CA13DD-0123-42BC-9084-7C5D2C32FBBF}" destId="{727B719C-0638-4BE5-AF69-8D209FEC16B8}" srcOrd="0" destOrd="0" presId="urn:microsoft.com/office/officeart/2005/8/layout/bProcess3"/>
    <dgm:cxn modelId="{8F210259-6B28-4A16-B544-32A1F77AFC75}" type="presOf" srcId="{4074F507-CFC3-443C-88A1-DB82726D713E}" destId="{1FF060E1-741A-4741-B4F5-A20173E655B5}" srcOrd="0" destOrd="0" presId="urn:microsoft.com/office/officeart/2005/8/layout/bProcess3"/>
    <dgm:cxn modelId="{F7C5AE7B-540E-4917-A1C5-3A85E0AC4237}" srcId="{64FBFA70-E2F9-4F00-B443-A7D701DE3D06}" destId="{6B08D891-282C-4BE1-8C89-21FDF609BA28}" srcOrd="3" destOrd="0" parTransId="{C001689D-B915-456D-83A6-FBFEAA402360}" sibTransId="{E1151A9E-A4B8-447D-B67A-4498A79CE41D}"/>
    <dgm:cxn modelId="{A170A37E-691C-4E47-AA88-3A2A07E8D32F}" type="presOf" srcId="{06B8EDC7-CA39-4F8B-B59D-B331E02E4066}" destId="{675CD773-B8FE-4FCD-BE83-2F37887ABFC7}" srcOrd="0" destOrd="0" presId="urn:microsoft.com/office/officeart/2005/8/layout/bProcess3"/>
    <dgm:cxn modelId="{FC368A7F-2905-42A7-85FD-24AF3A8014DA}" type="presOf" srcId="{27CFD2C7-BA98-4ED1-B1D9-59A43411DFE6}" destId="{8D443FB0-EEEF-4A64-813D-7F2BC4EABF80}" srcOrd="0" destOrd="0" presId="urn:microsoft.com/office/officeart/2005/8/layout/bProcess3"/>
    <dgm:cxn modelId="{1C5E9195-533E-4FA9-B98E-AAC9D1FF6896}" type="presOf" srcId="{C4CA13DD-0123-42BC-9084-7C5D2C32FBBF}" destId="{2E16F270-433B-45F0-9A70-0A99ECC087D1}" srcOrd="1" destOrd="0" presId="urn:microsoft.com/office/officeart/2005/8/layout/bProcess3"/>
    <dgm:cxn modelId="{3347A299-081E-4B1B-B711-15962D43FBFB}" srcId="{553FA936-38EA-4E1D-BC8C-081477FC0236}" destId="{7646FD78-63C3-4BB2-B3A1-96B4BAB38280}" srcOrd="1" destOrd="0" parTransId="{4D42758F-E529-4A5F-AA43-2D68BF1B16D7}" sibTransId="{782E25FD-94CF-4A9C-B237-A650224D18AE}"/>
    <dgm:cxn modelId="{AA14AFAF-A142-4DED-983D-7DDBADC2ADE6}" type="presOf" srcId="{553FA936-38EA-4E1D-BC8C-081477FC0236}" destId="{9DB0AE45-AD76-4C7E-A636-A36895DC992E}" srcOrd="0" destOrd="0" presId="urn:microsoft.com/office/officeart/2005/8/layout/bProcess3"/>
    <dgm:cxn modelId="{A2CBEAB3-DBF5-416A-AC87-B89A176C805B}" type="presOf" srcId="{64FBFA70-E2F9-4F00-B443-A7D701DE3D06}" destId="{CA956A46-E864-415C-A139-1ECC24BC06C4}" srcOrd="0" destOrd="0" presId="urn:microsoft.com/office/officeart/2005/8/layout/bProcess3"/>
    <dgm:cxn modelId="{911192CD-06ED-4B76-8752-A19E273E3846}" type="presOf" srcId="{13E54A08-7149-438A-AA63-D370CF071623}" destId="{FBDF21D6-1AA4-4C0A-8037-8D513851DF34}" srcOrd="1" destOrd="0" presId="urn:microsoft.com/office/officeart/2005/8/layout/bProcess3"/>
    <dgm:cxn modelId="{77DA62D3-FB11-4C94-A28E-573D63025629}" type="presOf" srcId="{27CFD2C7-BA98-4ED1-B1D9-59A43411DFE6}" destId="{37B6790C-9804-4521-95E2-F1580B18AAEE}" srcOrd="1" destOrd="0" presId="urn:microsoft.com/office/officeart/2005/8/layout/bProcess3"/>
    <dgm:cxn modelId="{FA6362D7-50AB-4CB1-B2E9-18B9D089F102}" type="presOf" srcId="{06B8EDC7-CA39-4F8B-B59D-B331E02E4066}" destId="{CBA292CF-1C95-40D2-8C75-3EEEB1EF9336}" srcOrd="1" destOrd="0" presId="urn:microsoft.com/office/officeart/2005/8/layout/bProcess3"/>
    <dgm:cxn modelId="{0D1991DE-2DEC-44CC-B4D6-D89D556FAEE3}" type="presOf" srcId="{6B08D891-282C-4BE1-8C89-21FDF609BA28}" destId="{1984A55B-5D43-4E2C-A5E5-6026C4E71B43}" srcOrd="0" destOrd="0" presId="urn:microsoft.com/office/officeart/2005/8/layout/bProcess3"/>
    <dgm:cxn modelId="{DE57F0ED-3889-4EE8-8738-CCBB0D7A944F}" srcId="{64FBFA70-E2F9-4F00-B443-A7D701DE3D06}" destId="{7331FAE8-0342-4051-9BBA-A3FE50FA835C}" srcOrd="0" destOrd="0" parTransId="{179E87E3-4F92-4239-8DD9-7BD93585ADA4}" sibTransId="{C4CA13DD-0123-42BC-9084-7C5D2C32FBBF}"/>
    <dgm:cxn modelId="{D3197AEF-7105-4063-AE45-819728AEE471}" type="presOf" srcId="{7646FD78-63C3-4BB2-B3A1-96B4BAB38280}" destId="{9DB0AE45-AD76-4C7E-A636-A36895DC992E}" srcOrd="0" destOrd="2" presId="urn:microsoft.com/office/officeart/2005/8/layout/bProcess3"/>
    <dgm:cxn modelId="{CC67ECF8-67AD-4E50-B59E-38A3E31F143F}" type="presOf" srcId="{5101D623-CD2B-41B0-84C2-90FDFA77CA7F}" destId="{9DB0AE45-AD76-4C7E-A636-A36895DC992E}" srcOrd="0" destOrd="1" presId="urn:microsoft.com/office/officeart/2005/8/layout/bProcess3"/>
    <dgm:cxn modelId="{7078C8CE-3005-4684-A1B5-14F7145177EB}" type="presParOf" srcId="{CA956A46-E864-415C-A139-1ECC24BC06C4}" destId="{97786E6E-D679-4229-BB39-808A827924C4}" srcOrd="0" destOrd="0" presId="urn:microsoft.com/office/officeart/2005/8/layout/bProcess3"/>
    <dgm:cxn modelId="{AF7CA6C8-C0A2-47C0-BD5C-67C87FAB8619}" type="presParOf" srcId="{CA956A46-E864-415C-A139-1ECC24BC06C4}" destId="{727B719C-0638-4BE5-AF69-8D209FEC16B8}" srcOrd="1" destOrd="0" presId="urn:microsoft.com/office/officeart/2005/8/layout/bProcess3"/>
    <dgm:cxn modelId="{E8926361-C59D-411A-B2E8-ED4D46F720D0}" type="presParOf" srcId="{727B719C-0638-4BE5-AF69-8D209FEC16B8}" destId="{2E16F270-433B-45F0-9A70-0A99ECC087D1}" srcOrd="0" destOrd="0" presId="urn:microsoft.com/office/officeart/2005/8/layout/bProcess3"/>
    <dgm:cxn modelId="{B7FAC244-198B-4C80-80D4-0DFC1C9D1781}" type="presParOf" srcId="{CA956A46-E864-415C-A139-1ECC24BC06C4}" destId="{1FF060E1-741A-4741-B4F5-A20173E655B5}" srcOrd="2" destOrd="0" presId="urn:microsoft.com/office/officeart/2005/8/layout/bProcess3"/>
    <dgm:cxn modelId="{7D54AFCD-5520-47A0-9620-A076B6A4399C}" type="presParOf" srcId="{CA956A46-E864-415C-A139-1ECC24BC06C4}" destId="{0FE90078-BF1B-4C01-87AF-1ACD6D680FED}" srcOrd="3" destOrd="0" presId="urn:microsoft.com/office/officeart/2005/8/layout/bProcess3"/>
    <dgm:cxn modelId="{AA5EA217-C779-4034-9BFB-549E0D99561C}" type="presParOf" srcId="{0FE90078-BF1B-4C01-87AF-1ACD6D680FED}" destId="{FBDF21D6-1AA4-4C0A-8037-8D513851DF34}" srcOrd="0" destOrd="0" presId="urn:microsoft.com/office/officeart/2005/8/layout/bProcess3"/>
    <dgm:cxn modelId="{5CAE1D7D-ED41-4FE2-AAD0-54D6DFF2D61A}" type="presParOf" srcId="{CA956A46-E864-415C-A139-1ECC24BC06C4}" destId="{8E9DDB65-A4EA-4810-AD56-EBCC9B28D6C6}" srcOrd="4" destOrd="0" presId="urn:microsoft.com/office/officeart/2005/8/layout/bProcess3"/>
    <dgm:cxn modelId="{BEEF3A19-815B-4172-A3F1-4FE885355479}" type="presParOf" srcId="{CA956A46-E864-415C-A139-1ECC24BC06C4}" destId="{675CD773-B8FE-4FCD-BE83-2F37887ABFC7}" srcOrd="5" destOrd="0" presId="urn:microsoft.com/office/officeart/2005/8/layout/bProcess3"/>
    <dgm:cxn modelId="{88ED5477-D515-4B03-B966-20F35172C779}" type="presParOf" srcId="{675CD773-B8FE-4FCD-BE83-2F37887ABFC7}" destId="{CBA292CF-1C95-40D2-8C75-3EEEB1EF9336}" srcOrd="0" destOrd="0" presId="urn:microsoft.com/office/officeart/2005/8/layout/bProcess3"/>
    <dgm:cxn modelId="{E5C08E4A-65F4-41AB-B64A-09C187A1A691}" type="presParOf" srcId="{CA956A46-E864-415C-A139-1ECC24BC06C4}" destId="{1984A55B-5D43-4E2C-A5E5-6026C4E71B43}" srcOrd="6" destOrd="0" presId="urn:microsoft.com/office/officeart/2005/8/layout/bProcess3"/>
    <dgm:cxn modelId="{17814A9D-487D-414C-87EE-F726D9BC6F24}" type="presParOf" srcId="{CA956A46-E864-415C-A139-1ECC24BC06C4}" destId="{0BD899DD-A326-4464-B7A3-CF83B6137A8A}" srcOrd="7" destOrd="0" presId="urn:microsoft.com/office/officeart/2005/8/layout/bProcess3"/>
    <dgm:cxn modelId="{2744D8DC-DD7F-4C8C-9FEC-A81E06DDF722}" type="presParOf" srcId="{0BD899DD-A326-4464-B7A3-CF83B6137A8A}" destId="{B03E8AD4-FBFE-4693-82D4-B45989B1C20D}" srcOrd="0" destOrd="0" presId="urn:microsoft.com/office/officeart/2005/8/layout/bProcess3"/>
    <dgm:cxn modelId="{6EAE2EBE-47C0-47C2-8DDB-0654392772B2}" type="presParOf" srcId="{CA956A46-E864-415C-A139-1ECC24BC06C4}" destId="{F1F00374-68AB-4CC3-BDDA-54721225F9D3}" srcOrd="8" destOrd="0" presId="urn:microsoft.com/office/officeart/2005/8/layout/bProcess3"/>
    <dgm:cxn modelId="{7E7E513A-969A-420C-9F79-19F913AA8FA3}" type="presParOf" srcId="{CA956A46-E864-415C-A139-1ECC24BC06C4}" destId="{8D443FB0-EEEF-4A64-813D-7F2BC4EABF80}" srcOrd="9" destOrd="0" presId="urn:microsoft.com/office/officeart/2005/8/layout/bProcess3"/>
    <dgm:cxn modelId="{633B6C95-61E9-494E-89F4-B619042BCA86}" type="presParOf" srcId="{8D443FB0-EEEF-4A64-813D-7F2BC4EABF80}" destId="{37B6790C-9804-4521-95E2-F1580B18AAEE}" srcOrd="0" destOrd="0" presId="urn:microsoft.com/office/officeart/2005/8/layout/bProcess3"/>
    <dgm:cxn modelId="{2FFEAD8C-666A-4E6A-8C66-F97B576AF10A}" type="presParOf" srcId="{CA956A46-E864-415C-A139-1ECC24BC06C4}" destId="{9DB0AE45-AD76-4C7E-A636-A36895DC992E}" srcOrd="10" destOrd="0" presId="urn:microsoft.com/office/officeart/2005/8/layout/bProcess3"/>
  </dgm:cxnLst>
  <dgm:bg/>
  <dgm:whole>
    <a:ln>
      <a:solidFill>
        <a:schemeClr val="tx2">
          <a:lumMod val="75000"/>
          <a:lumOff val="25000"/>
        </a:schemeClr>
      </a:solidFill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3E7C9-0515-4F13-B74F-C00F3CDE5B31}">
      <dsp:nvSpPr>
        <dsp:cNvPr id="0" name=""/>
        <dsp:cNvSpPr/>
      </dsp:nvSpPr>
      <dsp:spPr>
        <a:xfrm>
          <a:off x="181703" y="842"/>
          <a:ext cx="2624601" cy="157476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Senior Principle</a:t>
          </a:r>
        </a:p>
      </dsp:txBody>
      <dsp:txXfrm>
        <a:off x="227826" y="46965"/>
        <a:ext cx="2532355" cy="1482515"/>
      </dsp:txXfrm>
    </dsp:sp>
    <dsp:sp modelId="{15AB5780-1053-4216-A92B-1944EAC067FE}">
      <dsp:nvSpPr>
        <dsp:cNvPr id="0" name=""/>
        <dsp:cNvSpPr/>
      </dsp:nvSpPr>
      <dsp:spPr>
        <a:xfrm>
          <a:off x="3037269" y="462772"/>
          <a:ext cx="556415" cy="6509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7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3037269" y="592952"/>
        <a:ext cx="389491" cy="390541"/>
      </dsp:txXfrm>
    </dsp:sp>
    <dsp:sp modelId="{8A2922F4-A91B-4342-BD69-4370A48C5C2A}">
      <dsp:nvSpPr>
        <dsp:cNvPr id="0" name=""/>
        <dsp:cNvSpPr/>
      </dsp:nvSpPr>
      <dsp:spPr>
        <a:xfrm>
          <a:off x="3856145" y="842"/>
          <a:ext cx="2624601" cy="157476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1633482"/>
                <a:satOff val="-6796"/>
                <a:lumOff val="1601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633482"/>
                <a:satOff val="-6796"/>
                <a:lumOff val="1601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633482"/>
                <a:satOff val="-6796"/>
                <a:lumOff val="1601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WASH Head</a:t>
          </a:r>
        </a:p>
      </dsp:txBody>
      <dsp:txXfrm>
        <a:off x="3902268" y="46965"/>
        <a:ext cx="2532355" cy="1482515"/>
      </dsp:txXfrm>
    </dsp:sp>
    <dsp:sp modelId="{5D106869-8641-40C2-A6B8-7794FF75181A}">
      <dsp:nvSpPr>
        <dsp:cNvPr id="0" name=""/>
        <dsp:cNvSpPr/>
      </dsp:nvSpPr>
      <dsp:spPr>
        <a:xfrm>
          <a:off x="7008331" y="498552"/>
          <a:ext cx="556415" cy="6509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1960178"/>
                <a:satOff val="-8155"/>
                <a:lumOff val="1922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960178"/>
                <a:satOff val="-8155"/>
                <a:lumOff val="1922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960178"/>
                <a:satOff val="-8155"/>
                <a:lumOff val="1922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7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7008331" y="628732"/>
        <a:ext cx="389491" cy="390541"/>
      </dsp:txXfrm>
    </dsp:sp>
    <dsp:sp modelId="{EE79B36E-9A7C-4273-A9F6-0EC299CE2EB1}">
      <dsp:nvSpPr>
        <dsp:cNvPr id="0" name=""/>
        <dsp:cNvSpPr/>
      </dsp:nvSpPr>
      <dsp:spPr>
        <a:xfrm>
          <a:off x="7530588" y="26369"/>
          <a:ext cx="2624601" cy="152370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Senior Consultant</a:t>
          </a:r>
        </a:p>
      </dsp:txBody>
      <dsp:txXfrm>
        <a:off x="7575216" y="70997"/>
        <a:ext cx="2535345" cy="1434451"/>
      </dsp:txXfrm>
    </dsp:sp>
    <dsp:sp modelId="{77370A6F-1814-4619-A601-8A5BD7F4BB23}">
      <dsp:nvSpPr>
        <dsp:cNvPr id="0" name=""/>
        <dsp:cNvSpPr/>
      </dsp:nvSpPr>
      <dsp:spPr>
        <a:xfrm rot="5400000">
          <a:off x="8557916" y="1746179"/>
          <a:ext cx="569944" cy="6509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3920356"/>
                <a:satOff val="-16311"/>
                <a:lumOff val="3843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3920356"/>
                <a:satOff val="-16311"/>
                <a:lumOff val="3843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3920356"/>
                <a:satOff val="-16311"/>
                <a:lumOff val="3843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8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8647618" y="1786658"/>
        <a:ext cx="390541" cy="398961"/>
      </dsp:txXfrm>
    </dsp:sp>
    <dsp:sp modelId="{8C14A9CE-1924-43CB-BD53-658F8CF483F0}">
      <dsp:nvSpPr>
        <dsp:cNvPr id="0" name=""/>
        <dsp:cNvSpPr/>
      </dsp:nvSpPr>
      <dsp:spPr>
        <a:xfrm>
          <a:off x="7530588" y="2625444"/>
          <a:ext cx="2624601" cy="157476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Consultant</a:t>
          </a:r>
          <a:endParaRPr lang="en-IN" sz="3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7576711" y="2671567"/>
        <a:ext cx="2532355" cy="1482515"/>
      </dsp:txXfrm>
    </dsp:sp>
    <dsp:sp modelId="{35921938-F853-40E7-823C-019810138609}">
      <dsp:nvSpPr>
        <dsp:cNvPr id="0" name=""/>
        <dsp:cNvSpPr/>
      </dsp:nvSpPr>
      <dsp:spPr>
        <a:xfrm rot="10800000">
          <a:off x="6743207" y="3087374"/>
          <a:ext cx="556415" cy="6509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5880535"/>
                <a:satOff val="-24466"/>
                <a:lumOff val="5765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5880535"/>
                <a:satOff val="-24466"/>
                <a:lumOff val="5765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5880535"/>
                <a:satOff val="-24466"/>
                <a:lumOff val="5765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7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6910131" y="3217554"/>
        <a:ext cx="389491" cy="390541"/>
      </dsp:txXfrm>
    </dsp:sp>
    <dsp:sp modelId="{10DD8614-E3BC-4043-A1DA-596912A2533A}">
      <dsp:nvSpPr>
        <dsp:cNvPr id="0" name=""/>
        <dsp:cNvSpPr/>
      </dsp:nvSpPr>
      <dsp:spPr>
        <a:xfrm>
          <a:off x="3856145" y="2625444"/>
          <a:ext cx="2624601" cy="157476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Associate Consultant</a:t>
          </a:r>
        </a:p>
      </dsp:txBody>
      <dsp:txXfrm>
        <a:off x="3902268" y="2671567"/>
        <a:ext cx="2532355" cy="1482515"/>
      </dsp:txXfrm>
    </dsp:sp>
    <dsp:sp modelId="{1954D65E-5558-462E-8796-6EB3F90B4F9E}">
      <dsp:nvSpPr>
        <dsp:cNvPr id="0" name=""/>
        <dsp:cNvSpPr/>
      </dsp:nvSpPr>
      <dsp:spPr>
        <a:xfrm rot="10800000">
          <a:off x="3068765" y="3087374"/>
          <a:ext cx="556415" cy="6509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7840713"/>
                <a:satOff val="-32622"/>
                <a:lumOff val="7686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7840713"/>
                <a:satOff val="-32622"/>
                <a:lumOff val="7686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7840713"/>
                <a:satOff val="-32622"/>
                <a:lumOff val="7686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7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3235689" y="3217554"/>
        <a:ext cx="389491" cy="390541"/>
      </dsp:txXfrm>
    </dsp:sp>
    <dsp:sp modelId="{4E4A941A-DC20-4057-887F-994D7B694E7E}">
      <dsp:nvSpPr>
        <dsp:cNvPr id="0" name=""/>
        <dsp:cNvSpPr/>
      </dsp:nvSpPr>
      <dsp:spPr>
        <a:xfrm>
          <a:off x="181703" y="2625444"/>
          <a:ext cx="2624601" cy="157476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8167408"/>
                <a:satOff val="-33981"/>
                <a:lumOff val="8007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8167408"/>
                <a:satOff val="-33981"/>
                <a:lumOff val="8007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8167408"/>
                <a:satOff val="-33981"/>
                <a:lumOff val="8007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Interns</a:t>
          </a:r>
          <a:endParaRPr lang="en-IN" sz="3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27826" y="2671567"/>
        <a:ext cx="2532355" cy="1482515"/>
      </dsp:txXfrm>
    </dsp:sp>
    <dsp:sp modelId="{DAD8B195-0E39-4453-82DE-F289FD1A1EF6}">
      <dsp:nvSpPr>
        <dsp:cNvPr id="0" name=""/>
        <dsp:cNvSpPr/>
      </dsp:nvSpPr>
      <dsp:spPr>
        <a:xfrm rot="5400000">
          <a:off x="1215796" y="4383927"/>
          <a:ext cx="556415" cy="6509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2700" kern="1200">
            <a:solidFill>
              <a:sysClr val="windowText" lastClr="000000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298733" y="4431170"/>
        <a:ext cx="390541" cy="389491"/>
      </dsp:txXfrm>
    </dsp:sp>
    <dsp:sp modelId="{34C76B49-3E22-4241-AEFA-70669F195D3C}">
      <dsp:nvSpPr>
        <dsp:cNvPr id="0" name=""/>
        <dsp:cNvSpPr/>
      </dsp:nvSpPr>
      <dsp:spPr>
        <a:xfrm>
          <a:off x="181703" y="5250046"/>
          <a:ext cx="2624601" cy="157476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Field Assessors</a:t>
          </a:r>
        </a:p>
      </dsp:txBody>
      <dsp:txXfrm>
        <a:off x="227826" y="5296169"/>
        <a:ext cx="2532355" cy="1482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B719C-0638-4BE5-AF69-8D209FEC16B8}">
      <dsp:nvSpPr>
        <dsp:cNvPr id="0" name=""/>
        <dsp:cNvSpPr/>
      </dsp:nvSpPr>
      <dsp:spPr>
        <a:xfrm>
          <a:off x="4692889" y="1196341"/>
          <a:ext cx="9169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200" y="45720"/>
              </a:lnTo>
            </a:path>
          </a:pathLst>
        </a:custGeom>
        <a:noFill/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127659" y="1237319"/>
        <a:ext cx="0" cy="0"/>
      </dsp:txXfrm>
    </dsp:sp>
    <dsp:sp modelId="{97786E6E-D679-4229-BB39-808A827924C4}">
      <dsp:nvSpPr>
        <dsp:cNvPr id="0" name=""/>
        <dsp:cNvSpPr/>
      </dsp:nvSpPr>
      <dsp:spPr>
        <a:xfrm>
          <a:off x="575063" y="6174"/>
          <a:ext cx="4119626" cy="2471775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Add City profile</a:t>
          </a:r>
        </a:p>
      </dsp:txBody>
      <dsp:txXfrm>
        <a:off x="575063" y="6174"/>
        <a:ext cx="4119626" cy="2471775"/>
      </dsp:txXfrm>
    </dsp:sp>
    <dsp:sp modelId="{0FE90078-BF1B-4C01-87AF-1ACD6D680FED}">
      <dsp:nvSpPr>
        <dsp:cNvPr id="0" name=""/>
        <dsp:cNvSpPr/>
      </dsp:nvSpPr>
      <dsp:spPr>
        <a:xfrm>
          <a:off x="2634876" y="2476149"/>
          <a:ext cx="5067140" cy="916914"/>
        </a:xfrm>
        <a:custGeom>
          <a:avLst/>
          <a:gdLst/>
          <a:ahLst/>
          <a:cxnLst/>
          <a:rect l="0" t="0" r="0" b="0"/>
          <a:pathLst>
            <a:path>
              <a:moveTo>
                <a:pt x="2945584" y="0"/>
              </a:moveTo>
              <a:lnTo>
                <a:pt x="2945584" y="277200"/>
              </a:lnTo>
              <a:lnTo>
                <a:pt x="0" y="277200"/>
              </a:lnTo>
              <a:lnTo>
                <a:pt x="0" y="520200"/>
              </a:lnTo>
            </a:path>
          </a:pathLst>
        </a:custGeom>
        <a:noFill/>
        <a:ln w="6350" cap="flat" cmpd="sng" algn="ctr">
          <a:solidFill>
            <a:srgbClr val="5B9BD5">
              <a:hueOff val="-1689636"/>
              <a:satOff val="-4355"/>
              <a:lumOff val="-2941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039572" y="2929864"/>
        <a:ext cx="0" cy="0"/>
      </dsp:txXfrm>
    </dsp:sp>
    <dsp:sp modelId="{1FF060E1-741A-4741-B4F5-A20173E655B5}">
      <dsp:nvSpPr>
        <dsp:cNvPr id="0" name=""/>
        <dsp:cNvSpPr/>
      </dsp:nvSpPr>
      <dsp:spPr>
        <a:xfrm>
          <a:off x="5642204" y="6174"/>
          <a:ext cx="4119626" cy="2471775"/>
        </a:xfrm>
        <a:prstGeom prst="rect">
          <a:avLst/>
        </a:prstGeom>
        <a:gradFill rotWithShape="0">
          <a:gsLst>
            <a:gs pos="0">
              <a:srgbClr val="5B9BD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b="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Fill data on SBM Urban portal</a:t>
          </a:r>
        </a:p>
      </dsp:txBody>
      <dsp:txXfrm>
        <a:off x="5642204" y="6174"/>
        <a:ext cx="4119626" cy="2471775"/>
      </dsp:txXfrm>
    </dsp:sp>
    <dsp:sp modelId="{675CD773-B8FE-4FCD-BE83-2F37887ABFC7}">
      <dsp:nvSpPr>
        <dsp:cNvPr id="0" name=""/>
        <dsp:cNvSpPr/>
      </dsp:nvSpPr>
      <dsp:spPr>
        <a:xfrm>
          <a:off x="4692889" y="4615631"/>
          <a:ext cx="9169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200" y="45720"/>
              </a:lnTo>
            </a:path>
          </a:pathLst>
        </a:custGeom>
        <a:noFill/>
        <a:ln w="6350" cap="flat" cmpd="sng" algn="ctr">
          <a:solidFill>
            <a:srgbClr val="5B9BD5">
              <a:hueOff val="-3379271"/>
              <a:satOff val="-8710"/>
              <a:lumOff val="-5883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127659" y="4656609"/>
        <a:ext cx="0" cy="0"/>
      </dsp:txXfrm>
    </dsp:sp>
    <dsp:sp modelId="{8E9DDB65-A4EA-4810-AD56-EBCC9B28D6C6}">
      <dsp:nvSpPr>
        <dsp:cNvPr id="0" name=""/>
        <dsp:cNvSpPr/>
      </dsp:nvSpPr>
      <dsp:spPr>
        <a:xfrm>
          <a:off x="575063" y="3425464"/>
          <a:ext cx="4119626" cy="2471775"/>
        </a:xfrm>
        <a:prstGeom prst="rect">
          <a:avLst/>
        </a:prstGeom>
        <a:gradFill rotWithShape="0">
          <a:gsLst>
            <a:gs pos="0">
              <a:srgbClr val="5B9BD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b="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Check for self assessment</a:t>
          </a:r>
        </a:p>
      </dsp:txBody>
      <dsp:txXfrm>
        <a:off x="575063" y="3425464"/>
        <a:ext cx="4119626" cy="2471775"/>
      </dsp:txXfrm>
    </dsp:sp>
    <dsp:sp modelId="{0BD899DD-A326-4464-B7A3-CF83B6137A8A}">
      <dsp:nvSpPr>
        <dsp:cNvPr id="0" name=""/>
        <dsp:cNvSpPr/>
      </dsp:nvSpPr>
      <dsp:spPr>
        <a:xfrm>
          <a:off x="2634876" y="5895439"/>
          <a:ext cx="5067140" cy="916914"/>
        </a:xfrm>
        <a:custGeom>
          <a:avLst/>
          <a:gdLst/>
          <a:ahLst/>
          <a:cxnLst/>
          <a:rect l="0" t="0" r="0" b="0"/>
          <a:pathLst>
            <a:path>
              <a:moveTo>
                <a:pt x="2945584" y="0"/>
              </a:moveTo>
              <a:lnTo>
                <a:pt x="2945584" y="277200"/>
              </a:lnTo>
              <a:lnTo>
                <a:pt x="0" y="277200"/>
              </a:lnTo>
              <a:lnTo>
                <a:pt x="0" y="520200"/>
              </a:lnTo>
            </a:path>
          </a:pathLst>
        </a:custGeom>
        <a:noFill/>
        <a:ln w="6350" cap="flat" cmpd="sng" algn="ctr">
          <a:solidFill>
            <a:srgbClr val="5B9BD5">
              <a:hueOff val="-5068907"/>
              <a:satOff val="-13064"/>
              <a:lumOff val="-8824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039572" y="6349154"/>
        <a:ext cx="0" cy="0"/>
      </dsp:txXfrm>
    </dsp:sp>
    <dsp:sp modelId="{1984A55B-5D43-4E2C-A5E5-6026C4E71B43}">
      <dsp:nvSpPr>
        <dsp:cNvPr id="0" name=""/>
        <dsp:cNvSpPr/>
      </dsp:nvSpPr>
      <dsp:spPr>
        <a:xfrm>
          <a:off x="5642204" y="3425464"/>
          <a:ext cx="4119626" cy="2471775"/>
        </a:xfrm>
        <a:prstGeom prst="rect">
          <a:avLst/>
        </a:prstGeom>
        <a:gradFill rotWithShape="0">
          <a:gsLst>
            <a:gs pos="0">
              <a:srgbClr val="5B9BD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b="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Apply for Star rating</a:t>
          </a:r>
        </a:p>
      </dsp:txBody>
      <dsp:txXfrm>
        <a:off x="5642204" y="3425464"/>
        <a:ext cx="4119626" cy="2471775"/>
      </dsp:txXfrm>
    </dsp:sp>
    <dsp:sp modelId="{8D443FB0-EEEF-4A64-813D-7F2BC4EABF80}">
      <dsp:nvSpPr>
        <dsp:cNvPr id="0" name=""/>
        <dsp:cNvSpPr/>
      </dsp:nvSpPr>
      <dsp:spPr>
        <a:xfrm>
          <a:off x="4692889" y="8034922"/>
          <a:ext cx="9169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0200" y="45720"/>
              </a:lnTo>
            </a:path>
          </a:pathLst>
        </a:custGeom>
        <a:noFill/>
        <a:ln w="6350" cap="flat" cmpd="sng" algn="ctr">
          <a:solidFill>
            <a:srgbClr val="5B9BD5">
              <a:hueOff val="-6758543"/>
              <a:satOff val="-17419"/>
              <a:lumOff val="-11765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127659" y="8075899"/>
        <a:ext cx="0" cy="0"/>
      </dsp:txXfrm>
    </dsp:sp>
    <dsp:sp modelId="{F1F00374-68AB-4CC3-BDDA-54721225F9D3}">
      <dsp:nvSpPr>
        <dsp:cNvPr id="0" name=""/>
        <dsp:cNvSpPr/>
      </dsp:nvSpPr>
      <dsp:spPr>
        <a:xfrm>
          <a:off x="575063" y="6844754"/>
          <a:ext cx="4119626" cy="2471775"/>
        </a:xfrm>
        <a:prstGeom prst="rect">
          <a:avLst/>
        </a:prstGeom>
        <a:gradFill rotWithShape="0">
          <a:gsLst>
            <a:gs pos="0">
              <a:srgbClr val="5B9BD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Upload document and declarations </a:t>
          </a:r>
        </a:p>
      </dsp:txBody>
      <dsp:txXfrm>
        <a:off x="575063" y="6844754"/>
        <a:ext cx="4119626" cy="2471775"/>
      </dsp:txXfrm>
    </dsp:sp>
    <dsp:sp modelId="{9DB0AE45-AD76-4C7E-A636-A36895DC992E}">
      <dsp:nvSpPr>
        <dsp:cNvPr id="0" name=""/>
        <dsp:cNvSpPr/>
      </dsp:nvSpPr>
      <dsp:spPr>
        <a:xfrm>
          <a:off x="5642204" y="6844754"/>
          <a:ext cx="4119626" cy="2471775"/>
        </a:xfrm>
        <a:prstGeom prst="rect">
          <a:avLst/>
        </a:prstGeom>
        <a:gradFill rotWithShape="0">
          <a:gsLst>
            <a:gs pos="0">
              <a:srgbClr val="5B9BD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Third Party Verification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Desktop Assessment( </a:t>
          </a:r>
          <a:r>
            <a:rPr lang="en-IN" sz="32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DA-118</a:t>
          </a:r>
          <a:r>
            <a:rPr lang="en-IN" sz="32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)</a:t>
          </a:r>
          <a:endParaRPr lang="en-IN" sz="2800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8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Field Assessment </a:t>
          </a:r>
          <a:r>
            <a:rPr lang="en-IN" sz="3200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(</a:t>
          </a:r>
          <a:r>
            <a:rPr lang="en-IN" sz="3200" b="1" kern="1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AMC-47)</a:t>
          </a:r>
          <a:endParaRPr lang="en-IN" sz="2800" b="1" kern="1200" dirty="0">
            <a:solidFill>
              <a:schemeClr val="tx1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642204" y="6844754"/>
        <a:ext cx="4119626" cy="2471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0" y="5387975"/>
            <a:ext cx="32918400" cy="114601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463"/>
            <a:ext cx="32918400" cy="79486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15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838" y="1752600"/>
            <a:ext cx="37855525" cy="63627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838" y="8763000"/>
            <a:ext cx="37855525" cy="208867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534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10275" y="1752600"/>
            <a:ext cx="9463088" cy="278971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838" y="1752600"/>
            <a:ext cx="28240037" cy="278971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396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838" y="1752600"/>
            <a:ext cx="37855525" cy="63627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838" y="8763000"/>
            <a:ext cx="37855525" cy="20886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450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025" y="8207375"/>
            <a:ext cx="37857113" cy="1369218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025" y="22029738"/>
            <a:ext cx="37857113" cy="7200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385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838" y="1752600"/>
            <a:ext cx="37855525" cy="63627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838" y="8763000"/>
            <a:ext cx="18851562" cy="20886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8763000"/>
            <a:ext cx="18851563" cy="208867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562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1752600"/>
            <a:ext cx="37857113" cy="63627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2600" y="8069263"/>
            <a:ext cx="18568988" cy="39544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2600" y="12023725"/>
            <a:ext cx="18568988" cy="17686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20238" y="8069263"/>
            <a:ext cx="18659475" cy="39544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20238" y="12023725"/>
            <a:ext cx="18659475" cy="17686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1596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838" y="1752600"/>
            <a:ext cx="37855525" cy="63627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7934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395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5" y="4740275"/>
            <a:ext cx="22220238" cy="233934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005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659475" y="4740275"/>
            <a:ext cx="22220238" cy="2339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112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3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>
            <a:extLst>
              <a:ext uri="{FF2B5EF4-FFF2-40B4-BE49-F238E27FC236}">
                <a16:creationId xmlns:a16="http://schemas.microsoft.com/office/drawing/2014/main" id="{F36D9190-E1A7-F443-E50E-7160B45FDE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5483225"/>
            <a:ext cx="9140825" cy="27424063"/>
          </a:xfrm>
          <a:prstGeom prst="rect">
            <a:avLst/>
          </a:prstGeom>
          <a:solidFill>
            <a:srgbClr val="B3D9FF"/>
          </a:solidFill>
          <a:ln>
            <a:noFill/>
          </a:ln>
          <a:effectLst/>
        </p:spPr>
        <p:txBody>
          <a:bodyPr wrap="none" lIns="457200" tIns="228600" rIns="457200" bIns="457200"/>
          <a:lstStyle>
            <a:lvl1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894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894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4800">
              <a:latin typeface="Impact" panose="020B0806030902050204" pitchFamily="34" charset="0"/>
            </a:endParaRPr>
          </a:p>
        </p:txBody>
      </p:sp>
      <p:sp>
        <p:nvSpPr>
          <p:cNvPr id="1027" name="Rectangle 8">
            <a:extLst>
              <a:ext uri="{FF2B5EF4-FFF2-40B4-BE49-F238E27FC236}">
                <a16:creationId xmlns:a16="http://schemas.microsoft.com/office/drawing/2014/main" id="{658C71F7-AEF2-FC7F-1CE9-A8913EBA78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140825" y="0"/>
            <a:ext cx="34736088" cy="5484813"/>
          </a:xfrm>
          <a:prstGeom prst="rect">
            <a:avLst/>
          </a:prstGeom>
          <a:solidFill>
            <a:srgbClr val="B3D9FF"/>
          </a:solidFill>
          <a:ln>
            <a:noFill/>
          </a:ln>
          <a:effectLst/>
        </p:spPr>
        <p:txBody>
          <a:bodyPr wrap="none" lIns="457200" tIns="457200" rIns="457200" bIns="4572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28" name="Rectangle 9">
            <a:extLst>
              <a:ext uri="{FF2B5EF4-FFF2-40B4-BE49-F238E27FC236}">
                <a16:creationId xmlns:a16="http://schemas.microsoft.com/office/drawing/2014/main" id="{DAD4053C-604F-5CB2-62C2-423EFFFE4FA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140825" y="5483225"/>
            <a:ext cx="34736088" cy="27424063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txBody>
          <a:bodyPr wrap="none" lIns="457200" tIns="457200" rIns="457200" bIns="4572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29" name="Line 11">
            <a:extLst>
              <a:ext uri="{FF2B5EF4-FFF2-40B4-BE49-F238E27FC236}">
                <a16:creationId xmlns:a16="http://schemas.microsoft.com/office/drawing/2014/main" id="{5C2EFB54-EB15-0219-5914-4D4ED53ED29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9144000" y="0"/>
            <a:ext cx="0" cy="32918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30" name="Line 12">
            <a:extLst>
              <a:ext uri="{FF2B5EF4-FFF2-40B4-BE49-F238E27FC236}">
                <a16:creationId xmlns:a16="http://schemas.microsoft.com/office/drawing/2014/main" id="{440116A6-AC49-AF33-1BFD-E2CE327D4B1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5486400"/>
            <a:ext cx="43876913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pic>
        <p:nvPicPr>
          <p:cNvPr id="2" name="Picture 15">
            <a:extLst>
              <a:ext uri="{FF2B5EF4-FFF2-40B4-BE49-F238E27FC236}">
                <a16:creationId xmlns:a16="http://schemas.microsoft.com/office/drawing/2014/main" id="{AEA7C21F-4411-5924-B1E1-A90E60386F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2394525"/>
            <a:ext cx="35020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438" rtl="0" eaLnBrk="0" fontAlgn="base" hangingPunct="0">
        <a:spcBef>
          <a:spcPct val="0"/>
        </a:spcBef>
        <a:spcAft>
          <a:spcPct val="0"/>
        </a:spcAft>
        <a:defRPr sz="211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2pPr>
      <a:lvl3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3pPr>
      <a:lvl4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4pPr>
      <a:lvl5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5pPr>
      <a:lvl6pPr marL="4572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6pPr>
      <a:lvl7pPr marL="9144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7pPr>
      <a:lvl8pPr marL="13716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8pPr>
      <a:lvl9pPr marL="18288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1646238" indent="-1646238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525" indent="-1371600" algn="l" defTabSz="4389438" rtl="0" eaLnBrk="0" fontAlgn="base" hangingPunct="0">
        <a:spcBef>
          <a:spcPct val="20000"/>
        </a:spcBef>
        <a:spcAft>
          <a:spcPct val="0"/>
        </a:spcAft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6963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325" indent="-109696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838" indent="-1096963" algn="l" defTabSz="4389438" rtl="0" eaLnBrk="0" fontAlgn="base" hangingPunct="0">
        <a:spcBef>
          <a:spcPct val="20000"/>
        </a:spcBef>
        <a:spcAft>
          <a:spcPct val="0"/>
        </a:spcAft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5.pn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3">
            <a:extLst>
              <a:ext uri="{FF2B5EF4-FFF2-40B4-BE49-F238E27FC236}">
                <a16:creationId xmlns:a16="http://schemas.microsoft.com/office/drawing/2014/main" id="{8862004C-E81E-B486-73ED-85391D974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19592925"/>
            <a:ext cx="8610600" cy="7894637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</p:spPr>
        <p:txBody>
          <a:bodyPr lIns="228600" tIns="228600" rIns="228600" bIns="2286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Mandatory Parameter: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Door to Door collection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Segregation at source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Litter bins</a:t>
            </a:r>
          </a:p>
          <a:p>
            <a:pPr eaLnBrk="1" hangingPunct="1">
              <a:defRPr/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Parameter: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Bulk waste generators compliance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Plastic ban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C&amp;D West collection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Storm water drains</a:t>
            </a:r>
          </a:p>
          <a:p>
            <a:pPr eaLnBrk="1" hangingPunct="1">
              <a:defRPr/>
            </a:pPr>
            <a:endParaRPr lang="en-IN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Desirable Parameter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r>
              <a:rPr lang="en-IN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Dumpsite remediation </a:t>
            </a:r>
          </a:p>
          <a:p>
            <a:pPr marL="571500" indent="-571500" eaLnBrk="1" hangingPunct="1">
              <a:buFont typeface="Arial" panose="020B0604020202020204" pitchFamily="34" charset="0"/>
              <a:buChar char="•"/>
              <a:defRPr/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2" name="Text Box 14">
            <a:extLst>
              <a:ext uri="{FF2B5EF4-FFF2-40B4-BE49-F238E27FC236}">
                <a16:creationId xmlns:a16="http://schemas.microsoft.com/office/drawing/2014/main" id="{8F3B8975-C4EB-644E-6F49-96B2EF174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775450"/>
            <a:ext cx="8639175" cy="10926763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</p:spPr>
        <p:txBody>
          <a:bodyPr lIns="228600" tIns="228600" rIns="228600" bIns="228600">
            <a:spAutoFit/>
          </a:bodyPr>
          <a:lstStyle/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Ministry of Housing and Urban Affairs (MOHUA) has launched the Protocol for Star Rating of Garbage Free cities.</a:t>
            </a:r>
          </a:p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star rating conditions are based on 25 key parameters across the solid waste management spectrum .</a:t>
            </a:r>
          </a:p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been designed to both help cities assess their progress while encouraging them to move towards a better rating thereby improving their cities’ overall cleanliness and aesthetics</a:t>
            </a:r>
          </a:p>
          <a:p>
            <a:pPr eaLnBrk="1" hangingPunct="1">
              <a:defRPr/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Text Box 15">
            <a:extLst>
              <a:ext uri="{FF2B5EF4-FFF2-40B4-BE49-F238E27FC236}">
                <a16:creationId xmlns:a16="http://schemas.microsoft.com/office/drawing/2014/main" id="{B5B3145E-ADA8-DB64-AD55-C47999C0D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0063" y="-246063"/>
            <a:ext cx="21555075" cy="401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0" tIns="914400" rIns="457200" bIns="4572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Swachh Bharat Mission Project in Association with </a:t>
            </a:r>
            <a:r>
              <a:rPr lang="en-US" altLang="en-US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MoHUA</a:t>
            </a:r>
            <a:r>
              <a:rPr lang="en-US" alt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53" name="Text Box 19">
            <a:extLst>
              <a:ext uri="{FF2B5EF4-FFF2-40B4-BE49-F238E27FC236}">
                <a16:creationId xmlns:a16="http://schemas.microsoft.com/office/drawing/2014/main" id="{80EEA218-4320-8922-E848-A2657CD96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9975" y="6697415"/>
            <a:ext cx="11899900" cy="5437436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600" tIns="228600" rIns="228600" bIns="228600"/>
          <a:lstStyle>
            <a:lvl1pPr marL="457200" indent="-4572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IQVIA is a world forerunner in the medical care area offering warning, information, innovation, and progressed examination administrations.</a:t>
            </a: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IQVIA's Public Health Practice works worldwide across different districts going from the United States, Europe, AMESA.</a:t>
            </a:r>
          </a:p>
        </p:txBody>
      </p:sp>
      <p:sp>
        <p:nvSpPr>
          <p:cNvPr id="2055" name="Text Box 21">
            <a:extLst>
              <a:ext uri="{FF2B5EF4-FFF2-40B4-BE49-F238E27FC236}">
                <a16:creationId xmlns:a16="http://schemas.microsoft.com/office/drawing/2014/main" id="{4E8F64F7-6E1D-4059-B36D-41910D6C5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9540" y="6854825"/>
            <a:ext cx="10827822" cy="5280025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txBody>
          <a:bodyPr lIns="228600" tIns="228600" rIns="228600" bIns="2286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IQVIA brings together advances in data science, technology, and healthcare expertise to help customers make better decisions and ultimately improve patient outcomes.</a:t>
            </a:r>
          </a:p>
          <a:p>
            <a:pPr marL="457200" indent="-4572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IQVIA’s mission is to help create a healthier world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6" name="Text Box 22">
            <a:extLst>
              <a:ext uri="{FF2B5EF4-FFF2-40B4-BE49-F238E27FC236}">
                <a16:creationId xmlns:a16="http://schemas.microsoft.com/office/drawing/2014/main" id="{2E00B36F-CD60-AB30-A12E-5B51832DC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7313" y="21531445"/>
            <a:ext cx="11020794" cy="7519988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600" tIns="228600" rIns="228600" bIns="2286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working on the desktop assessment team, I learned how to deal with the vast amount of data also learned data implementation processes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coordinating with state officials and senior government officials, I learn art of communication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managing 10-15 field assessor simultaneously, I learned team handling skills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Learned how to cope up with the working pressure in organization.</a:t>
            </a:r>
          </a:p>
        </p:txBody>
      </p:sp>
      <p:sp>
        <p:nvSpPr>
          <p:cNvPr id="2057" name="Text Box 18">
            <a:extLst>
              <a:ext uri="{FF2B5EF4-FFF2-40B4-BE49-F238E27FC236}">
                <a16:creationId xmlns:a16="http://schemas.microsoft.com/office/drawing/2014/main" id="{C6F5B9E1-BCF9-7664-668F-4A5908752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0901" y="6854826"/>
            <a:ext cx="10369550" cy="642283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600" tIns="228600" rIns="228600" bIns="228600"/>
          <a:lstStyle>
            <a:lvl1pPr marL="457200" indent="-4572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1982, Dennis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Gillings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founded Quintiles Transnational in North Carolina. In 2016, it underwent a $17.6 billion merger with IMS Health becoming QuintilesIMS</a:t>
            </a: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November 2017, the employer adopted the new title of IQVIA and modified its ticker image from Q to IQV</a:t>
            </a:r>
          </a:p>
        </p:txBody>
      </p:sp>
      <p:sp>
        <p:nvSpPr>
          <p:cNvPr id="2058" name="Text Box 23">
            <a:extLst>
              <a:ext uri="{FF2B5EF4-FFF2-40B4-BE49-F238E27FC236}">
                <a16:creationId xmlns:a16="http://schemas.microsoft.com/office/drawing/2014/main" id="{9C755065-1B74-A742-592C-3CA36CAD9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5057" y="5781192"/>
            <a:ext cx="10418537" cy="106966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Brief history</a:t>
            </a:r>
          </a:p>
        </p:txBody>
      </p:sp>
      <p:sp>
        <p:nvSpPr>
          <p:cNvPr id="2059" name="Text Box 25">
            <a:extLst>
              <a:ext uri="{FF2B5EF4-FFF2-40B4-BE49-F238E27FC236}">
                <a16:creationId xmlns:a16="http://schemas.microsoft.com/office/drawing/2014/main" id="{88222B79-2B3B-CBEE-533A-CD805ED0E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02197" y="5781191"/>
            <a:ext cx="10807196" cy="111808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 and mission</a:t>
            </a:r>
          </a:p>
        </p:txBody>
      </p:sp>
      <p:sp>
        <p:nvSpPr>
          <p:cNvPr id="2061" name="Text Box 27">
            <a:extLst>
              <a:ext uri="{FF2B5EF4-FFF2-40B4-BE49-F238E27FC236}">
                <a16:creationId xmlns:a16="http://schemas.microsoft.com/office/drawing/2014/main" id="{0AD55F43-1E5D-517A-955A-CB4685573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3482" y="20783551"/>
            <a:ext cx="11104625" cy="77596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Learnings and value of additions </a:t>
            </a:r>
          </a:p>
        </p:txBody>
      </p:sp>
      <p:sp>
        <p:nvSpPr>
          <p:cNvPr id="2" name="Text Box 29">
            <a:extLst>
              <a:ext uri="{FF2B5EF4-FFF2-40B4-BE49-F238E27FC236}">
                <a16:creationId xmlns:a16="http://schemas.microsoft.com/office/drawing/2014/main" id="{26A5AA0B-1C14-CEEE-FF0C-54AFCBC99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6409" y="5726311"/>
            <a:ext cx="11883571" cy="122115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Brief description</a:t>
            </a:r>
          </a:p>
        </p:txBody>
      </p:sp>
      <p:sp>
        <p:nvSpPr>
          <p:cNvPr id="2110" name="Text Box 118">
            <a:extLst>
              <a:ext uri="{FF2B5EF4-FFF2-40B4-BE49-F238E27FC236}">
                <a16:creationId xmlns:a16="http://schemas.microsoft.com/office/drawing/2014/main" id="{E3E6766B-4A14-FAE2-45B3-A42FCF208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0638" y="5430838"/>
            <a:ext cx="9069388" cy="146843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Garbage Free Cities</a:t>
            </a:r>
          </a:p>
        </p:txBody>
      </p:sp>
      <p:pic>
        <p:nvPicPr>
          <p:cNvPr id="2065" name="Picture 2" descr="Text&#10;&#10;Description automatically generated">
            <a:extLst>
              <a:ext uri="{FF2B5EF4-FFF2-40B4-BE49-F238E27FC236}">
                <a16:creationId xmlns:a16="http://schemas.microsoft.com/office/drawing/2014/main" id="{62C8256C-E79F-9F78-742F-98693A07A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328613"/>
            <a:ext cx="9069387" cy="462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2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FB562CAA-CCE7-6149-9E54-42B379FDA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07688" y="100013"/>
            <a:ext cx="7769225" cy="36401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2067" name="Picture 7" descr="A cityscape at night&#10;&#10;Description automatically generated with low confidence">
            <a:extLst>
              <a:ext uri="{FF2B5EF4-FFF2-40B4-BE49-F238E27FC236}">
                <a16:creationId xmlns:a16="http://schemas.microsoft.com/office/drawing/2014/main" id="{489DFA5B-CB24-7811-E948-5612935DC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675" y="220663"/>
            <a:ext cx="6346825" cy="364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" name="TextBox 7">
            <a:extLst>
              <a:ext uri="{FF2B5EF4-FFF2-40B4-BE49-F238E27FC236}">
                <a16:creationId xmlns:a16="http://schemas.microsoft.com/office/drawing/2014/main" id="{65151562-7FD8-41D0-79D2-F111BFF9B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750" y="3860800"/>
            <a:ext cx="346519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Name: Arkaprabha Pal	Roll No: 0291		Stream: Pharmaceutical Management		Faculty Mentor: Dr. Sudhinder S. Chowhan	</a:t>
            </a:r>
          </a:p>
          <a:p>
            <a:pPr algn="ctr"/>
            <a:r>
              <a:rPr lang="en-US" alt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	Organization Mentor: Miss. Rashi Khare &amp; Miss.Rimsha Masroor</a:t>
            </a:r>
            <a:endParaRPr lang="en-IN" alt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118">
            <a:extLst>
              <a:ext uri="{FF2B5EF4-FFF2-40B4-BE49-F238E27FC236}">
                <a16:creationId xmlns:a16="http://schemas.microsoft.com/office/drawing/2014/main" id="{DD50816F-B197-362D-4E71-FEA73C747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18124488"/>
            <a:ext cx="9048750" cy="137160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GFC Parameter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70" name="Picture 10">
            <a:extLst>
              <a:ext uri="{FF2B5EF4-FFF2-40B4-BE49-F238E27FC236}">
                <a16:creationId xmlns:a16="http://schemas.microsoft.com/office/drawing/2014/main" id="{50CD8444-39A9-B57B-B999-463F5C217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27874010"/>
            <a:ext cx="8682037" cy="4715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AA11C3ED-2049-A47A-6325-5C57ACECEE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1088122"/>
              </p:ext>
            </p:extLst>
          </p:nvPr>
        </p:nvGraphicFramePr>
        <p:xfrm>
          <a:off x="9740901" y="14967551"/>
          <a:ext cx="10336893" cy="682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4" name="Text Box 23">
            <a:extLst>
              <a:ext uri="{FF2B5EF4-FFF2-40B4-BE49-F238E27FC236}">
                <a16:creationId xmlns:a16="http://schemas.microsoft.com/office/drawing/2014/main" id="{1A7ACE8B-133F-D1F5-0ABC-CFAB61E5F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1913" y="13628011"/>
            <a:ext cx="10418537" cy="13716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Structure</a:t>
            </a:r>
          </a:p>
        </p:txBody>
      </p:sp>
      <p:graphicFrame>
        <p:nvGraphicFramePr>
          <p:cNvPr id="93" name="Diagram 92">
            <a:extLst>
              <a:ext uri="{FF2B5EF4-FFF2-40B4-BE49-F238E27FC236}">
                <a16:creationId xmlns:a16="http://schemas.microsoft.com/office/drawing/2014/main" id="{58C2BC43-1058-37D5-C396-632F8C37B5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090746"/>
              </p:ext>
            </p:extLst>
          </p:nvPr>
        </p:nvGraphicFramePr>
        <p:xfrm>
          <a:off x="9740900" y="23267084"/>
          <a:ext cx="10336894" cy="9322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05" name="Text Box 23">
            <a:extLst>
              <a:ext uri="{FF2B5EF4-FFF2-40B4-BE49-F238E27FC236}">
                <a16:creationId xmlns:a16="http://schemas.microsoft.com/office/drawing/2014/main" id="{BFFDEA43-C905-6FB4-9C50-A5A1EAEA2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4571" y="21895485"/>
            <a:ext cx="10385877" cy="1371599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 Rating Process Flow</a:t>
            </a:r>
          </a:p>
        </p:txBody>
      </p:sp>
      <p:sp>
        <p:nvSpPr>
          <p:cNvPr id="106" name="Text Box 22">
            <a:extLst>
              <a:ext uri="{FF2B5EF4-FFF2-40B4-BE49-F238E27FC236}">
                <a16:creationId xmlns:a16="http://schemas.microsoft.com/office/drawing/2014/main" id="{1C36BF79-EB4F-1740-CA00-BF67E2B8D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7999" y="23307190"/>
            <a:ext cx="11585028" cy="460675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600" tIns="228600" rIns="228600" bIns="2286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Communicating with the different field assessor at same time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on totally new domine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working hrs.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location</a:t>
            </a:r>
          </a:p>
        </p:txBody>
      </p:sp>
      <p:sp>
        <p:nvSpPr>
          <p:cNvPr id="107" name="Text Box 27">
            <a:extLst>
              <a:ext uri="{FF2B5EF4-FFF2-40B4-BE49-F238E27FC236}">
                <a16:creationId xmlns:a16="http://schemas.microsoft.com/office/drawing/2014/main" id="{1AD0EB53-976A-043F-EB12-FCC25779E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7999" y="22581284"/>
            <a:ext cx="11585028" cy="8599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faced</a:t>
            </a:r>
          </a:p>
        </p:txBody>
      </p:sp>
      <p:sp>
        <p:nvSpPr>
          <p:cNvPr id="108" name="Text Box 22">
            <a:extLst>
              <a:ext uri="{FF2B5EF4-FFF2-40B4-BE49-F238E27FC236}">
                <a16:creationId xmlns:a16="http://schemas.microsoft.com/office/drawing/2014/main" id="{947349FB-8CF7-FA60-3B0D-D8474BD4D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9540" y="29775176"/>
            <a:ext cx="11020794" cy="281461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600" tIns="228600" rIns="228600" bIns="2286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corporate exposure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 confidence and Develop new skills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Explore a new career path</a:t>
            </a:r>
          </a:p>
        </p:txBody>
      </p:sp>
      <p:sp>
        <p:nvSpPr>
          <p:cNvPr id="109" name="Text Box 27">
            <a:extLst>
              <a:ext uri="{FF2B5EF4-FFF2-40B4-BE49-F238E27FC236}">
                <a16:creationId xmlns:a16="http://schemas.microsoft.com/office/drawing/2014/main" id="{2BD396F5-6C0A-E02F-4B60-1379A94A7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7313" y="29148119"/>
            <a:ext cx="10917578" cy="73823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of internship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25B19F7-B714-FD22-056C-645A9D647665}"/>
              </a:ext>
            </a:extLst>
          </p:cNvPr>
          <p:cNvGrpSpPr/>
          <p:nvPr/>
        </p:nvGrpSpPr>
        <p:grpSpPr>
          <a:xfrm>
            <a:off x="28538689" y="13725910"/>
            <a:ext cx="7148788" cy="5823933"/>
            <a:chOff x="2349464" y="2079448"/>
            <a:chExt cx="4454519" cy="2817019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2E4E0C9B-9615-34D7-66AA-D160150B166D}"/>
                </a:ext>
              </a:extLst>
            </p:cNvPr>
            <p:cNvGrpSpPr/>
            <p:nvPr/>
          </p:nvGrpSpPr>
          <p:grpSpPr>
            <a:xfrm>
              <a:off x="3621362" y="2079448"/>
              <a:ext cx="3182621" cy="2817019"/>
              <a:chOff x="4386305" y="1699005"/>
              <a:chExt cx="4243494" cy="3756025"/>
            </a:xfrm>
          </p:grpSpPr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4C93988D-D164-919A-FEA5-F129F4B8381B}"/>
                  </a:ext>
                </a:extLst>
              </p:cNvPr>
              <p:cNvGrpSpPr/>
              <p:nvPr/>
            </p:nvGrpSpPr>
            <p:grpSpPr>
              <a:xfrm>
                <a:off x="4386305" y="1699005"/>
                <a:ext cx="2831466" cy="3756025"/>
                <a:chOff x="915250" y="2140450"/>
                <a:chExt cx="2831466" cy="3756025"/>
              </a:xfrm>
              <a:effectLst/>
            </p:grpSpPr>
            <p:sp>
              <p:nvSpPr>
                <p:cNvPr id="145" name="Freeform 9">
                  <a:extLst>
                    <a:ext uri="{FF2B5EF4-FFF2-40B4-BE49-F238E27FC236}">
                      <a16:creationId xmlns:a16="http://schemas.microsoft.com/office/drawing/2014/main" id="{A270F7BE-46B7-F525-06F7-3B065B6F98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5250" y="2819053"/>
                  <a:ext cx="2831466" cy="3077422"/>
                </a:xfrm>
                <a:custGeom>
                  <a:avLst/>
                  <a:gdLst>
                    <a:gd name="T0" fmla="*/ 0 w 1255"/>
                    <a:gd name="T1" fmla="*/ 0 h 1363"/>
                    <a:gd name="T2" fmla="*/ 0 w 1255"/>
                    <a:gd name="T3" fmla="*/ 1062 h 1363"/>
                    <a:gd name="T4" fmla="*/ 627 w 1255"/>
                    <a:gd name="T5" fmla="*/ 1363 h 1363"/>
                    <a:gd name="T6" fmla="*/ 1255 w 1255"/>
                    <a:gd name="T7" fmla="*/ 1062 h 1363"/>
                    <a:gd name="T8" fmla="*/ 1255 w 1255"/>
                    <a:gd name="T9" fmla="*/ 0 h 1363"/>
                    <a:gd name="T10" fmla="*/ 0 w 1255"/>
                    <a:gd name="T11" fmla="*/ 0 h 1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55" h="1363">
                      <a:moveTo>
                        <a:pt x="0" y="0"/>
                      </a:moveTo>
                      <a:cubicBezTo>
                        <a:pt x="0" y="1062"/>
                        <a:pt x="0" y="1062"/>
                        <a:pt x="0" y="1062"/>
                      </a:cubicBezTo>
                      <a:cubicBezTo>
                        <a:pt x="0" y="1229"/>
                        <a:pt x="281" y="1363"/>
                        <a:pt x="627" y="1363"/>
                      </a:cubicBezTo>
                      <a:cubicBezTo>
                        <a:pt x="974" y="1363"/>
                        <a:pt x="1255" y="1229"/>
                        <a:pt x="1255" y="1062"/>
                      </a:cubicBezTo>
                      <a:cubicBezTo>
                        <a:pt x="1255" y="0"/>
                        <a:pt x="1255" y="0"/>
                        <a:pt x="1255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  <p:sp>
              <p:nvSpPr>
                <p:cNvPr id="146" name="Oval 10">
                  <a:extLst>
                    <a:ext uri="{FF2B5EF4-FFF2-40B4-BE49-F238E27FC236}">
                      <a16:creationId xmlns:a16="http://schemas.microsoft.com/office/drawing/2014/main" id="{24A837A5-D42F-8C43-E5A7-0E9FABD8C3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5250" y="2140450"/>
                  <a:ext cx="2831466" cy="1355726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  <p:sp>
              <p:nvSpPr>
                <p:cNvPr id="147" name="Freeform 11">
                  <a:extLst>
                    <a:ext uri="{FF2B5EF4-FFF2-40B4-BE49-F238E27FC236}">
                      <a16:creationId xmlns:a16="http://schemas.microsoft.com/office/drawing/2014/main" id="{43AF3F49-354A-2EA8-C576-291D1EF671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6872" y="5160086"/>
                  <a:ext cx="1709843" cy="677122"/>
                </a:xfrm>
                <a:custGeom>
                  <a:avLst/>
                  <a:gdLst>
                    <a:gd name="T0" fmla="*/ 0 w 758"/>
                    <a:gd name="T1" fmla="*/ 294 h 300"/>
                    <a:gd name="T2" fmla="*/ 130 w 758"/>
                    <a:gd name="T3" fmla="*/ 300 h 300"/>
                    <a:gd name="T4" fmla="*/ 758 w 758"/>
                    <a:gd name="T5" fmla="*/ 0 h 300"/>
                    <a:gd name="T6" fmla="*/ 130 w 758"/>
                    <a:gd name="T7" fmla="*/ 0 h 300"/>
                    <a:gd name="T8" fmla="*/ 0 w 758"/>
                    <a:gd name="T9" fmla="*/ 294 h 3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8" h="300">
                      <a:moveTo>
                        <a:pt x="0" y="294"/>
                      </a:moveTo>
                      <a:cubicBezTo>
                        <a:pt x="43" y="298"/>
                        <a:pt x="86" y="300"/>
                        <a:pt x="130" y="300"/>
                      </a:cubicBezTo>
                      <a:cubicBezTo>
                        <a:pt x="477" y="300"/>
                        <a:pt x="758" y="165"/>
                        <a:pt x="758" y="0"/>
                      </a:cubicBezTo>
                      <a:cubicBezTo>
                        <a:pt x="130" y="0"/>
                        <a:pt x="130" y="0"/>
                        <a:pt x="130" y="0"/>
                      </a:cubicBezTo>
                      <a:lnTo>
                        <a:pt x="0" y="294"/>
                      </a:lnTo>
                      <a:close/>
                    </a:path>
                  </a:pathLst>
                </a:custGeom>
                <a:solidFill>
                  <a:schemeClr val="tx2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</p:grpSp>
          <p:sp>
            <p:nvSpPr>
              <p:cNvPr id="133" name="Freeform 14">
                <a:extLst>
                  <a:ext uri="{FF2B5EF4-FFF2-40B4-BE49-F238E27FC236}">
                    <a16:creationId xmlns:a16="http://schemas.microsoft.com/office/drawing/2014/main" id="{0FE40272-1BE4-6CCC-82D7-A63E0C68E4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1297" y="4131901"/>
                <a:ext cx="1416473" cy="586740"/>
              </a:xfrm>
              <a:custGeom>
                <a:avLst/>
                <a:gdLst>
                  <a:gd name="T0" fmla="*/ 956 w 956"/>
                  <a:gd name="T1" fmla="*/ 0 h 396"/>
                  <a:gd name="T2" fmla="*/ 956 w 956"/>
                  <a:gd name="T3" fmla="*/ 0 h 396"/>
                  <a:gd name="T4" fmla="*/ 0 w 956"/>
                  <a:gd name="T5" fmla="*/ 0 h 396"/>
                  <a:gd name="T6" fmla="*/ 0 w 956"/>
                  <a:gd name="T7" fmla="*/ 396 h 396"/>
                  <a:gd name="T8" fmla="*/ 956 w 956"/>
                  <a:gd name="T9" fmla="*/ 396 h 396"/>
                  <a:gd name="T10" fmla="*/ 956 w 956"/>
                  <a:gd name="T11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56" h="396">
                    <a:moveTo>
                      <a:pt x="956" y="0"/>
                    </a:moveTo>
                    <a:lnTo>
                      <a:pt x="956" y="0"/>
                    </a:lnTo>
                    <a:lnTo>
                      <a:pt x="0" y="0"/>
                    </a:lnTo>
                    <a:lnTo>
                      <a:pt x="0" y="396"/>
                    </a:lnTo>
                    <a:lnTo>
                      <a:pt x="956" y="396"/>
                    </a:lnTo>
                    <a:lnTo>
                      <a:pt x="95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9F8ED0BF-5397-D47B-D396-F418B6A43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7927" y="2377607"/>
                <a:ext cx="293370" cy="1250527"/>
              </a:xfrm>
              <a:custGeom>
                <a:avLst/>
                <a:gdLst>
                  <a:gd name="T0" fmla="*/ 198 w 198"/>
                  <a:gd name="T1" fmla="*/ 0 h 844"/>
                  <a:gd name="T2" fmla="*/ 0 w 198"/>
                  <a:gd name="T3" fmla="*/ 448 h 844"/>
                  <a:gd name="T4" fmla="*/ 0 w 198"/>
                  <a:gd name="T5" fmla="*/ 844 h 844"/>
                  <a:gd name="T6" fmla="*/ 198 w 198"/>
                  <a:gd name="T7" fmla="*/ 395 h 844"/>
                  <a:gd name="T8" fmla="*/ 198 w 198"/>
                  <a:gd name="T9" fmla="*/ 0 h 844"/>
                  <a:gd name="T10" fmla="*/ 198 w 198"/>
                  <a:gd name="T11" fmla="*/ 0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8" h="844">
                    <a:moveTo>
                      <a:pt x="198" y="0"/>
                    </a:moveTo>
                    <a:lnTo>
                      <a:pt x="0" y="448"/>
                    </a:lnTo>
                    <a:lnTo>
                      <a:pt x="0" y="844"/>
                    </a:lnTo>
                    <a:lnTo>
                      <a:pt x="198" y="395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660400" dist="2540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35" name="Freeform 16">
                <a:extLst>
                  <a:ext uri="{FF2B5EF4-FFF2-40B4-BE49-F238E27FC236}">
                    <a16:creationId xmlns:a16="http://schemas.microsoft.com/office/drawing/2014/main" id="{1AE6DFC5-7358-D58E-DA3E-1B52FB1C2C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7927" y="2962867"/>
                <a:ext cx="293370" cy="1247563"/>
              </a:xfrm>
              <a:custGeom>
                <a:avLst/>
                <a:gdLst>
                  <a:gd name="T0" fmla="*/ 198 w 198"/>
                  <a:gd name="T1" fmla="*/ 0 h 842"/>
                  <a:gd name="T2" fmla="*/ 0 w 198"/>
                  <a:gd name="T3" fmla="*/ 449 h 842"/>
                  <a:gd name="T4" fmla="*/ 0 w 198"/>
                  <a:gd name="T5" fmla="*/ 842 h 842"/>
                  <a:gd name="T6" fmla="*/ 198 w 198"/>
                  <a:gd name="T7" fmla="*/ 394 h 842"/>
                  <a:gd name="T8" fmla="*/ 198 w 198"/>
                  <a:gd name="T9" fmla="*/ 0 h 842"/>
                  <a:gd name="T10" fmla="*/ 198 w 198"/>
                  <a:gd name="T11" fmla="*/ 0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8" h="842">
                    <a:moveTo>
                      <a:pt x="198" y="0"/>
                    </a:moveTo>
                    <a:lnTo>
                      <a:pt x="0" y="449"/>
                    </a:lnTo>
                    <a:lnTo>
                      <a:pt x="0" y="842"/>
                    </a:lnTo>
                    <a:lnTo>
                      <a:pt x="198" y="394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660400" dist="2540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36" name="Freeform 17">
                <a:extLst>
                  <a:ext uri="{FF2B5EF4-FFF2-40B4-BE49-F238E27FC236}">
                    <a16:creationId xmlns:a16="http://schemas.microsoft.com/office/drawing/2014/main" id="{EB9B98A7-AA6A-852B-F7C3-97130C622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7927" y="3546644"/>
                <a:ext cx="293370" cy="1249046"/>
              </a:xfrm>
              <a:custGeom>
                <a:avLst/>
                <a:gdLst>
                  <a:gd name="T0" fmla="*/ 198 w 198"/>
                  <a:gd name="T1" fmla="*/ 0 h 843"/>
                  <a:gd name="T2" fmla="*/ 0 w 198"/>
                  <a:gd name="T3" fmla="*/ 448 h 843"/>
                  <a:gd name="T4" fmla="*/ 0 w 198"/>
                  <a:gd name="T5" fmla="*/ 843 h 843"/>
                  <a:gd name="T6" fmla="*/ 198 w 198"/>
                  <a:gd name="T7" fmla="*/ 395 h 843"/>
                  <a:gd name="T8" fmla="*/ 198 w 198"/>
                  <a:gd name="T9" fmla="*/ 0 h 843"/>
                  <a:gd name="T10" fmla="*/ 198 w 198"/>
                  <a:gd name="T11" fmla="*/ 0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8" h="843">
                    <a:moveTo>
                      <a:pt x="198" y="0"/>
                    </a:moveTo>
                    <a:lnTo>
                      <a:pt x="0" y="448"/>
                    </a:lnTo>
                    <a:lnTo>
                      <a:pt x="0" y="843"/>
                    </a:lnTo>
                    <a:lnTo>
                      <a:pt x="198" y="395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solidFill>
                <a:srgbClr val="2F5596"/>
              </a:solidFill>
              <a:ln>
                <a:noFill/>
              </a:ln>
              <a:effectLst>
                <a:outerShdw blurRad="660400" dist="2540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37" name="Freeform 18">
                <a:extLst>
                  <a:ext uri="{FF2B5EF4-FFF2-40B4-BE49-F238E27FC236}">
                    <a16:creationId xmlns:a16="http://schemas.microsoft.com/office/drawing/2014/main" id="{2C316238-49A3-DDC2-322C-CAB66EFF0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7927" y="4131901"/>
                <a:ext cx="293370" cy="1250527"/>
              </a:xfrm>
              <a:custGeom>
                <a:avLst/>
                <a:gdLst>
                  <a:gd name="T0" fmla="*/ 198 w 198"/>
                  <a:gd name="T1" fmla="*/ 0 h 844"/>
                  <a:gd name="T2" fmla="*/ 0 w 198"/>
                  <a:gd name="T3" fmla="*/ 448 h 844"/>
                  <a:gd name="T4" fmla="*/ 0 w 198"/>
                  <a:gd name="T5" fmla="*/ 844 h 844"/>
                  <a:gd name="T6" fmla="*/ 198 w 198"/>
                  <a:gd name="T7" fmla="*/ 396 h 844"/>
                  <a:gd name="T8" fmla="*/ 198 w 198"/>
                  <a:gd name="T9" fmla="*/ 0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844">
                    <a:moveTo>
                      <a:pt x="198" y="0"/>
                    </a:moveTo>
                    <a:lnTo>
                      <a:pt x="0" y="448"/>
                    </a:lnTo>
                    <a:lnTo>
                      <a:pt x="0" y="844"/>
                    </a:lnTo>
                    <a:lnTo>
                      <a:pt x="198" y="396"/>
                    </a:lnTo>
                    <a:lnTo>
                      <a:pt x="198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660400" dist="2540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194705DA-A1FB-8040-ABBE-10A901584785}"/>
                  </a:ext>
                </a:extLst>
              </p:cNvPr>
              <p:cNvGrpSpPr/>
              <p:nvPr/>
            </p:nvGrpSpPr>
            <p:grpSpPr>
              <a:xfrm>
                <a:off x="5801297" y="2376109"/>
                <a:ext cx="2828502" cy="586757"/>
                <a:chOff x="3954463" y="1009633"/>
                <a:chExt cx="3030538" cy="628668"/>
              </a:xfrm>
            </p:grpSpPr>
            <p:sp>
              <p:nvSpPr>
                <p:cNvPr id="143" name="Freeform 8">
                  <a:extLst>
                    <a:ext uri="{FF2B5EF4-FFF2-40B4-BE49-F238E27FC236}">
                      <a16:creationId xmlns:a16="http://schemas.microsoft.com/office/drawing/2014/main" id="{4E1DEE4A-E196-D3B5-3F0F-9B30D87EC3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1011238"/>
                  <a:ext cx="1512888" cy="627063"/>
                </a:xfrm>
                <a:custGeom>
                  <a:avLst/>
                  <a:gdLst>
                    <a:gd name="T0" fmla="*/ 793 w 953"/>
                    <a:gd name="T1" fmla="*/ 0 h 395"/>
                    <a:gd name="T2" fmla="*/ 0 w 953"/>
                    <a:gd name="T3" fmla="*/ 0 h 395"/>
                    <a:gd name="T4" fmla="*/ 0 w 953"/>
                    <a:gd name="T5" fmla="*/ 395 h 395"/>
                    <a:gd name="T6" fmla="*/ 793 w 953"/>
                    <a:gd name="T7" fmla="*/ 395 h 395"/>
                    <a:gd name="T8" fmla="*/ 953 w 953"/>
                    <a:gd name="T9" fmla="*/ 198 h 395"/>
                    <a:gd name="T10" fmla="*/ 793 w 953"/>
                    <a:gd name="T11" fmla="*/ 0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3" h="395">
                      <a:moveTo>
                        <a:pt x="793" y="0"/>
                      </a:moveTo>
                      <a:lnTo>
                        <a:pt x="0" y="0"/>
                      </a:lnTo>
                      <a:lnTo>
                        <a:pt x="0" y="395"/>
                      </a:lnTo>
                      <a:lnTo>
                        <a:pt x="793" y="395"/>
                      </a:lnTo>
                      <a:lnTo>
                        <a:pt x="953" y="198"/>
                      </a:lnTo>
                      <a:lnTo>
                        <a:pt x="79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 13">
                  <a:extLst>
                    <a:ext uri="{FF2B5EF4-FFF2-40B4-BE49-F238E27FC236}">
                      <a16:creationId xmlns:a16="http://schemas.microsoft.com/office/drawing/2014/main" id="{34AB6D5A-F014-77D9-D777-7D2F7B08AD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4463" y="1009633"/>
                  <a:ext cx="1517650" cy="628650"/>
                </a:xfrm>
                <a:custGeom>
                  <a:avLst/>
                  <a:gdLst>
                    <a:gd name="T0" fmla="*/ 956 w 956"/>
                    <a:gd name="T1" fmla="*/ 0 h 396"/>
                    <a:gd name="T2" fmla="*/ 956 w 956"/>
                    <a:gd name="T3" fmla="*/ 0 h 396"/>
                    <a:gd name="T4" fmla="*/ 0 w 956"/>
                    <a:gd name="T5" fmla="*/ 0 h 396"/>
                    <a:gd name="T6" fmla="*/ 0 w 956"/>
                    <a:gd name="T7" fmla="*/ 396 h 396"/>
                    <a:gd name="T8" fmla="*/ 956 w 956"/>
                    <a:gd name="T9" fmla="*/ 396 h 396"/>
                    <a:gd name="T10" fmla="*/ 956 w 956"/>
                    <a:gd name="T11" fmla="*/ 0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6" h="396">
                      <a:moveTo>
                        <a:pt x="956" y="0"/>
                      </a:moveTo>
                      <a:lnTo>
                        <a:pt x="956" y="0"/>
                      </a:lnTo>
                      <a:lnTo>
                        <a:pt x="0" y="0"/>
                      </a:lnTo>
                      <a:lnTo>
                        <a:pt x="0" y="396"/>
                      </a:lnTo>
                      <a:lnTo>
                        <a:pt x="956" y="396"/>
                      </a:lnTo>
                      <a:lnTo>
                        <a:pt x="95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AC9593FF-EBD8-0E17-BE6E-FA49FB4F8DD8}"/>
                  </a:ext>
                </a:extLst>
              </p:cNvPr>
              <p:cNvGrpSpPr/>
              <p:nvPr/>
            </p:nvGrpSpPr>
            <p:grpSpPr>
              <a:xfrm>
                <a:off x="5801297" y="2960130"/>
                <a:ext cx="2828502" cy="586757"/>
                <a:chOff x="3954463" y="1009633"/>
                <a:chExt cx="3030538" cy="628668"/>
              </a:xfrm>
              <a:solidFill>
                <a:srgbClr val="D20C0C"/>
              </a:solidFill>
            </p:grpSpPr>
            <p:sp>
              <p:nvSpPr>
                <p:cNvPr id="141" name="Freeform 8">
                  <a:extLst>
                    <a:ext uri="{FF2B5EF4-FFF2-40B4-BE49-F238E27FC236}">
                      <a16:creationId xmlns:a16="http://schemas.microsoft.com/office/drawing/2014/main" id="{22290E0E-FD2D-99FB-15DB-A13FEA24BB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1011238"/>
                  <a:ext cx="1512888" cy="627063"/>
                </a:xfrm>
                <a:custGeom>
                  <a:avLst/>
                  <a:gdLst>
                    <a:gd name="T0" fmla="*/ 793 w 953"/>
                    <a:gd name="T1" fmla="*/ 0 h 395"/>
                    <a:gd name="T2" fmla="*/ 0 w 953"/>
                    <a:gd name="T3" fmla="*/ 0 h 395"/>
                    <a:gd name="T4" fmla="*/ 0 w 953"/>
                    <a:gd name="T5" fmla="*/ 395 h 395"/>
                    <a:gd name="T6" fmla="*/ 793 w 953"/>
                    <a:gd name="T7" fmla="*/ 395 h 395"/>
                    <a:gd name="T8" fmla="*/ 953 w 953"/>
                    <a:gd name="T9" fmla="*/ 198 h 395"/>
                    <a:gd name="T10" fmla="*/ 793 w 953"/>
                    <a:gd name="T11" fmla="*/ 0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3" h="395">
                      <a:moveTo>
                        <a:pt x="793" y="0"/>
                      </a:moveTo>
                      <a:lnTo>
                        <a:pt x="0" y="0"/>
                      </a:lnTo>
                      <a:lnTo>
                        <a:pt x="0" y="395"/>
                      </a:lnTo>
                      <a:lnTo>
                        <a:pt x="793" y="395"/>
                      </a:lnTo>
                      <a:lnTo>
                        <a:pt x="953" y="198"/>
                      </a:lnTo>
                      <a:lnTo>
                        <a:pt x="79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  <p:sp>
              <p:nvSpPr>
                <p:cNvPr id="142" name="Freeform 13">
                  <a:extLst>
                    <a:ext uri="{FF2B5EF4-FFF2-40B4-BE49-F238E27FC236}">
                      <a16:creationId xmlns:a16="http://schemas.microsoft.com/office/drawing/2014/main" id="{EB01CE29-81EE-D0A8-9FDF-A1FFA590D0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4463" y="1009633"/>
                  <a:ext cx="1517650" cy="628650"/>
                </a:xfrm>
                <a:custGeom>
                  <a:avLst/>
                  <a:gdLst>
                    <a:gd name="T0" fmla="*/ 956 w 956"/>
                    <a:gd name="T1" fmla="*/ 0 h 396"/>
                    <a:gd name="T2" fmla="*/ 956 w 956"/>
                    <a:gd name="T3" fmla="*/ 0 h 396"/>
                    <a:gd name="T4" fmla="*/ 0 w 956"/>
                    <a:gd name="T5" fmla="*/ 0 h 396"/>
                    <a:gd name="T6" fmla="*/ 0 w 956"/>
                    <a:gd name="T7" fmla="*/ 396 h 396"/>
                    <a:gd name="T8" fmla="*/ 956 w 956"/>
                    <a:gd name="T9" fmla="*/ 396 h 396"/>
                    <a:gd name="T10" fmla="*/ 956 w 956"/>
                    <a:gd name="T11" fmla="*/ 0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6" h="396">
                      <a:moveTo>
                        <a:pt x="956" y="0"/>
                      </a:moveTo>
                      <a:lnTo>
                        <a:pt x="956" y="0"/>
                      </a:lnTo>
                      <a:lnTo>
                        <a:pt x="0" y="0"/>
                      </a:lnTo>
                      <a:lnTo>
                        <a:pt x="0" y="396"/>
                      </a:lnTo>
                      <a:lnTo>
                        <a:pt x="956" y="396"/>
                      </a:lnTo>
                      <a:lnTo>
                        <a:pt x="95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</p:grp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F525C41E-57D0-E184-6243-DBB1A846A97C}"/>
                  </a:ext>
                </a:extLst>
              </p:cNvPr>
              <p:cNvSpPr/>
              <p:nvPr/>
            </p:nvSpPr>
            <p:spPr>
              <a:xfrm>
                <a:off x="5801297" y="3539992"/>
                <a:ext cx="1416473" cy="1178089"/>
              </a:xfrm>
              <a:prstGeom prst="rect">
                <a:avLst/>
              </a:prstGeom>
              <a:solidFill>
                <a:srgbClr val="333F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50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6546C668-BCC9-B1B5-0091-89F3F2DDFE05}"/>
                </a:ext>
              </a:extLst>
            </p:cNvPr>
            <p:cNvGrpSpPr/>
            <p:nvPr/>
          </p:nvGrpSpPr>
          <p:grpSpPr>
            <a:xfrm flipH="1">
              <a:off x="2349464" y="3968932"/>
              <a:ext cx="2121377" cy="878084"/>
              <a:chOff x="1845745" y="3554112"/>
              <a:chExt cx="2828502" cy="1170778"/>
            </a:xfrm>
          </p:grpSpPr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C4AE2175-75F4-1178-9D7D-36A46DD73C3D}"/>
                  </a:ext>
                </a:extLst>
              </p:cNvPr>
              <p:cNvGrpSpPr/>
              <p:nvPr/>
            </p:nvGrpSpPr>
            <p:grpSpPr>
              <a:xfrm>
                <a:off x="1845745" y="3554112"/>
                <a:ext cx="2828502" cy="586757"/>
                <a:chOff x="3954463" y="1009633"/>
                <a:chExt cx="3030538" cy="628668"/>
              </a:xfrm>
            </p:grpSpPr>
            <p:sp>
              <p:nvSpPr>
                <p:cNvPr id="130" name="Freeform 8">
                  <a:extLst>
                    <a:ext uri="{FF2B5EF4-FFF2-40B4-BE49-F238E27FC236}">
                      <a16:creationId xmlns:a16="http://schemas.microsoft.com/office/drawing/2014/main" id="{B60E2DF4-569A-9596-A2C2-7A62571249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1011238"/>
                  <a:ext cx="1512888" cy="627063"/>
                </a:xfrm>
                <a:custGeom>
                  <a:avLst/>
                  <a:gdLst>
                    <a:gd name="T0" fmla="*/ 793 w 953"/>
                    <a:gd name="T1" fmla="*/ 0 h 395"/>
                    <a:gd name="T2" fmla="*/ 0 w 953"/>
                    <a:gd name="T3" fmla="*/ 0 h 395"/>
                    <a:gd name="T4" fmla="*/ 0 w 953"/>
                    <a:gd name="T5" fmla="*/ 395 h 395"/>
                    <a:gd name="T6" fmla="*/ 793 w 953"/>
                    <a:gd name="T7" fmla="*/ 395 h 395"/>
                    <a:gd name="T8" fmla="*/ 953 w 953"/>
                    <a:gd name="T9" fmla="*/ 198 h 395"/>
                    <a:gd name="T10" fmla="*/ 793 w 953"/>
                    <a:gd name="T11" fmla="*/ 0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3" h="395">
                      <a:moveTo>
                        <a:pt x="793" y="0"/>
                      </a:moveTo>
                      <a:lnTo>
                        <a:pt x="0" y="0"/>
                      </a:lnTo>
                      <a:lnTo>
                        <a:pt x="0" y="395"/>
                      </a:lnTo>
                      <a:lnTo>
                        <a:pt x="793" y="395"/>
                      </a:lnTo>
                      <a:lnTo>
                        <a:pt x="953" y="198"/>
                      </a:lnTo>
                      <a:lnTo>
                        <a:pt x="79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  <p:sp>
              <p:nvSpPr>
                <p:cNvPr id="131" name="Freeform 13">
                  <a:extLst>
                    <a:ext uri="{FF2B5EF4-FFF2-40B4-BE49-F238E27FC236}">
                      <a16:creationId xmlns:a16="http://schemas.microsoft.com/office/drawing/2014/main" id="{2D625DD8-A6A7-8558-0A14-05BDD9598F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4463" y="1009633"/>
                  <a:ext cx="1517650" cy="628650"/>
                </a:xfrm>
                <a:custGeom>
                  <a:avLst/>
                  <a:gdLst>
                    <a:gd name="T0" fmla="*/ 956 w 956"/>
                    <a:gd name="T1" fmla="*/ 0 h 396"/>
                    <a:gd name="T2" fmla="*/ 956 w 956"/>
                    <a:gd name="T3" fmla="*/ 0 h 396"/>
                    <a:gd name="T4" fmla="*/ 0 w 956"/>
                    <a:gd name="T5" fmla="*/ 0 h 396"/>
                    <a:gd name="T6" fmla="*/ 0 w 956"/>
                    <a:gd name="T7" fmla="*/ 396 h 396"/>
                    <a:gd name="T8" fmla="*/ 956 w 956"/>
                    <a:gd name="T9" fmla="*/ 396 h 396"/>
                    <a:gd name="T10" fmla="*/ 956 w 956"/>
                    <a:gd name="T11" fmla="*/ 0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6" h="396">
                      <a:moveTo>
                        <a:pt x="956" y="0"/>
                      </a:moveTo>
                      <a:lnTo>
                        <a:pt x="956" y="0"/>
                      </a:lnTo>
                      <a:lnTo>
                        <a:pt x="0" y="0"/>
                      </a:lnTo>
                      <a:lnTo>
                        <a:pt x="0" y="396"/>
                      </a:lnTo>
                      <a:lnTo>
                        <a:pt x="956" y="396"/>
                      </a:lnTo>
                      <a:lnTo>
                        <a:pt x="95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E5884DEF-1FFF-8D73-1324-1ED9AB538453}"/>
                  </a:ext>
                </a:extLst>
              </p:cNvPr>
              <p:cNvGrpSpPr/>
              <p:nvPr/>
            </p:nvGrpSpPr>
            <p:grpSpPr>
              <a:xfrm>
                <a:off x="1845745" y="4138133"/>
                <a:ext cx="2828502" cy="586757"/>
                <a:chOff x="3954463" y="1009633"/>
                <a:chExt cx="3030538" cy="628668"/>
              </a:xfrm>
              <a:solidFill>
                <a:srgbClr val="D20C0C"/>
              </a:solidFill>
            </p:grpSpPr>
            <p:sp>
              <p:nvSpPr>
                <p:cNvPr id="128" name="Freeform 8">
                  <a:extLst>
                    <a:ext uri="{FF2B5EF4-FFF2-40B4-BE49-F238E27FC236}">
                      <a16:creationId xmlns:a16="http://schemas.microsoft.com/office/drawing/2014/main" id="{C85BFB6C-E0A7-47DE-1D59-878038D271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2113" y="1011238"/>
                  <a:ext cx="1512888" cy="627063"/>
                </a:xfrm>
                <a:custGeom>
                  <a:avLst/>
                  <a:gdLst>
                    <a:gd name="T0" fmla="*/ 793 w 953"/>
                    <a:gd name="T1" fmla="*/ 0 h 395"/>
                    <a:gd name="T2" fmla="*/ 0 w 953"/>
                    <a:gd name="T3" fmla="*/ 0 h 395"/>
                    <a:gd name="T4" fmla="*/ 0 w 953"/>
                    <a:gd name="T5" fmla="*/ 395 h 395"/>
                    <a:gd name="T6" fmla="*/ 793 w 953"/>
                    <a:gd name="T7" fmla="*/ 395 h 395"/>
                    <a:gd name="T8" fmla="*/ 953 w 953"/>
                    <a:gd name="T9" fmla="*/ 198 h 395"/>
                    <a:gd name="T10" fmla="*/ 793 w 953"/>
                    <a:gd name="T11" fmla="*/ 0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3" h="395">
                      <a:moveTo>
                        <a:pt x="793" y="0"/>
                      </a:moveTo>
                      <a:lnTo>
                        <a:pt x="0" y="0"/>
                      </a:lnTo>
                      <a:lnTo>
                        <a:pt x="0" y="395"/>
                      </a:lnTo>
                      <a:lnTo>
                        <a:pt x="793" y="395"/>
                      </a:lnTo>
                      <a:lnTo>
                        <a:pt x="953" y="198"/>
                      </a:lnTo>
                      <a:lnTo>
                        <a:pt x="79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  <p:sp>
              <p:nvSpPr>
                <p:cNvPr id="129" name="Freeform 13">
                  <a:extLst>
                    <a:ext uri="{FF2B5EF4-FFF2-40B4-BE49-F238E27FC236}">
                      <a16:creationId xmlns:a16="http://schemas.microsoft.com/office/drawing/2014/main" id="{7D63C5AF-9C29-6A3D-6198-61E2D55DC7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4463" y="1009633"/>
                  <a:ext cx="1517650" cy="628650"/>
                </a:xfrm>
                <a:custGeom>
                  <a:avLst/>
                  <a:gdLst>
                    <a:gd name="T0" fmla="*/ 956 w 956"/>
                    <a:gd name="T1" fmla="*/ 0 h 396"/>
                    <a:gd name="T2" fmla="*/ 956 w 956"/>
                    <a:gd name="T3" fmla="*/ 0 h 396"/>
                    <a:gd name="T4" fmla="*/ 0 w 956"/>
                    <a:gd name="T5" fmla="*/ 0 h 396"/>
                    <a:gd name="T6" fmla="*/ 0 w 956"/>
                    <a:gd name="T7" fmla="*/ 396 h 396"/>
                    <a:gd name="T8" fmla="*/ 956 w 956"/>
                    <a:gd name="T9" fmla="*/ 396 h 396"/>
                    <a:gd name="T10" fmla="*/ 956 w 956"/>
                    <a:gd name="T11" fmla="*/ 0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6" h="396">
                      <a:moveTo>
                        <a:pt x="956" y="0"/>
                      </a:moveTo>
                      <a:lnTo>
                        <a:pt x="956" y="0"/>
                      </a:lnTo>
                      <a:lnTo>
                        <a:pt x="0" y="0"/>
                      </a:lnTo>
                      <a:lnTo>
                        <a:pt x="0" y="396"/>
                      </a:lnTo>
                      <a:lnTo>
                        <a:pt x="956" y="396"/>
                      </a:lnTo>
                      <a:lnTo>
                        <a:pt x="95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050"/>
                </a:p>
              </p:txBody>
            </p:sp>
          </p:grpSp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31E339E-2753-94B7-623B-6A47A992B449}"/>
                </a:ext>
              </a:extLst>
            </p:cNvPr>
            <p:cNvSpPr txBox="1"/>
            <p:nvPr/>
          </p:nvSpPr>
          <p:spPr>
            <a:xfrm>
              <a:off x="5128367" y="2673016"/>
              <a:ext cx="1461221" cy="235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dirty="0">
                  <a:latin typeface="Times New Roman" panose="02020603050405020304" pitchFamily="18" charset="0"/>
                  <a:ea typeface="Zilla Slab SemiBold" pitchFamily="2" charset="0"/>
                  <a:cs typeface="Times New Roman" panose="02020603050405020304" pitchFamily="18" charset="0"/>
                </a:rPr>
                <a:t>Strengths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EACFFFB-8AA8-DE16-512D-4C3C6E5A3777}"/>
                </a:ext>
              </a:extLst>
            </p:cNvPr>
            <p:cNvSpPr txBox="1"/>
            <p:nvPr/>
          </p:nvSpPr>
          <p:spPr>
            <a:xfrm>
              <a:off x="5128367" y="3127706"/>
              <a:ext cx="1461221" cy="235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ea typeface="Zilla Slab SemiBold" pitchFamily="2" charset="0"/>
                  <a:cs typeface="Times New Roman" panose="02020603050405020304" pitchFamily="18" charset="0"/>
                </a:rPr>
                <a:t>Weaknesses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734B5AB-F10C-EEAA-A6E6-8132E0EA8E12}"/>
                </a:ext>
              </a:extLst>
            </p:cNvPr>
            <p:cNvSpPr txBox="1"/>
            <p:nvPr/>
          </p:nvSpPr>
          <p:spPr>
            <a:xfrm>
              <a:off x="2580750" y="4059098"/>
              <a:ext cx="1732354" cy="235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latin typeface="Times New Roman" panose="02020603050405020304" pitchFamily="18" charset="0"/>
                  <a:ea typeface="Zilla Slab SemiBold" pitchFamily="2" charset="0"/>
                  <a:cs typeface="Times New Roman" panose="02020603050405020304" pitchFamily="18" charset="0"/>
                </a:rPr>
                <a:t>Opportunities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A24D6C15-A09F-8E42-42A9-2B006C8F6789}"/>
                </a:ext>
              </a:extLst>
            </p:cNvPr>
            <p:cNvSpPr txBox="1"/>
            <p:nvPr/>
          </p:nvSpPr>
          <p:spPr>
            <a:xfrm>
              <a:off x="2580750" y="4513788"/>
              <a:ext cx="1461221" cy="235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ea typeface="Zilla Slab SemiBold" pitchFamily="2" charset="0"/>
                  <a:cs typeface="Times New Roman" panose="02020603050405020304" pitchFamily="18" charset="0"/>
                </a:rPr>
                <a:t>Threats</a:t>
              </a: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5880E72C-6FEA-751F-2710-8D8AED84144F}"/>
              </a:ext>
            </a:extLst>
          </p:cNvPr>
          <p:cNvSpPr txBox="1"/>
          <p:nvPr/>
        </p:nvSpPr>
        <p:spPr>
          <a:xfrm>
            <a:off x="35687477" y="12621973"/>
            <a:ext cx="8013224" cy="3970318"/>
          </a:xfrm>
          <a:prstGeom prst="rect">
            <a:avLst/>
          </a:prstGeom>
          <a:solidFill>
            <a:srgbClr val="B8E08C"/>
          </a:solidFill>
        </p:spPr>
        <p:txBody>
          <a:bodyPr wrap="square" rtlCol="0">
            <a:spAutoFit/>
          </a:bodyPr>
          <a:lstStyle/>
          <a:p>
            <a:pPr marL="973138" lvl="2" indent="-560388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ULBs can improve the better environmental conditions for their residents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73138" lvl="2" indent="-560388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Drinking water quality and sanitation processes could be improved </a:t>
            </a:r>
          </a:p>
          <a:p>
            <a:pPr marL="973138" lvl="2" indent="-560388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Reductions of mortality associated with water-borne diseases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E244F7C-3534-E3CF-F805-4E4757662255}"/>
              </a:ext>
            </a:extLst>
          </p:cNvPr>
          <p:cNvSpPr txBox="1"/>
          <p:nvPr/>
        </p:nvSpPr>
        <p:spPr>
          <a:xfrm>
            <a:off x="35687478" y="18556774"/>
            <a:ext cx="7830295" cy="3354765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lack of knowledge or awareness among the community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Manipulation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Wrong documentation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time assessment gap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BDD8B0AB-72DE-47F0-2997-AB37F41743D2}"/>
              </a:ext>
            </a:extLst>
          </p:cNvPr>
          <p:cNvSpPr txBox="1"/>
          <p:nvPr/>
        </p:nvSpPr>
        <p:spPr>
          <a:xfrm>
            <a:off x="20578080" y="13120404"/>
            <a:ext cx="7991938" cy="34163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Tourism which help to increase GDP.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management through biogas, dry waste, wet waste plants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help to reduce wastage landfill by redemption of dumpsite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E78E42D-C40E-57A5-6A72-2F2ED68C1564}"/>
              </a:ext>
            </a:extLst>
          </p:cNvPr>
          <p:cNvSpPr txBox="1"/>
          <p:nvPr/>
        </p:nvSpPr>
        <p:spPr>
          <a:xfrm>
            <a:off x="20737939" y="18478384"/>
            <a:ext cx="7830295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the mindsets of the people.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Corruption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of Recycling solid waste</a:t>
            </a:r>
          </a:p>
        </p:txBody>
      </p:sp>
      <p:sp>
        <p:nvSpPr>
          <p:cNvPr id="157" name="Text Box 22">
            <a:extLst>
              <a:ext uri="{FF2B5EF4-FFF2-40B4-BE49-F238E27FC236}">
                <a16:creationId xmlns:a16="http://schemas.microsoft.com/office/drawing/2014/main" id="{AF991587-E149-BA79-DD2F-447966C4C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1152" y="29051433"/>
            <a:ext cx="11678722" cy="3483756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28600" tIns="228600" rIns="228600" bIns="228600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employee issue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Kindly Update filed assessment portal</a:t>
            </a:r>
          </a:p>
          <a:p>
            <a:pPr marL="571500" indent="-5715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Training properly to the filled assessor </a:t>
            </a:r>
          </a:p>
        </p:txBody>
      </p:sp>
      <p:sp>
        <p:nvSpPr>
          <p:cNvPr id="158" name="Text Box 27">
            <a:extLst>
              <a:ext uri="{FF2B5EF4-FFF2-40B4-BE49-F238E27FC236}">
                <a16:creationId xmlns:a16="http://schemas.microsoft.com/office/drawing/2014/main" id="{0EED6F0C-F61C-8875-EEBE-2FCF05BE2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90016" y="28209417"/>
            <a:ext cx="11713011" cy="8599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28600" tIns="228600" rIns="228600" bIns="228600" anchor="ctr" anchorCtr="1"/>
          <a:lstStyle>
            <a:lvl1pPr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T-Genigraphics-Poster-Template-36x48A [Autosaved]  -  Compatibility Mode" id="{8BCC5CB7-12E9-4AE7-B03A-CDE28CD8BBA3}" vid="{F5AB6740-F277-44C3-A8BF-B4FB446CE5D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</TotalTime>
  <Words>549</Words>
  <Application>Microsoft Office PowerPoint</Application>
  <PresentationFormat>Custom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Impact</vt:lpstr>
      <vt:lpstr>Times New Roman</vt:lpstr>
      <vt:lpstr>Default Design</vt:lpstr>
      <vt:lpstr>PowerPoint Presentation</vt:lpstr>
    </vt:vector>
  </TitlesOfParts>
  <Company>Genigraphics 800.790.4001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Poster 36 x 48 - A</dc:title>
  <dc:creator>Genigraphics 800.790.4001</dc:creator>
  <dc:description>To order poster prints visit us at www.genigraphics.com</dc:description>
  <cp:lastModifiedBy>Arkaprabha Pal</cp:lastModifiedBy>
  <cp:revision>70</cp:revision>
  <dcterms:created xsi:type="dcterms:W3CDTF">2008-05-03T03:01:56Z</dcterms:created>
  <dcterms:modified xsi:type="dcterms:W3CDTF">2022-06-10T10:44:35Z</dcterms:modified>
</cp:coreProperties>
</file>