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ldx" ContentType="application/vnd.openxmlformats-officedocument.presentationml.slide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sldIdLst>
    <p:sldId id="256" r:id="rId2"/>
  </p:sldIdLst>
  <p:sldSz cx="32918400" cy="43891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824">
          <p15:clr>
            <a:srgbClr val="A4A3A4"/>
          </p15:clr>
        </p15:guide>
        <p15:guide id="2" pos="10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" d="100"/>
          <a:sy n="10" d="100"/>
        </p:scale>
        <p:origin x="1064" y="16"/>
      </p:cViewPr>
      <p:guideLst>
        <p:guide orient="horz" pos="13824"/>
        <p:guide pos="10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7249" y="7183123"/>
            <a:ext cx="27983909" cy="15280640"/>
          </a:xfrm>
        </p:spPr>
        <p:txBody>
          <a:bodyPr anchor="b">
            <a:normAutofit/>
          </a:bodyPr>
          <a:lstStyle>
            <a:lvl1pPr algn="ctr">
              <a:defRPr sz="172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67249" y="23053043"/>
            <a:ext cx="27983909" cy="10596877"/>
          </a:xfrm>
        </p:spPr>
        <p:txBody>
          <a:bodyPr/>
          <a:lstStyle>
            <a:lvl1pPr marL="0" indent="0" algn="ctr">
              <a:buNone/>
              <a:defRPr sz="8640"/>
            </a:lvl1pPr>
            <a:lvl2pPr marL="1645920" indent="0" algn="ctr">
              <a:buNone/>
              <a:defRPr sz="7200"/>
            </a:lvl2pPr>
            <a:lvl3pPr marL="3291840" indent="0" algn="ctr">
              <a:buNone/>
              <a:defRPr sz="6480"/>
            </a:lvl3pPr>
            <a:lvl4pPr marL="4937760" indent="0" algn="ctr">
              <a:buNone/>
              <a:defRPr sz="5760"/>
            </a:lvl4pPr>
            <a:lvl5pPr marL="6583680" indent="0" algn="ctr">
              <a:buNone/>
              <a:defRPr sz="5760"/>
            </a:lvl5pPr>
            <a:lvl6pPr marL="8229600" indent="0" algn="ctr">
              <a:buNone/>
              <a:defRPr sz="5760"/>
            </a:lvl6pPr>
            <a:lvl7pPr marL="9875520" indent="0" algn="ctr">
              <a:buNone/>
              <a:defRPr sz="5760"/>
            </a:lvl7pPr>
            <a:lvl8pPr marL="11521440" indent="0" algn="ctr">
              <a:buNone/>
              <a:defRPr sz="5760"/>
            </a:lvl8pPr>
            <a:lvl9pPr marL="13167360" indent="0" algn="ctr">
              <a:buNone/>
              <a:defRPr sz="5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331C-CF8B-434D-9FB8-2C5548D30769}" type="datetimeFigureOut">
              <a:rPr lang="en-IN" smtClean="0"/>
              <a:pPr/>
              <a:t>07-06-2022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663F-A65F-46B6-AD71-8AB70023A60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5004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7280" y="27451990"/>
            <a:ext cx="27992423" cy="5243872"/>
          </a:xfrm>
        </p:spPr>
        <p:txBody>
          <a:bodyPr anchor="b">
            <a:normAutofit/>
          </a:bodyPr>
          <a:lstStyle>
            <a:lvl1pPr>
              <a:defRPr sz="100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67280" y="3976464"/>
            <a:ext cx="27992423" cy="21630304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11520"/>
            </a:lvl1pPr>
            <a:lvl2pPr marL="1645920" indent="0">
              <a:buNone/>
              <a:defRPr sz="10080"/>
            </a:lvl2pPr>
            <a:lvl3pPr marL="3291840" indent="0">
              <a:buNone/>
              <a:defRPr sz="8640"/>
            </a:lvl3pPr>
            <a:lvl4pPr marL="4937760" indent="0">
              <a:buNone/>
              <a:defRPr sz="7200"/>
            </a:lvl4pPr>
            <a:lvl5pPr marL="6583680" indent="0">
              <a:buNone/>
              <a:defRPr sz="7200"/>
            </a:lvl5pPr>
            <a:lvl6pPr marL="8229600" indent="0">
              <a:buNone/>
              <a:defRPr sz="7200"/>
            </a:lvl6pPr>
            <a:lvl7pPr marL="9875520" indent="0">
              <a:buNone/>
              <a:defRPr sz="7200"/>
            </a:lvl7pPr>
            <a:lvl8pPr marL="11521440" indent="0">
              <a:buNone/>
              <a:defRPr sz="7200"/>
            </a:lvl8pPr>
            <a:lvl9pPr marL="13167360" indent="0">
              <a:buNone/>
              <a:defRPr sz="7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67248" y="32695859"/>
            <a:ext cx="27988196" cy="4367821"/>
          </a:xfrm>
        </p:spPr>
        <p:txBody>
          <a:bodyPr>
            <a:normAutofit/>
          </a:bodyPr>
          <a:lstStyle>
            <a:lvl1pPr marL="0" indent="0" algn="ctr">
              <a:buNone/>
              <a:defRPr sz="6480"/>
            </a:lvl1pPr>
            <a:lvl2pPr marL="1645920" indent="0">
              <a:buNone/>
              <a:defRPr sz="5040"/>
            </a:lvl2pPr>
            <a:lvl3pPr marL="3291840" indent="0">
              <a:buNone/>
              <a:defRPr sz="4320"/>
            </a:lvl3pPr>
            <a:lvl4pPr marL="4937760" indent="0">
              <a:buNone/>
              <a:defRPr sz="3600"/>
            </a:lvl4pPr>
            <a:lvl5pPr marL="6583680" indent="0">
              <a:buNone/>
              <a:defRPr sz="3600"/>
            </a:lvl5pPr>
            <a:lvl6pPr marL="8229600" indent="0">
              <a:buNone/>
              <a:defRPr sz="3600"/>
            </a:lvl6pPr>
            <a:lvl7pPr marL="9875520" indent="0">
              <a:buNone/>
              <a:defRPr sz="3600"/>
            </a:lvl7pPr>
            <a:lvl8pPr marL="11521440" indent="0">
              <a:buNone/>
              <a:defRPr sz="3600"/>
            </a:lvl8pPr>
            <a:lvl9pPr marL="13167360" indent="0">
              <a:buNone/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331C-CF8B-434D-9FB8-2C5548D30769}" type="datetimeFigureOut">
              <a:rPr lang="en-IN" smtClean="0"/>
              <a:pPr/>
              <a:t>07-06-2022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663F-A65F-46B6-AD71-8AB70023A60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42045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7246" y="3901449"/>
            <a:ext cx="27955159" cy="21919098"/>
          </a:xfrm>
        </p:spPr>
        <p:txBody>
          <a:bodyPr anchor="ctr"/>
          <a:lstStyle>
            <a:lvl1pPr>
              <a:defRPr sz="11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67251" y="26910848"/>
            <a:ext cx="27955156" cy="10189990"/>
          </a:xfrm>
        </p:spPr>
        <p:txBody>
          <a:bodyPr anchor="ctr"/>
          <a:lstStyle>
            <a:lvl1pPr marL="0" indent="0" algn="ctr">
              <a:buNone/>
              <a:defRPr sz="5760"/>
            </a:lvl1pPr>
            <a:lvl2pPr marL="1645920" indent="0">
              <a:buNone/>
              <a:defRPr sz="5040"/>
            </a:lvl2pPr>
            <a:lvl3pPr marL="3291840" indent="0">
              <a:buNone/>
              <a:defRPr sz="4320"/>
            </a:lvl3pPr>
            <a:lvl4pPr marL="4937760" indent="0">
              <a:buNone/>
              <a:defRPr sz="3600"/>
            </a:lvl4pPr>
            <a:lvl5pPr marL="6583680" indent="0">
              <a:buNone/>
              <a:defRPr sz="3600"/>
            </a:lvl5pPr>
            <a:lvl6pPr marL="8229600" indent="0">
              <a:buNone/>
              <a:defRPr sz="3600"/>
            </a:lvl6pPr>
            <a:lvl7pPr marL="9875520" indent="0">
              <a:buNone/>
              <a:defRPr sz="3600"/>
            </a:lvl7pPr>
            <a:lvl8pPr marL="11521440" indent="0">
              <a:buNone/>
              <a:defRPr sz="3600"/>
            </a:lvl8pPr>
            <a:lvl9pPr marL="13167360" indent="0">
              <a:buNone/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331C-CF8B-434D-9FB8-2C5548D30769}" type="datetimeFigureOut">
              <a:rPr lang="en-IN" smtClean="0"/>
              <a:pPr/>
              <a:t>07-06-2022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663F-A65F-46B6-AD71-8AB70023A60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005332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4773" y="3901440"/>
            <a:ext cx="25117430" cy="19154586"/>
          </a:xfrm>
        </p:spPr>
        <p:txBody>
          <a:bodyPr anchor="ctr"/>
          <a:lstStyle>
            <a:lvl1pPr>
              <a:defRPr sz="11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4645743" y="23104205"/>
            <a:ext cx="23631206" cy="2731597"/>
          </a:xfrm>
        </p:spPr>
        <p:txBody>
          <a:bodyPr anchor="t">
            <a:normAutofit/>
          </a:bodyPr>
          <a:lstStyle>
            <a:lvl1pPr marL="0" indent="0" algn="r">
              <a:buNone/>
              <a:defRPr sz="5040"/>
            </a:lvl1pPr>
            <a:lvl2pPr marL="1645920" indent="0">
              <a:buNone/>
              <a:defRPr sz="5040"/>
            </a:lvl2pPr>
            <a:lvl3pPr marL="3291840" indent="0">
              <a:buNone/>
              <a:defRPr sz="4320"/>
            </a:lvl3pPr>
            <a:lvl4pPr marL="4937760" indent="0">
              <a:buNone/>
              <a:defRPr sz="3600"/>
            </a:lvl4pPr>
            <a:lvl5pPr marL="6583680" indent="0">
              <a:buNone/>
              <a:defRPr sz="3600"/>
            </a:lvl5pPr>
            <a:lvl6pPr marL="8229600" indent="0">
              <a:buNone/>
              <a:defRPr sz="3600"/>
            </a:lvl6pPr>
            <a:lvl7pPr marL="9875520" indent="0">
              <a:buNone/>
              <a:defRPr sz="3600"/>
            </a:lvl7pPr>
            <a:lvl8pPr marL="11521440" indent="0">
              <a:buNone/>
              <a:defRPr sz="3600"/>
            </a:lvl8pPr>
            <a:lvl9pPr marL="13167360" indent="0">
              <a:buNone/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67242" y="26910854"/>
            <a:ext cx="27955159" cy="10152832"/>
          </a:xfrm>
        </p:spPr>
        <p:txBody>
          <a:bodyPr anchor="ctr">
            <a:normAutofit/>
          </a:bodyPr>
          <a:lstStyle>
            <a:lvl1pPr marL="0" indent="0" algn="ctr">
              <a:buNone/>
              <a:defRPr sz="5760"/>
            </a:lvl1pPr>
            <a:lvl2pPr marL="1645920" indent="0">
              <a:buNone/>
              <a:defRPr sz="5040"/>
            </a:lvl2pPr>
            <a:lvl3pPr marL="3291840" indent="0">
              <a:buNone/>
              <a:defRPr sz="4320"/>
            </a:lvl3pPr>
            <a:lvl4pPr marL="4937760" indent="0">
              <a:buNone/>
              <a:defRPr sz="3600"/>
            </a:lvl4pPr>
            <a:lvl5pPr marL="6583680" indent="0">
              <a:buNone/>
              <a:defRPr sz="3600"/>
            </a:lvl5pPr>
            <a:lvl6pPr marL="8229600" indent="0">
              <a:buNone/>
              <a:defRPr sz="3600"/>
            </a:lvl6pPr>
            <a:lvl7pPr marL="9875520" indent="0">
              <a:buNone/>
              <a:defRPr sz="3600"/>
            </a:lvl7pPr>
            <a:lvl8pPr marL="11521440" indent="0">
              <a:buNone/>
              <a:defRPr sz="3600"/>
            </a:lvl8pPr>
            <a:lvl9pPr marL="13167360" indent="0">
              <a:buNone/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331C-CF8B-434D-9FB8-2C5548D30769}" type="datetimeFigureOut">
              <a:rPr lang="en-IN" smtClean="0"/>
              <a:pPr/>
              <a:t>07-06-2022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663F-A65F-46B6-AD71-8AB70023A604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TextBox 9"/>
          <p:cNvSpPr txBox="1"/>
          <p:nvPr/>
        </p:nvSpPr>
        <p:spPr>
          <a:xfrm>
            <a:off x="1818882" y="4107194"/>
            <a:ext cx="1645920" cy="3742566"/>
          </a:xfrm>
          <a:prstGeom prst="rect">
            <a:avLst/>
          </a:prstGeom>
        </p:spPr>
        <p:txBody>
          <a:bodyPr vert="horz" lIns="329184" tIns="164592" rIns="329184" bIns="164592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288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608196" y="19669607"/>
            <a:ext cx="1645920" cy="3742566"/>
          </a:xfrm>
          <a:prstGeom prst="rect">
            <a:avLst/>
          </a:prstGeom>
        </p:spPr>
        <p:txBody>
          <a:bodyPr vert="horz" lIns="329184" tIns="164592" rIns="329184" bIns="164592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288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654944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7280" y="13612438"/>
            <a:ext cx="27959382" cy="16075744"/>
          </a:xfrm>
        </p:spPr>
        <p:txBody>
          <a:bodyPr anchor="b"/>
          <a:lstStyle>
            <a:lvl1pPr>
              <a:defRPr sz="11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67246" y="29763558"/>
            <a:ext cx="27955159" cy="7300122"/>
          </a:xfrm>
        </p:spPr>
        <p:txBody>
          <a:bodyPr anchor="t"/>
          <a:lstStyle>
            <a:lvl1pPr marL="0" indent="0" algn="ctr">
              <a:buNone/>
              <a:defRPr sz="5760"/>
            </a:lvl1pPr>
            <a:lvl2pPr marL="1645920" indent="0">
              <a:buNone/>
              <a:defRPr sz="5040"/>
            </a:lvl2pPr>
            <a:lvl3pPr marL="3291840" indent="0">
              <a:buNone/>
              <a:defRPr sz="4320"/>
            </a:lvl3pPr>
            <a:lvl4pPr marL="4937760" indent="0">
              <a:buNone/>
              <a:defRPr sz="3600"/>
            </a:lvl4pPr>
            <a:lvl5pPr marL="6583680" indent="0">
              <a:buNone/>
              <a:defRPr sz="3600"/>
            </a:lvl5pPr>
            <a:lvl6pPr marL="8229600" indent="0">
              <a:buNone/>
              <a:defRPr sz="3600"/>
            </a:lvl6pPr>
            <a:lvl7pPr marL="9875520" indent="0">
              <a:buNone/>
              <a:defRPr sz="3600"/>
            </a:lvl7pPr>
            <a:lvl8pPr marL="11521440" indent="0">
              <a:buNone/>
              <a:defRPr sz="3600"/>
            </a:lvl8pPr>
            <a:lvl9pPr marL="13167360" indent="0">
              <a:buNone/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331C-CF8B-434D-9FB8-2C5548D30769}" type="datetimeFigureOut">
              <a:rPr lang="en-IN" smtClean="0"/>
              <a:pPr/>
              <a:t>07-06-2022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663F-A65F-46B6-AD71-8AB70023A60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92170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467242" y="3901450"/>
            <a:ext cx="27955159" cy="84836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2467248" y="13365251"/>
            <a:ext cx="8907181" cy="526915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8640" b="0">
                <a:solidFill>
                  <a:schemeClr val="tx1"/>
                </a:solidFill>
              </a:defRPr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2467248" y="18634394"/>
            <a:ext cx="8907181" cy="18429286"/>
          </a:xfrm>
        </p:spPr>
        <p:txBody>
          <a:bodyPr anchor="t">
            <a:normAutofit/>
          </a:bodyPr>
          <a:lstStyle>
            <a:lvl1pPr marL="0" indent="0" algn="ctr">
              <a:buNone/>
              <a:defRPr sz="5040"/>
            </a:lvl1pPr>
            <a:lvl2pPr marL="1645920" indent="0">
              <a:buNone/>
              <a:defRPr sz="4320"/>
            </a:lvl2pPr>
            <a:lvl3pPr marL="3291840" indent="0">
              <a:buNone/>
              <a:defRPr sz="3600"/>
            </a:lvl3pPr>
            <a:lvl4pPr marL="4937760" indent="0">
              <a:buNone/>
              <a:defRPr sz="3240"/>
            </a:lvl4pPr>
            <a:lvl5pPr marL="6583680" indent="0">
              <a:buNone/>
              <a:defRPr sz="3240"/>
            </a:lvl5pPr>
            <a:lvl6pPr marL="8229600" indent="0">
              <a:buNone/>
              <a:defRPr sz="3240"/>
            </a:lvl6pPr>
            <a:lvl7pPr marL="9875520" indent="0">
              <a:buNone/>
              <a:defRPr sz="3240"/>
            </a:lvl7pPr>
            <a:lvl8pPr marL="11521440" indent="0">
              <a:buNone/>
              <a:defRPr sz="3240"/>
            </a:lvl8pPr>
            <a:lvl9pPr marL="13167360" indent="0">
              <a:buNone/>
              <a:defRPr sz="324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001171" y="13365248"/>
            <a:ext cx="8906108" cy="526914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8640" b="0">
                <a:solidFill>
                  <a:schemeClr val="tx1"/>
                </a:solidFill>
              </a:defRPr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12001172" y="18634394"/>
            <a:ext cx="8909518" cy="18429286"/>
          </a:xfrm>
        </p:spPr>
        <p:txBody>
          <a:bodyPr anchor="t">
            <a:normAutofit/>
          </a:bodyPr>
          <a:lstStyle>
            <a:lvl1pPr marL="0" indent="0" algn="ctr">
              <a:buNone/>
              <a:defRPr sz="5040"/>
            </a:lvl1pPr>
            <a:lvl2pPr marL="1645920" indent="0">
              <a:buNone/>
              <a:defRPr sz="4320"/>
            </a:lvl2pPr>
            <a:lvl3pPr marL="3291840" indent="0">
              <a:buNone/>
              <a:defRPr sz="3600"/>
            </a:lvl3pPr>
            <a:lvl4pPr marL="4937760" indent="0">
              <a:buNone/>
              <a:defRPr sz="3240"/>
            </a:lvl4pPr>
            <a:lvl5pPr marL="6583680" indent="0">
              <a:buNone/>
              <a:defRPr sz="3240"/>
            </a:lvl5pPr>
            <a:lvl6pPr marL="8229600" indent="0">
              <a:buNone/>
              <a:defRPr sz="3240"/>
            </a:lvl6pPr>
            <a:lvl7pPr marL="9875520" indent="0">
              <a:buNone/>
              <a:defRPr sz="3240"/>
            </a:lvl7pPr>
            <a:lvl8pPr marL="11521440" indent="0">
              <a:buNone/>
              <a:defRPr sz="3240"/>
            </a:lvl8pPr>
            <a:lvl9pPr marL="13167360" indent="0">
              <a:buNone/>
              <a:defRPr sz="324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1527906" y="13365248"/>
            <a:ext cx="8886269" cy="526914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8640" b="0">
                <a:solidFill>
                  <a:schemeClr val="tx1"/>
                </a:solidFill>
              </a:defRPr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21536136" y="18634394"/>
            <a:ext cx="8886269" cy="18429286"/>
          </a:xfrm>
        </p:spPr>
        <p:txBody>
          <a:bodyPr anchor="t">
            <a:normAutofit/>
          </a:bodyPr>
          <a:lstStyle>
            <a:lvl1pPr marL="0" indent="0" algn="ctr">
              <a:buNone/>
              <a:defRPr sz="5040"/>
            </a:lvl1pPr>
            <a:lvl2pPr marL="1645920" indent="0">
              <a:buNone/>
              <a:defRPr sz="4320"/>
            </a:lvl2pPr>
            <a:lvl3pPr marL="3291840" indent="0">
              <a:buNone/>
              <a:defRPr sz="3600"/>
            </a:lvl3pPr>
            <a:lvl4pPr marL="4937760" indent="0">
              <a:buNone/>
              <a:defRPr sz="3240"/>
            </a:lvl4pPr>
            <a:lvl5pPr marL="6583680" indent="0">
              <a:buNone/>
              <a:defRPr sz="3240"/>
            </a:lvl5pPr>
            <a:lvl6pPr marL="8229600" indent="0">
              <a:buNone/>
              <a:defRPr sz="3240"/>
            </a:lvl6pPr>
            <a:lvl7pPr marL="9875520" indent="0">
              <a:buNone/>
              <a:defRPr sz="3240"/>
            </a:lvl7pPr>
            <a:lvl8pPr marL="11521440" indent="0">
              <a:buNone/>
              <a:defRPr sz="3240"/>
            </a:lvl8pPr>
            <a:lvl9pPr marL="13167360" indent="0">
              <a:buNone/>
              <a:defRPr sz="324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331C-CF8B-434D-9FB8-2C5548D30769}" type="datetimeFigureOut">
              <a:rPr lang="en-IN" smtClean="0"/>
              <a:pPr/>
              <a:t>07-06-2022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663F-A65F-46B6-AD71-8AB70023A60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245867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467246" y="3901450"/>
            <a:ext cx="27955159" cy="84836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2467249" y="25530541"/>
            <a:ext cx="8907178" cy="3688077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7200" b="0">
                <a:solidFill>
                  <a:schemeClr val="tx1"/>
                </a:solidFill>
              </a:defRPr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2948454" y="13390304"/>
            <a:ext cx="7938137" cy="97536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5760"/>
            </a:lvl1pPr>
            <a:lvl2pPr marL="1645920" indent="0">
              <a:buNone/>
              <a:defRPr sz="5760"/>
            </a:lvl2pPr>
            <a:lvl3pPr marL="3291840" indent="0">
              <a:buNone/>
              <a:defRPr sz="5760"/>
            </a:lvl3pPr>
            <a:lvl4pPr marL="4937760" indent="0">
              <a:buNone/>
              <a:defRPr sz="5760"/>
            </a:lvl4pPr>
            <a:lvl5pPr marL="6583680" indent="0">
              <a:buNone/>
              <a:defRPr sz="5760"/>
            </a:lvl5pPr>
            <a:lvl6pPr marL="8229600" indent="0">
              <a:buNone/>
              <a:defRPr sz="5760"/>
            </a:lvl6pPr>
            <a:lvl7pPr marL="9875520" indent="0">
              <a:buNone/>
              <a:defRPr sz="5760"/>
            </a:lvl7pPr>
            <a:lvl8pPr marL="11521440" indent="0">
              <a:buNone/>
              <a:defRPr sz="5760"/>
            </a:lvl8pPr>
            <a:lvl9pPr marL="13167360" indent="0">
              <a:buNone/>
              <a:defRPr sz="576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2467249" y="29218618"/>
            <a:ext cx="8907178" cy="7845069"/>
          </a:xfrm>
        </p:spPr>
        <p:txBody>
          <a:bodyPr anchor="t">
            <a:normAutofit/>
          </a:bodyPr>
          <a:lstStyle>
            <a:lvl1pPr marL="0" indent="0" algn="ctr">
              <a:buNone/>
              <a:defRPr sz="5040"/>
            </a:lvl1pPr>
            <a:lvl2pPr marL="1645920" indent="0">
              <a:buNone/>
              <a:defRPr sz="4320"/>
            </a:lvl2pPr>
            <a:lvl3pPr marL="3291840" indent="0">
              <a:buNone/>
              <a:defRPr sz="3600"/>
            </a:lvl3pPr>
            <a:lvl4pPr marL="4937760" indent="0">
              <a:buNone/>
              <a:defRPr sz="3240"/>
            </a:lvl4pPr>
            <a:lvl5pPr marL="6583680" indent="0">
              <a:buNone/>
              <a:defRPr sz="3240"/>
            </a:lvl5pPr>
            <a:lvl6pPr marL="8229600" indent="0">
              <a:buNone/>
              <a:defRPr sz="3240"/>
            </a:lvl6pPr>
            <a:lvl7pPr marL="9875520" indent="0">
              <a:buNone/>
              <a:defRPr sz="3240"/>
            </a:lvl7pPr>
            <a:lvl8pPr marL="11521440" indent="0">
              <a:buNone/>
              <a:defRPr sz="3240"/>
            </a:lvl8pPr>
            <a:lvl9pPr marL="13167360" indent="0">
              <a:buNone/>
              <a:defRPr sz="324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995296" y="25530541"/>
            <a:ext cx="8907253" cy="3688077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7200" b="0">
                <a:solidFill>
                  <a:schemeClr val="tx1"/>
                </a:solidFill>
              </a:defRPr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12336289" y="13390304"/>
            <a:ext cx="7912418" cy="97536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5760"/>
            </a:lvl1pPr>
            <a:lvl2pPr marL="1645920" indent="0">
              <a:buNone/>
              <a:defRPr sz="5760"/>
            </a:lvl2pPr>
            <a:lvl3pPr marL="3291840" indent="0">
              <a:buNone/>
              <a:defRPr sz="5760"/>
            </a:lvl3pPr>
            <a:lvl4pPr marL="4937760" indent="0">
              <a:buNone/>
              <a:defRPr sz="5760"/>
            </a:lvl4pPr>
            <a:lvl5pPr marL="6583680" indent="0">
              <a:buNone/>
              <a:defRPr sz="5760"/>
            </a:lvl5pPr>
            <a:lvl6pPr marL="8229600" indent="0">
              <a:buNone/>
              <a:defRPr sz="5760"/>
            </a:lvl6pPr>
            <a:lvl7pPr marL="9875520" indent="0">
              <a:buNone/>
              <a:defRPr sz="5760"/>
            </a:lvl7pPr>
            <a:lvl8pPr marL="11521440" indent="0">
              <a:buNone/>
              <a:defRPr sz="5760"/>
            </a:lvl8pPr>
            <a:lvl9pPr marL="13167360" indent="0">
              <a:buNone/>
              <a:defRPr sz="576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11991640" y="29218611"/>
            <a:ext cx="8910907" cy="7845069"/>
          </a:xfrm>
        </p:spPr>
        <p:txBody>
          <a:bodyPr anchor="t">
            <a:normAutofit/>
          </a:bodyPr>
          <a:lstStyle>
            <a:lvl1pPr marL="0" indent="0" algn="ctr">
              <a:buNone/>
              <a:defRPr sz="5040"/>
            </a:lvl1pPr>
            <a:lvl2pPr marL="1645920" indent="0">
              <a:buNone/>
              <a:defRPr sz="4320"/>
            </a:lvl2pPr>
            <a:lvl3pPr marL="3291840" indent="0">
              <a:buNone/>
              <a:defRPr sz="3600"/>
            </a:lvl3pPr>
            <a:lvl4pPr marL="4937760" indent="0">
              <a:buNone/>
              <a:defRPr sz="3240"/>
            </a:lvl4pPr>
            <a:lvl5pPr marL="6583680" indent="0">
              <a:buNone/>
              <a:defRPr sz="3240"/>
            </a:lvl5pPr>
            <a:lvl6pPr marL="8229600" indent="0">
              <a:buNone/>
              <a:defRPr sz="3240"/>
            </a:lvl6pPr>
            <a:lvl7pPr marL="9875520" indent="0">
              <a:buNone/>
              <a:defRPr sz="3240"/>
            </a:lvl7pPr>
            <a:lvl8pPr marL="11521440" indent="0">
              <a:buNone/>
              <a:defRPr sz="3240"/>
            </a:lvl8pPr>
            <a:lvl9pPr marL="13167360" indent="0">
              <a:buNone/>
              <a:defRPr sz="324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1528243" y="25530541"/>
            <a:ext cx="8882730" cy="3688077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7200" b="0">
                <a:solidFill>
                  <a:schemeClr val="tx1"/>
                </a:solidFill>
              </a:defRPr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22012573" y="13390304"/>
            <a:ext cx="7916706" cy="97536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5760"/>
            </a:lvl1pPr>
            <a:lvl2pPr marL="1645920" indent="0">
              <a:buNone/>
              <a:defRPr sz="5760"/>
            </a:lvl2pPr>
            <a:lvl3pPr marL="3291840" indent="0">
              <a:buNone/>
              <a:defRPr sz="5760"/>
            </a:lvl3pPr>
            <a:lvl4pPr marL="4937760" indent="0">
              <a:buNone/>
              <a:defRPr sz="5760"/>
            </a:lvl4pPr>
            <a:lvl5pPr marL="6583680" indent="0">
              <a:buNone/>
              <a:defRPr sz="5760"/>
            </a:lvl5pPr>
            <a:lvl6pPr marL="8229600" indent="0">
              <a:buNone/>
              <a:defRPr sz="5760"/>
            </a:lvl6pPr>
            <a:lvl7pPr marL="9875520" indent="0">
              <a:buNone/>
              <a:defRPr sz="5760"/>
            </a:lvl7pPr>
            <a:lvl8pPr marL="11521440" indent="0">
              <a:buNone/>
              <a:defRPr sz="5760"/>
            </a:lvl8pPr>
            <a:lvl9pPr marL="13167360" indent="0">
              <a:buNone/>
              <a:defRPr sz="576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21527903" y="29218624"/>
            <a:ext cx="8894498" cy="7845056"/>
          </a:xfrm>
        </p:spPr>
        <p:txBody>
          <a:bodyPr anchor="t">
            <a:normAutofit/>
          </a:bodyPr>
          <a:lstStyle>
            <a:lvl1pPr marL="0" indent="0" algn="ctr">
              <a:buNone/>
              <a:defRPr sz="5040"/>
            </a:lvl1pPr>
            <a:lvl2pPr marL="1645920" indent="0">
              <a:buNone/>
              <a:defRPr sz="4320"/>
            </a:lvl2pPr>
            <a:lvl3pPr marL="3291840" indent="0">
              <a:buNone/>
              <a:defRPr sz="3600"/>
            </a:lvl3pPr>
            <a:lvl4pPr marL="4937760" indent="0">
              <a:buNone/>
              <a:defRPr sz="3240"/>
            </a:lvl4pPr>
            <a:lvl5pPr marL="6583680" indent="0">
              <a:buNone/>
              <a:defRPr sz="3240"/>
            </a:lvl5pPr>
            <a:lvl6pPr marL="8229600" indent="0">
              <a:buNone/>
              <a:defRPr sz="3240"/>
            </a:lvl6pPr>
            <a:lvl7pPr marL="9875520" indent="0">
              <a:buNone/>
              <a:defRPr sz="3240"/>
            </a:lvl7pPr>
            <a:lvl8pPr marL="11521440" indent="0">
              <a:buNone/>
              <a:defRPr sz="3240"/>
            </a:lvl8pPr>
            <a:lvl9pPr marL="13167360" indent="0">
              <a:buNone/>
              <a:defRPr sz="324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331C-CF8B-434D-9FB8-2C5548D30769}" type="datetimeFigureOut">
              <a:rPr lang="en-IN" smtClean="0"/>
              <a:pPr/>
              <a:t>07-06-2022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663F-A65F-46B6-AD71-8AB70023A60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74896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331C-CF8B-434D-9FB8-2C5548D30769}" type="datetimeFigureOut">
              <a:rPr lang="en-IN" smtClean="0"/>
              <a:pPr/>
              <a:t>07-06-2022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663F-A65F-46B6-AD71-8AB70023A60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536042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57232" y="3901443"/>
            <a:ext cx="6865175" cy="3316224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67248" y="3901443"/>
            <a:ext cx="20678504" cy="3316224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331C-CF8B-434D-9FB8-2C5548D30769}" type="datetimeFigureOut">
              <a:rPr lang="en-IN" smtClean="0"/>
              <a:pPr/>
              <a:t>07-06-2022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663F-A65F-46B6-AD71-8AB70023A60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01603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331C-CF8B-434D-9FB8-2C5548D30769}" type="datetimeFigureOut">
              <a:rPr lang="en-IN" smtClean="0"/>
              <a:pPr/>
              <a:t>07-06-2022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663F-A65F-46B6-AD71-8AB70023A60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11357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18959" y="4206256"/>
            <a:ext cx="26280482" cy="18257517"/>
          </a:xfrm>
        </p:spPr>
        <p:txBody>
          <a:bodyPr anchor="b">
            <a:normAutofit/>
          </a:bodyPr>
          <a:lstStyle>
            <a:lvl1pPr>
              <a:defRPr sz="122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18959" y="23053053"/>
            <a:ext cx="26280482" cy="9601197"/>
          </a:xfrm>
        </p:spPr>
        <p:txBody>
          <a:bodyPr/>
          <a:lstStyle>
            <a:lvl1pPr marL="0" indent="0" algn="ctr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1pPr>
            <a:lvl2pPr marL="164592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291840" indent="0">
              <a:buNone/>
              <a:defRPr sz="6480">
                <a:solidFill>
                  <a:schemeClr val="tx1">
                    <a:tint val="75000"/>
                  </a:schemeClr>
                </a:solidFill>
              </a:defRPr>
            </a:lvl3pPr>
            <a:lvl4pPr marL="493776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4pPr>
            <a:lvl5pPr marL="658368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5pPr>
            <a:lvl6pPr marL="822960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6pPr>
            <a:lvl7pPr marL="987552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7pPr>
            <a:lvl8pPr marL="1152144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8pPr>
            <a:lvl9pPr marL="1316736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331C-CF8B-434D-9FB8-2C5548D30769}" type="datetimeFigureOut">
              <a:rPr lang="en-IN" smtClean="0"/>
              <a:pPr/>
              <a:t>07-06-2022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663F-A65F-46B6-AD71-8AB70023A60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491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7251" y="3901450"/>
            <a:ext cx="27955156" cy="848845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67247" y="13365251"/>
            <a:ext cx="13786211" cy="23698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68187" y="13365251"/>
            <a:ext cx="13754218" cy="236984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331C-CF8B-434D-9FB8-2C5548D30769}" type="datetimeFigureOut">
              <a:rPr lang="en-IN" smtClean="0"/>
              <a:pPr/>
              <a:t>07-06-2022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663F-A65F-46B6-AD71-8AB70023A60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7271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7251" y="3901450"/>
            <a:ext cx="27955156" cy="84836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95537" y="13365248"/>
            <a:ext cx="12961174" cy="5273037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8640" b="1"/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67245" y="18638285"/>
            <a:ext cx="13789462" cy="184253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7493230" y="13365248"/>
            <a:ext cx="12929173" cy="5273037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8640" b="1"/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664940" y="18638285"/>
            <a:ext cx="13757465" cy="184253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331C-CF8B-434D-9FB8-2C5548D30769}" type="datetimeFigureOut">
              <a:rPr lang="en-IN" smtClean="0"/>
              <a:pPr/>
              <a:t>07-06-2022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663F-A65F-46B6-AD71-8AB70023A60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7347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331C-CF8B-434D-9FB8-2C5548D30769}" type="datetimeFigureOut">
              <a:rPr lang="en-IN" smtClean="0"/>
              <a:pPr/>
              <a:t>07-06-2022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663F-A65F-46B6-AD71-8AB70023A60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6768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331C-CF8B-434D-9FB8-2C5548D30769}" type="datetimeFigureOut">
              <a:rPr lang="en-IN" smtClean="0"/>
              <a:pPr/>
              <a:t>07-06-2022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663F-A65F-46B6-AD71-8AB70023A60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9398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6516" y="3901440"/>
            <a:ext cx="10617041" cy="15118080"/>
          </a:xfrm>
        </p:spPr>
        <p:txBody>
          <a:bodyPr anchor="b">
            <a:normAutofit/>
          </a:bodyPr>
          <a:lstStyle>
            <a:lvl1pPr>
              <a:defRPr sz="100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0775" y="3901440"/>
            <a:ext cx="16711628" cy="3316224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76516" y="19019529"/>
            <a:ext cx="10617041" cy="18044154"/>
          </a:xfrm>
        </p:spPr>
        <p:txBody>
          <a:bodyPr/>
          <a:lstStyle>
            <a:lvl1pPr marL="0" indent="0" algn="ctr">
              <a:buNone/>
              <a:defRPr sz="5760"/>
            </a:lvl1pPr>
            <a:lvl2pPr marL="1645920" indent="0">
              <a:buNone/>
              <a:defRPr sz="5040"/>
            </a:lvl2pPr>
            <a:lvl3pPr marL="3291840" indent="0">
              <a:buNone/>
              <a:defRPr sz="4320"/>
            </a:lvl3pPr>
            <a:lvl4pPr marL="4937760" indent="0">
              <a:buNone/>
              <a:defRPr sz="3600"/>
            </a:lvl4pPr>
            <a:lvl5pPr marL="6583680" indent="0">
              <a:buNone/>
              <a:defRPr sz="3600"/>
            </a:lvl5pPr>
            <a:lvl6pPr marL="8229600" indent="0">
              <a:buNone/>
              <a:defRPr sz="3600"/>
            </a:lvl6pPr>
            <a:lvl7pPr marL="9875520" indent="0">
              <a:buNone/>
              <a:defRPr sz="3600"/>
            </a:lvl7pPr>
            <a:lvl8pPr marL="11521440" indent="0">
              <a:buNone/>
              <a:defRPr sz="3600"/>
            </a:lvl8pPr>
            <a:lvl9pPr marL="13167360" indent="0">
              <a:buNone/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331C-CF8B-434D-9FB8-2C5548D30769}" type="datetimeFigureOut">
              <a:rPr lang="en-IN" smtClean="0"/>
              <a:pPr/>
              <a:t>07-06-2022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663F-A65F-46B6-AD71-8AB70023A60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9831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6517" y="3901440"/>
            <a:ext cx="15003371" cy="15118080"/>
          </a:xfrm>
        </p:spPr>
        <p:txBody>
          <a:bodyPr anchor="b">
            <a:normAutofit/>
          </a:bodyPr>
          <a:lstStyle>
            <a:lvl1pPr>
              <a:defRPr sz="11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899755" y="4856839"/>
            <a:ext cx="10680977" cy="31251443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11520"/>
            </a:lvl1pPr>
            <a:lvl2pPr marL="1645920" indent="0">
              <a:buNone/>
              <a:defRPr sz="10080"/>
            </a:lvl2pPr>
            <a:lvl3pPr marL="3291840" indent="0">
              <a:buNone/>
              <a:defRPr sz="8640"/>
            </a:lvl3pPr>
            <a:lvl4pPr marL="4937760" indent="0">
              <a:buNone/>
              <a:defRPr sz="7200"/>
            </a:lvl4pPr>
            <a:lvl5pPr marL="6583680" indent="0">
              <a:buNone/>
              <a:defRPr sz="7200"/>
            </a:lvl5pPr>
            <a:lvl6pPr marL="8229600" indent="0">
              <a:buNone/>
              <a:defRPr sz="7200"/>
            </a:lvl6pPr>
            <a:lvl7pPr marL="9875520" indent="0">
              <a:buNone/>
              <a:defRPr sz="7200"/>
            </a:lvl7pPr>
            <a:lvl8pPr marL="11521440" indent="0">
              <a:buNone/>
              <a:defRPr sz="7200"/>
            </a:lvl8pPr>
            <a:lvl9pPr marL="13167360" indent="0">
              <a:buNone/>
              <a:defRPr sz="7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67246" y="19019520"/>
            <a:ext cx="15016471" cy="18044160"/>
          </a:xfrm>
        </p:spPr>
        <p:txBody>
          <a:bodyPr>
            <a:normAutofit/>
          </a:bodyPr>
          <a:lstStyle>
            <a:lvl1pPr marL="0" indent="0" algn="ctr">
              <a:buNone/>
              <a:defRPr sz="6480"/>
            </a:lvl1pPr>
            <a:lvl2pPr marL="1645920" indent="0">
              <a:buNone/>
              <a:defRPr sz="5040"/>
            </a:lvl2pPr>
            <a:lvl3pPr marL="3291840" indent="0">
              <a:buNone/>
              <a:defRPr sz="4320"/>
            </a:lvl3pPr>
            <a:lvl4pPr marL="4937760" indent="0">
              <a:buNone/>
              <a:defRPr sz="3600"/>
            </a:lvl4pPr>
            <a:lvl5pPr marL="6583680" indent="0">
              <a:buNone/>
              <a:defRPr sz="3600"/>
            </a:lvl5pPr>
            <a:lvl6pPr marL="8229600" indent="0">
              <a:buNone/>
              <a:defRPr sz="3600"/>
            </a:lvl6pPr>
            <a:lvl7pPr marL="9875520" indent="0">
              <a:buNone/>
              <a:defRPr sz="3600"/>
            </a:lvl7pPr>
            <a:lvl8pPr marL="11521440" indent="0">
              <a:buNone/>
              <a:defRPr sz="3600"/>
            </a:lvl8pPr>
            <a:lvl9pPr marL="13167360" indent="0">
              <a:buNone/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A331C-CF8B-434D-9FB8-2C5548D30769}" type="datetimeFigureOut">
              <a:rPr lang="en-IN" smtClean="0"/>
              <a:pPr/>
              <a:t>07-06-2022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663F-A65F-46B6-AD71-8AB70023A60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2839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67251" y="3901450"/>
            <a:ext cx="27955156" cy="84884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67246" y="13414810"/>
            <a:ext cx="27955159" cy="236488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732587" y="37652970"/>
            <a:ext cx="740664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A331C-CF8B-434D-9FB8-2C5548D30769}" type="datetimeFigureOut">
              <a:rPr lang="en-IN" smtClean="0"/>
              <a:pPr/>
              <a:t>07-06-2022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67248" y="37652970"/>
            <a:ext cx="18016736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387834" y="37652970"/>
            <a:ext cx="2034572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1663F-A65F-46B6-AD71-8AB70023A60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42515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  <p:sldLayoutId id="2147483778" r:id="rId17"/>
  </p:sldLayoutIdLst>
  <p:txStyles>
    <p:titleStyle>
      <a:lvl1pPr algn="ctr" defTabSz="3291840" rtl="0" eaLnBrk="1" latinLnBrk="0" hangingPunct="1">
        <a:lnSpc>
          <a:spcPct val="90000"/>
        </a:lnSpc>
        <a:spcBef>
          <a:spcPct val="0"/>
        </a:spcBef>
        <a:buNone/>
        <a:defRPr sz="1224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822960" indent="-822960" algn="l" defTabSz="3291840" rtl="0" eaLnBrk="1" latinLnBrk="0" hangingPunct="1">
        <a:lnSpc>
          <a:spcPct val="120000"/>
        </a:lnSpc>
        <a:spcBef>
          <a:spcPts val="36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2468880" indent="-822960" algn="l" defTabSz="3291840" rtl="0" eaLnBrk="1" latinLnBrk="0" hangingPunct="1">
        <a:lnSpc>
          <a:spcPct val="12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4114800" indent="-822960" algn="l" defTabSz="3291840" rtl="0" eaLnBrk="1" latinLnBrk="0" hangingPunct="1">
        <a:lnSpc>
          <a:spcPct val="120000"/>
        </a:lnSpc>
        <a:spcBef>
          <a:spcPts val="18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5760720" indent="-822960" algn="l" defTabSz="3291840" rtl="0" eaLnBrk="1" latinLnBrk="0" hangingPunct="1">
        <a:lnSpc>
          <a:spcPct val="120000"/>
        </a:lnSpc>
        <a:spcBef>
          <a:spcPts val="1800"/>
        </a:spcBef>
        <a:buFont typeface="Arial" panose="020B0604020202020204" pitchFamily="34" charset="0"/>
        <a:buChar char="•"/>
        <a:defRPr sz="504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7406640" indent="-822960" algn="l" defTabSz="3291840" rtl="0" eaLnBrk="1" latinLnBrk="0" hangingPunct="1">
        <a:lnSpc>
          <a:spcPct val="120000"/>
        </a:lnSpc>
        <a:spcBef>
          <a:spcPts val="18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9052560" indent="-822960" algn="l" defTabSz="3291840" rtl="0" eaLnBrk="1" latinLnBrk="0" hangingPunct="1">
        <a:lnSpc>
          <a:spcPct val="120000"/>
        </a:lnSpc>
        <a:spcBef>
          <a:spcPts val="18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10698480" indent="-822960" algn="l" defTabSz="3291840" rtl="0" eaLnBrk="1" latinLnBrk="0" hangingPunct="1">
        <a:lnSpc>
          <a:spcPct val="120000"/>
        </a:lnSpc>
        <a:spcBef>
          <a:spcPts val="18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12344400" indent="-822960" algn="l" defTabSz="3291840" rtl="0" eaLnBrk="1" latinLnBrk="0" hangingPunct="1">
        <a:lnSpc>
          <a:spcPct val="120000"/>
        </a:lnSpc>
        <a:spcBef>
          <a:spcPts val="18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13990320" indent="-822960" algn="l" defTabSz="3291840" rtl="0" eaLnBrk="1" latinLnBrk="0" hangingPunct="1">
        <a:lnSpc>
          <a:spcPct val="120000"/>
        </a:lnSpc>
        <a:spcBef>
          <a:spcPts val="18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1pPr>
      <a:lvl2pPr marL="16459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2pPr>
      <a:lvl3pPr marL="32918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3pPr>
      <a:lvl4pPr marL="49377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658368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822960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98755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15214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1673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13" Type="http://schemas.openxmlformats.org/officeDocument/2006/relationships/package" Target="../embeddings/Microsoft_PowerPoint_Slide4.sldx"/><Relationship Id="rId18" Type="http://schemas.openxmlformats.org/officeDocument/2006/relationships/image" Target="../media/image10.emf"/><Relationship Id="rId3" Type="http://schemas.microsoft.com/office/2007/relationships/hdphoto" Target="../media/hdphoto1.wdp"/><Relationship Id="rId21" Type="http://schemas.openxmlformats.org/officeDocument/2006/relationships/image" Target="../media/image12.png"/><Relationship Id="rId7" Type="http://schemas.openxmlformats.org/officeDocument/2006/relationships/package" Target="../embeddings/Microsoft_PowerPoint_Slide1.sldx"/><Relationship Id="rId12" Type="http://schemas.openxmlformats.org/officeDocument/2006/relationships/image" Target="../media/image7.emf"/><Relationship Id="rId17" Type="http://schemas.openxmlformats.org/officeDocument/2006/relationships/package" Target="../embeddings/Microsoft_PowerPoint_Slide6.sldx"/><Relationship Id="rId2" Type="http://schemas.openxmlformats.org/officeDocument/2006/relationships/image" Target="../media/image2.png"/><Relationship Id="rId16" Type="http://schemas.openxmlformats.org/officeDocument/2006/relationships/image" Target="../media/image9.emf"/><Relationship Id="rId20" Type="http://schemas.openxmlformats.org/officeDocument/2006/relationships/image" Target="../media/image1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11" Type="http://schemas.openxmlformats.org/officeDocument/2006/relationships/package" Target="../embeddings/Microsoft_PowerPoint_Slide3.sldx"/><Relationship Id="rId5" Type="http://schemas.openxmlformats.org/officeDocument/2006/relationships/package" Target="../embeddings/Microsoft_PowerPoint_Slide.sldx"/><Relationship Id="rId15" Type="http://schemas.openxmlformats.org/officeDocument/2006/relationships/package" Target="../embeddings/Microsoft_PowerPoint_Slide5.sldx"/><Relationship Id="rId23" Type="http://schemas.openxmlformats.org/officeDocument/2006/relationships/image" Target="../media/image13.emf"/><Relationship Id="rId10" Type="http://schemas.openxmlformats.org/officeDocument/2006/relationships/image" Target="../media/image6.emf"/><Relationship Id="rId19" Type="http://schemas.openxmlformats.org/officeDocument/2006/relationships/package" Target="../embeddings/Microsoft_PowerPoint_Slide7.sldx"/><Relationship Id="rId4" Type="http://schemas.openxmlformats.org/officeDocument/2006/relationships/image" Target="../media/image3.png"/><Relationship Id="rId9" Type="http://schemas.openxmlformats.org/officeDocument/2006/relationships/package" Target="../embeddings/Microsoft_PowerPoint_Slide2.sldx"/><Relationship Id="rId14" Type="http://schemas.openxmlformats.org/officeDocument/2006/relationships/image" Target="../media/image8.emf"/><Relationship Id="rId22" Type="http://schemas.openxmlformats.org/officeDocument/2006/relationships/package" Target="../embeddings/Microsoft_PowerPoint_Slide8.sld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41000"/>
                    </a14:imgEffect>
                  </a14:imgLayer>
                </a14:imgProps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0AE94B6B-0150-A5B3-C829-7D127F93F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28" y="485416"/>
            <a:ext cx="9144000" cy="2628348"/>
          </a:xfrm>
          <a:prstGeom prst="rect">
            <a:avLst/>
          </a:prstGeom>
          <a:solidFill>
            <a:schemeClr val="tx1"/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B20C69A-FF0B-61A2-867B-11BC7903491A}"/>
              </a:ext>
            </a:extLst>
          </p:cNvPr>
          <p:cNvSpPr/>
          <p:nvPr/>
        </p:nvSpPr>
        <p:spPr>
          <a:xfrm>
            <a:off x="10254342" y="0"/>
            <a:ext cx="22664057" cy="35596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800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SUMMER INTERNSHIP – POSTER PRESENTATION</a:t>
            </a:r>
          </a:p>
          <a:p>
            <a:pPr algn="ctr"/>
            <a:r>
              <a:rPr lang="en-IN" sz="4800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Made By:- Ayush Tiwari (MBA-PM 13)</a:t>
            </a:r>
          </a:p>
          <a:p>
            <a:pPr algn="ctr"/>
            <a:r>
              <a:rPr lang="en-IN" sz="4800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Roll No- IIHMR-U/2021-23/0295</a:t>
            </a:r>
          </a:p>
          <a:p>
            <a:r>
              <a:rPr lang="en-IN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Industry Mentor:-																										University Mentor:- </a:t>
            </a:r>
            <a:r>
              <a:rPr lang="en-IN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Abinash</a:t>
            </a:r>
            <a:r>
              <a:rPr lang="en-IN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Sahoo       																					</a:t>
            </a:r>
            <a:r>
              <a:rPr lang="en-IN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</a:t>
            </a:r>
            <a:r>
              <a:rPr lang="en-IN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Saurabh Kumar Banerjee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3291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3291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22BB0094-E7FD-A25A-3829-65506B74D2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14770" y="7445828"/>
            <a:ext cx="8357311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5A99C35-32BD-2328-D25F-1FDC210F29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55233"/>
            <a:ext cx="10247910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DF5CAF-99D0-3896-1360-7C275E36A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" y="3778096"/>
            <a:ext cx="7372149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46B324-9436-6921-8D38-37BDA08A2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2918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1D809F34-853A-8DE4-7E2D-B2DF6A3266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9772566"/>
              </p:ext>
            </p:extLst>
          </p:nvPr>
        </p:nvGraphicFramePr>
        <p:xfrm>
          <a:off x="16459200" y="3630746"/>
          <a:ext cx="16459198" cy="109836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" r:id="rId5" imgW="4561967" imgH="3423822" progId="PowerPoint.Slide.12">
                  <p:embed/>
                </p:oleObj>
              </mc:Choice>
              <mc:Fallback>
                <p:oleObj name="Slide" r:id="rId5" imgW="4561967" imgH="3423822" progId="PowerPoint.Slide.12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59200" y="3630746"/>
                        <a:ext cx="16459198" cy="109836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A9BD4F74-C5CA-6370-465C-09A042119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1829" y="6259286"/>
            <a:ext cx="32918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8DDB9B07-B874-76AD-2BD9-C32EABC2FB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1537621"/>
              </p:ext>
            </p:extLst>
          </p:nvPr>
        </p:nvGraphicFramePr>
        <p:xfrm>
          <a:off x="0" y="3630745"/>
          <a:ext cx="16459198" cy="109836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" r:id="rId7" imgW="4561967" imgH="3423822" progId="PowerPoint.Slide.12">
                  <p:embed/>
                </p:oleObj>
              </mc:Choice>
              <mc:Fallback>
                <p:oleObj name="Slide" r:id="rId7" imgW="4561967" imgH="3423822" progId="PowerPoint.Slide.12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630745"/>
                        <a:ext cx="16459198" cy="1098368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EC1C357E-99F5-F1E4-CC07-499E0A40A6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307453" y="15969342"/>
            <a:ext cx="10827979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C4FFFC-8677-3A16-3DA8-4B70B8BDDE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59198" y="14685544"/>
            <a:ext cx="108279820" cy="5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A9C7F44-1DFA-56B7-1CF4-6861D00A90D5}"/>
              </a:ext>
            </a:extLst>
          </p:cNvPr>
          <p:cNvSpPr/>
          <p:nvPr/>
        </p:nvSpPr>
        <p:spPr>
          <a:xfrm>
            <a:off x="0" y="26006549"/>
            <a:ext cx="32918400" cy="21769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8000" dirty="0"/>
              <a:t>GLIMPSES ON COMPETETIVE ASSESMENT OF STAMLO BRAND</a:t>
            </a:r>
          </a:p>
        </p:txBody>
      </p:sp>
      <p:sp>
        <p:nvSpPr>
          <p:cNvPr id="20" name="Rectangle 17">
            <a:extLst>
              <a:ext uri="{FF2B5EF4-FFF2-40B4-BE49-F238E27FC236}">
                <a16:creationId xmlns:a16="http://schemas.microsoft.com/office/drawing/2014/main" id="{DA249475-F7D1-601A-477B-E88E0C7EA204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16530841" y="30314809"/>
            <a:ext cx="70795936" cy="6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1AB77462-9255-3150-28DB-242497C7B7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9234477"/>
              </p:ext>
            </p:extLst>
          </p:nvPr>
        </p:nvGraphicFramePr>
        <p:xfrm>
          <a:off x="0" y="28272285"/>
          <a:ext cx="10254343" cy="72782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" r:id="rId9" imgW="6085861" imgH="3423822" progId="PowerPoint.Slide.12">
                  <p:embed/>
                </p:oleObj>
              </mc:Choice>
              <mc:Fallback>
                <p:oleObj name="Slide" r:id="rId9" imgW="6085861" imgH="3423822" progId="PowerPoint.Slide.12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8272285"/>
                        <a:ext cx="10254343" cy="72782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19">
            <a:extLst>
              <a:ext uri="{FF2B5EF4-FFF2-40B4-BE49-F238E27FC236}">
                <a16:creationId xmlns:a16="http://schemas.microsoft.com/office/drawing/2014/main" id="{3BB388E9-1430-8109-28AB-E0CCFEEFE5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20657" y="29335417"/>
            <a:ext cx="6645040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7FF4C3C3-6AB4-81A5-540D-66C18D328E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7793365"/>
              </p:ext>
            </p:extLst>
          </p:nvPr>
        </p:nvGraphicFramePr>
        <p:xfrm>
          <a:off x="10673347" y="28272285"/>
          <a:ext cx="10553796" cy="72782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" r:id="rId11" imgW="6085861" imgH="3423822" progId="PowerPoint.Slide.12">
                  <p:embed/>
                </p:oleObj>
              </mc:Choice>
              <mc:Fallback>
                <p:oleObj name="Slide" r:id="rId11" imgW="6085861" imgH="3423822" progId="PowerPoint.Slide.12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73347" y="28272285"/>
                        <a:ext cx="10553796" cy="72782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:a16="http://schemas.microsoft.com/office/drawing/2014/main" id="{454762F2-E3B2-28CC-73C1-9CE6A7A30BFF}"/>
              </a:ext>
            </a:extLst>
          </p:cNvPr>
          <p:cNvSpPr/>
          <p:nvPr/>
        </p:nvSpPr>
        <p:spPr>
          <a:xfrm>
            <a:off x="0" y="43042114"/>
            <a:ext cx="32918398" cy="8490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N" sz="4000" dirty="0">
                <a:latin typeface="Arial Black" panose="020B0A04020102020204" pitchFamily="34" charset="0"/>
              </a:rPr>
              <a:t>																													</a:t>
            </a:r>
            <a:r>
              <a:rPr lang="en-IN" sz="6000" dirty="0">
                <a:latin typeface="Arial Black" panose="020B0A04020102020204" pitchFamily="34" charset="0"/>
              </a:rPr>
              <a:t>THANK YOU</a:t>
            </a:r>
            <a:endParaRPr lang="en-IN" sz="4000" dirty="0">
              <a:latin typeface="Arial Black" panose="020B0A04020102020204" pitchFamily="34" charset="0"/>
            </a:endParaRPr>
          </a:p>
        </p:txBody>
      </p:sp>
      <p:sp>
        <p:nvSpPr>
          <p:cNvPr id="27" name="Rectangle 21">
            <a:extLst>
              <a:ext uri="{FF2B5EF4-FFF2-40B4-BE49-F238E27FC236}">
                <a16:creationId xmlns:a16="http://schemas.microsoft.com/office/drawing/2014/main" id="{2A0B21BC-72D8-2EC3-BBEB-CC7FB1DC8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032166" y="14738915"/>
            <a:ext cx="10827979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graphicFrame>
        <p:nvGraphicFramePr>
          <p:cNvPr id="28" name="Object 27">
            <a:extLst>
              <a:ext uri="{FF2B5EF4-FFF2-40B4-BE49-F238E27FC236}">
                <a16:creationId xmlns:a16="http://schemas.microsoft.com/office/drawing/2014/main" id="{08271FB2-6973-51BD-912E-B0D5EB07A6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9480890"/>
              </p:ext>
            </p:extLst>
          </p:nvPr>
        </p:nvGraphicFramePr>
        <p:xfrm>
          <a:off x="0" y="14738915"/>
          <a:ext cx="16459197" cy="1117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" r:id="rId13" imgW="4561967" imgH="3423822" progId="PowerPoint.Slide.12">
                  <p:embed/>
                </p:oleObj>
              </mc:Choice>
              <mc:Fallback>
                <p:oleObj name="Slide" r:id="rId13" imgW="4561967" imgH="3423822" progId="PowerPoint.Slide.12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738915"/>
                        <a:ext cx="16459197" cy="11178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Rectangle 23">
            <a:extLst>
              <a:ext uri="{FF2B5EF4-FFF2-40B4-BE49-F238E27FC236}">
                <a16:creationId xmlns:a16="http://schemas.microsoft.com/office/drawing/2014/main" id="{44C06ED5-3E37-EA2B-5C97-C426ADBECA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35639400"/>
            <a:ext cx="5395700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graphicFrame>
        <p:nvGraphicFramePr>
          <p:cNvPr id="30" name="Object 29">
            <a:extLst>
              <a:ext uri="{FF2B5EF4-FFF2-40B4-BE49-F238E27FC236}">
                <a16:creationId xmlns:a16="http://schemas.microsoft.com/office/drawing/2014/main" id="{4C3E0DC9-B9A3-5D03-207B-88C45C677F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122950"/>
              </p:ext>
            </p:extLst>
          </p:nvPr>
        </p:nvGraphicFramePr>
        <p:xfrm>
          <a:off x="0" y="35639401"/>
          <a:ext cx="10333738" cy="72782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" r:id="rId15" imgW="6085861" imgH="3423822" progId="PowerPoint.Slide.12">
                  <p:embed/>
                </p:oleObj>
              </mc:Choice>
              <mc:Fallback>
                <p:oleObj name="Slide" r:id="rId15" imgW="6085861" imgH="3423822" progId="PowerPoint.Slide.12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5639401"/>
                        <a:ext cx="10333738" cy="72782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Rectangle 25">
            <a:extLst>
              <a:ext uri="{FF2B5EF4-FFF2-40B4-BE49-F238E27FC236}">
                <a16:creationId xmlns:a16="http://schemas.microsoft.com/office/drawing/2014/main" id="{ADD27E64-6555-44FF-5B3E-7C78C6C53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73346" y="36446955"/>
            <a:ext cx="3882982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33" name="Rectangle 27">
            <a:extLst>
              <a:ext uri="{FF2B5EF4-FFF2-40B4-BE49-F238E27FC236}">
                <a16:creationId xmlns:a16="http://schemas.microsoft.com/office/drawing/2014/main" id="{AF2EBE15-1127-98BF-B46C-AB4D5B8909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17005" y="35685118"/>
            <a:ext cx="5851431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sp>
        <p:nvSpPr>
          <p:cNvPr id="35" name="Rectangle 29">
            <a:extLst>
              <a:ext uri="{FF2B5EF4-FFF2-40B4-BE49-F238E27FC236}">
                <a16:creationId xmlns:a16="http://schemas.microsoft.com/office/drawing/2014/main" id="{C582435C-05E1-9D7B-C37B-675DCB062A3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8682181" y="15997945"/>
            <a:ext cx="10814129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graphicFrame>
        <p:nvGraphicFramePr>
          <p:cNvPr id="36" name="Object 35">
            <a:extLst>
              <a:ext uri="{FF2B5EF4-FFF2-40B4-BE49-F238E27FC236}">
                <a16:creationId xmlns:a16="http://schemas.microsoft.com/office/drawing/2014/main" id="{45935BB2-1C10-2ECA-0D08-BAF45FF1FD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2825169"/>
              </p:ext>
            </p:extLst>
          </p:nvPr>
        </p:nvGraphicFramePr>
        <p:xfrm>
          <a:off x="16459197" y="14775377"/>
          <a:ext cx="16438144" cy="111067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" r:id="rId17" imgW="4561967" imgH="3423822" progId="PowerPoint.Slide.12">
                  <p:embed/>
                </p:oleObj>
              </mc:Choice>
              <mc:Fallback>
                <p:oleObj name="Slide" r:id="rId17" imgW="4561967" imgH="3423822" progId="PowerPoint.Slide.12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59197" y="14775377"/>
                        <a:ext cx="16438144" cy="1110674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Rectangle 33">
            <a:extLst>
              <a:ext uri="{FF2B5EF4-FFF2-40B4-BE49-F238E27FC236}">
                <a16:creationId xmlns:a16="http://schemas.microsoft.com/office/drawing/2014/main" id="{822C75C6-D2EE-66EB-FE6B-C4A1400D0B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796" y="28618179"/>
            <a:ext cx="7355185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graphicFrame>
        <p:nvGraphicFramePr>
          <p:cNvPr id="40" name="Object 39">
            <a:extLst>
              <a:ext uri="{FF2B5EF4-FFF2-40B4-BE49-F238E27FC236}">
                <a16:creationId xmlns:a16="http://schemas.microsoft.com/office/drawing/2014/main" id="{1E5C0AE8-0ABF-567B-ED81-92539F1632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1125290"/>
              </p:ext>
            </p:extLst>
          </p:nvPr>
        </p:nvGraphicFramePr>
        <p:xfrm>
          <a:off x="21717005" y="28313744"/>
          <a:ext cx="11180336" cy="71656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" r:id="rId19" imgW="4561967" imgH="3423822" progId="PowerPoint.Slide.12">
                  <p:embed/>
                </p:oleObj>
              </mc:Choice>
              <mc:Fallback>
                <p:oleObj name="Slide" r:id="rId19" imgW="4561967" imgH="3423822" progId="PowerPoint.Slide.12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17005" y="28313744"/>
                        <a:ext cx="11180336" cy="716562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D90F4F02-928A-FD79-90CD-AA0148BEA83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673345" y="35657878"/>
            <a:ext cx="10553798" cy="7242683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7BE9A4E5-E29D-4E65-C78E-1333E53961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17005" y="35620922"/>
            <a:ext cx="6198808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04CA5FBF-CD8A-2939-CFC2-A6C9E7E4B3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9684061"/>
              </p:ext>
            </p:extLst>
          </p:nvPr>
        </p:nvGraphicFramePr>
        <p:xfrm>
          <a:off x="21717005" y="35620922"/>
          <a:ext cx="11180336" cy="72782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" r:id="rId22" imgW="6085861" imgH="3423822" progId="PowerPoint.Slide.12">
                  <p:embed/>
                </p:oleObj>
              </mc:Choice>
              <mc:Fallback>
                <p:oleObj name="Slide" r:id="rId22" imgW="6085861" imgH="3423822" progId="PowerPoint.Slide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17005" y="35620922"/>
                        <a:ext cx="11180336" cy="72782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092178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7272</TotalTime>
  <Words>117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Arial Black</vt:lpstr>
      <vt:lpstr>Bookman Old Style</vt:lpstr>
      <vt:lpstr>Rockwell</vt:lpstr>
      <vt:lpstr>Damask</vt:lpstr>
      <vt:lpstr>Slide</vt:lpstr>
      <vt:lpstr>Microsoft PowerPoint Slide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Ayush Tiwari</dc:creator>
  <cp:lastModifiedBy>Ayush Tiwari</cp:lastModifiedBy>
  <cp:revision>11</cp:revision>
  <dcterms:created xsi:type="dcterms:W3CDTF">2022-05-31T08:44:04Z</dcterms:created>
  <dcterms:modified xsi:type="dcterms:W3CDTF">2022-06-09T07:02:10Z</dcterms:modified>
</cp:coreProperties>
</file>