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Lst>
  <p:sldSz cx="32918400"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824" userDrawn="1">
          <p15:clr>
            <a:srgbClr val="A4A3A4"/>
          </p15:clr>
        </p15:guide>
        <p15:guide id="3" pos="72" userDrawn="1">
          <p15:clr>
            <a:srgbClr val="A4A3A4"/>
          </p15:clr>
        </p15:guide>
        <p15:guide id="4" pos="206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6130"/>
    <a:srgbClr val="8593F7"/>
    <a:srgbClr val="D7D735"/>
    <a:srgbClr val="06E470"/>
    <a:srgbClr val="EF9D39"/>
    <a:srgbClr val="F29860"/>
    <a:srgbClr val="F89EEB"/>
    <a:srgbClr val="9CA5FA"/>
    <a:srgbClr val="91FDCA"/>
    <a:srgbClr val="FCAE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CCF9E7-0B14-4C06-AFEC-F05EF1E84E2E}" v="129" dt="2022-06-08T17:18:56.6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7" autoAdjust="0"/>
    <p:restoredTop sz="94660"/>
  </p:normalViewPr>
  <p:slideViewPr>
    <p:cSldViewPr snapToGrid="0">
      <p:cViewPr>
        <p:scale>
          <a:sx n="19" d="100"/>
          <a:sy n="19" d="100"/>
        </p:scale>
        <p:origin x="1338" y="-852"/>
      </p:cViewPr>
      <p:guideLst>
        <p:guide orient="horz" pos="13824"/>
        <p:guide pos="72"/>
        <p:guide pos="206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nita Lahiri" userId="d14de34d-c367-4e20-b680-c5ce93ad719a" providerId="ADAL" clId="{8DCCF9E7-0B14-4C06-AFEC-F05EF1E84E2E}"/>
    <pc:docChg chg="undo redo custSel modSld">
      <pc:chgData name="Binita Lahiri" userId="d14de34d-c367-4e20-b680-c5ce93ad719a" providerId="ADAL" clId="{8DCCF9E7-0B14-4C06-AFEC-F05EF1E84E2E}" dt="2022-06-08T17:18:56.621" v="2277" actId="255"/>
      <pc:docMkLst>
        <pc:docMk/>
      </pc:docMkLst>
      <pc:sldChg chg="addSp delSp modSp mod">
        <pc:chgData name="Binita Lahiri" userId="d14de34d-c367-4e20-b680-c5ce93ad719a" providerId="ADAL" clId="{8DCCF9E7-0B14-4C06-AFEC-F05EF1E84E2E}" dt="2022-06-08T17:18:56.621" v="2277" actId="255"/>
        <pc:sldMkLst>
          <pc:docMk/>
          <pc:sldMk cId="875177668" sldId="257"/>
        </pc:sldMkLst>
        <pc:spChg chg="add mod">
          <ac:chgData name="Binita Lahiri" userId="d14de34d-c367-4e20-b680-c5ce93ad719a" providerId="ADAL" clId="{8DCCF9E7-0B14-4C06-AFEC-F05EF1E84E2E}" dt="2022-06-08T17:15:19.678" v="2264" actId="14100"/>
          <ac:spMkLst>
            <pc:docMk/>
            <pc:sldMk cId="875177668" sldId="257"/>
            <ac:spMk id="2" creationId="{87C83A68-E634-8F24-FDBA-1B1097C0D28A}"/>
          </ac:spMkLst>
        </pc:spChg>
        <pc:spChg chg="add del mod">
          <ac:chgData name="Binita Lahiri" userId="d14de34d-c367-4e20-b680-c5ce93ad719a" providerId="ADAL" clId="{8DCCF9E7-0B14-4C06-AFEC-F05EF1E84E2E}" dt="2022-05-31T09:56:24.797" v="360" actId="478"/>
          <ac:spMkLst>
            <pc:docMk/>
            <pc:sldMk cId="875177668" sldId="257"/>
            <ac:spMk id="3" creationId="{FC193250-FD8B-0A00-1770-592B021F7B44}"/>
          </ac:spMkLst>
        </pc:spChg>
        <pc:spChg chg="add del mod">
          <ac:chgData name="Binita Lahiri" userId="d14de34d-c367-4e20-b680-c5ce93ad719a" providerId="ADAL" clId="{8DCCF9E7-0B14-4C06-AFEC-F05EF1E84E2E}" dt="2022-05-31T09:55:56.794" v="358" actId="478"/>
          <ac:spMkLst>
            <pc:docMk/>
            <pc:sldMk cId="875177668" sldId="257"/>
            <ac:spMk id="4" creationId="{6658E4F9-6FAC-10D4-C08F-513450A066E4}"/>
          </ac:spMkLst>
        </pc:spChg>
        <pc:spChg chg="add del mod">
          <ac:chgData name="Binita Lahiri" userId="d14de34d-c367-4e20-b680-c5ce93ad719a" providerId="ADAL" clId="{8DCCF9E7-0B14-4C06-AFEC-F05EF1E84E2E}" dt="2022-05-31T09:56:27.745" v="361" actId="478"/>
          <ac:spMkLst>
            <pc:docMk/>
            <pc:sldMk cId="875177668" sldId="257"/>
            <ac:spMk id="5" creationId="{E1FA21B3-4E56-7EE9-29C2-EB7182C7B6D2}"/>
          </ac:spMkLst>
        </pc:spChg>
        <pc:spChg chg="add del mod">
          <ac:chgData name="Binita Lahiri" userId="d14de34d-c367-4e20-b680-c5ce93ad719a" providerId="ADAL" clId="{8DCCF9E7-0B14-4C06-AFEC-F05EF1E84E2E}" dt="2022-05-31T09:56:30.145" v="362" actId="478"/>
          <ac:spMkLst>
            <pc:docMk/>
            <pc:sldMk cId="875177668" sldId="257"/>
            <ac:spMk id="6" creationId="{BF88053A-371B-C4A5-6C70-7E0082EA6F54}"/>
          </ac:spMkLst>
        </pc:spChg>
        <pc:spChg chg="add mod">
          <ac:chgData name="Binita Lahiri" userId="d14de34d-c367-4e20-b680-c5ce93ad719a" providerId="ADAL" clId="{8DCCF9E7-0B14-4C06-AFEC-F05EF1E84E2E}" dt="2022-06-08T17:00:32.199" v="2178" actId="1076"/>
          <ac:spMkLst>
            <pc:docMk/>
            <pc:sldMk cId="875177668" sldId="257"/>
            <ac:spMk id="7" creationId="{5E25B8B7-AF92-FDCA-3DEC-A3A308C4E527}"/>
          </ac:spMkLst>
        </pc:spChg>
        <pc:spChg chg="add del mod">
          <ac:chgData name="Binita Lahiri" userId="d14de34d-c367-4e20-b680-c5ce93ad719a" providerId="ADAL" clId="{8DCCF9E7-0B14-4C06-AFEC-F05EF1E84E2E}" dt="2022-05-31T09:56:39.809" v="365" actId="478"/>
          <ac:spMkLst>
            <pc:docMk/>
            <pc:sldMk cId="875177668" sldId="257"/>
            <ac:spMk id="7" creationId="{E358DA2A-5A17-F70B-8E67-27AB45440D0E}"/>
          </ac:spMkLst>
        </pc:spChg>
        <pc:spChg chg="add del mod">
          <ac:chgData name="Binita Lahiri" userId="d14de34d-c367-4e20-b680-c5ce93ad719a" providerId="ADAL" clId="{8DCCF9E7-0B14-4C06-AFEC-F05EF1E84E2E}" dt="2022-05-31T09:56:47.950" v="367" actId="478"/>
          <ac:spMkLst>
            <pc:docMk/>
            <pc:sldMk cId="875177668" sldId="257"/>
            <ac:spMk id="8" creationId="{82C688C5-64C7-DC30-03D3-A9CEDD952677}"/>
          </ac:spMkLst>
        </pc:spChg>
        <pc:spChg chg="add mod">
          <ac:chgData name="Binita Lahiri" userId="d14de34d-c367-4e20-b680-c5ce93ad719a" providerId="ADAL" clId="{8DCCF9E7-0B14-4C06-AFEC-F05EF1E84E2E}" dt="2022-06-08T17:11:36.911" v="2239" actId="1076"/>
          <ac:spMkLst>
            <pc:docMk/>
            <pc:sldMk cId="875177668" sldId="257"/>
            <ac:spMk id="8" creationId="{AEDE72B3-F5B1-9F9C-A842-1BA141A31276}"/>
          </ac:spMkLst>
        </pc:spChg>
        <pc:spChg chg="add mod">
          <ac:chgData name="Binita Lahiri" userId="d14de34d-c367-4e20-b680-c5ce93ad719a" providerId="ADAL" clId="{8DCCF9E7-0B14-4C06-AFEC-F05EF1E84E2E}" dt="2022-06-08T17:15:58.647" v="2268" actId="1076"/>
          <ac:spMkLst>
            <pc:docMk/>
            <pc:sldMk cId="875177668" sldId="257"/>
            <ac:spMk id="9" creationId="{DEDB14A3-96F8-E616-D469-DADCEF9F3E8B}"/>
          </ac:spMkLst>
        </pc:spChg>
        <pc:spChg chg="add del mod">
          <ac:chgData name="Binita Lahiri" userId="d14de34d-c367-4e20-b680-c5ce93ad719a" providerId="ADAL" clId="{8DCCF9E7-0B14-4C06-AFEC-F05EF1E84E2E}" dt="2022-05-31T10:02:55.461" v="645" actId="478"/>
          <ac:spMkLst>
            <pc:docMk/>
            <pc:sldMk cId="875177668" sldId="257"/>
            <ac:spMk id="10" creationId="{0A64BD17-ED95-1CA9-3A9D-48EE00EA289E}"/>
          </ac:spMkLst>
        </pc:spChg>
        <pc:spChg chg="add del">
          <ac:chgData name="Binita Lahiri" userId="d14de34d-c367-4e20-b680-c5ce93ad719a" providerId="ADAL" clId="{8DCCF9E7-0B14-4C06-AFEC-F05EF1E84E2E}" dt="2022-05-30T10:18:01.338" v="298" actId="11529"/>
          <ac:spMkLst>
            <pc:docMk/>
            <pc:sldMk cId="875177668" sldId="257"/>
            <ac:spMk id="13" creationId="{2BA016BB-8A3A-B82B-E02C-E073A3FFCA6A}"/>
          </ac:spMkLst>
        </pc:spChg>
        <pc:spChg chg="add mod">
          <ac:chgData name="Binita Lahiri" userId="d14de34d-c367-4e20-b680-c5ce93ad719a" providerId="ADAL" clId="{8DCCF9E7-0B14-4C06-AFEC-F05EF1E84E2E}" dt="2022-06-08T17:12:28.143" v="2247" actId="1076"/>
          <ac:spMkLst>
            <pc:docMk/>
            <pc:sldMk cId="875177668" sldId="257"/>
            <ac:spMk id="13" creationId="{5543E5FD-5D12-4A95-004B-DF890388ECBB}"/>
          </ac:spMkLst>
        </pc:spChg>
        <pc:spChg chg="add del mod">
          <ac:chgData name="Binita Lahiri" userId="d14de34d-c367-4e20-b680-c5ce93ad719a" providerId="ADAL" clId="{8DCCF9E7-0B14-4C06-AFEC-F05EF1E84E2E}" dt="2022-05-31T10:07:02.457" v="917" actId="767"/>
          <ac:spMkLst>
            <pc:docMk/>
            <pc:sldMk cId="875177668" sldId="257"/>
            <ac:spMk id="13" creationId="{A5476A81-3F80-E280-7DE0-39F120D4AED2}"/>
          </ac:spMkLst>
        </pc:spChg>
        <pc:spChg chg="add del mod">
          <ac:chgData name="Binita Lahiri" userId="d14de34d-c367-4e20-b680-c5ce93ad719a" providerId="ADAL" clId="{8DCCF9E7-0B14-4C06-AFEC-F05EF1E84E2E}" dt="2022-05-31T09:56:34.150" v="363" actId="478"/>
          <ac:spMkLst>
            <pc:docMk/>
            <pc:sldMk cId="875177668" sldId="257"/>
            <ac:spMk id="14" creationId="{57459B08-B4E8-A6DC-7F5B-3E35979C4328}"/>
          </ac:spMkLst>
        </pc:spChg>
        <pc:spChg chg="add del mod">
          <ac:chgData name="Binita Lahiri" userId="d14de34d-c367-4e20-b680-c5ce93ad719a" providerId="ADAL" clId="{8DCCF9E7-0B14-4C06-AFEC-F05EF1E84E2E}" dt="2022-05-31T09:56:37.391" v="364" actId="478"/>
          <ac:spMkLst>
            <pc:docMk/>
            <pc:sldMk cId="875177668" sldId="257"/>
            <ac:spMk id="15" creationId="{E7820E26-F672-ACA1-C39A-79B384D5076A}"/>
          </ac:spMkLst>
        </pc:spChg>
        <pc:spChg chg="add mod">
          <ac:chgData name="Binita Lahiri" userId="d14de34d-c367-4e20-b680-c5ce93ad719a" providerId="ADAL" clId="{8DCCF9E7-0B14-4C06-AFEC-F05EF1E84E2E}" dt="2022-06-08T17:00:20.472" v="2177" actId="1076"/>
          <ac:spMkLst>
            <pc:docMk/>
            <pc:sldMk cId="875177668" sldId="257"/>
            <ac:spMk id="15" creationId="{F25AA463-312C-5D94-F19A-BA9BDD801F34}"/>
          </ac:spMkLst>
        </pc:spChg>
        <pc:spChg chg="add mod">
          <ac:chgData name="Binita Lahiri" userId="d14de34d-c367-4e20-b680-c5ce93ad719a" providerId="ADAL" clId="{8DCCF9E7-0B14-4C06-AFEC-F05EF1E84E2E}" dt="2022-06-08T17:00:14.864" v="2176" actId="1076"/>
          <ac:spMkLst>
            <pc:docMk/>
            <pc:sldMk cId="875177668" sldId="257"/>
            <ac:spMk id="16" creationId="{7756647A-E423-FC03-6CBA-2FEE204D0EF5}"/>
          </ac:spMkLst>
        </pc:spChg>
        <pc:spChg chg="add del mod">
          <ac:chgData name="Binita Lahiri" userId="d14de34d-c367-4e20-b680-c5ce93ad719a" providerId="ADAL" clId="{8DCCF9E7-0B14-4C06-AFEC-F05EF1E84E2E}" dt="2022-05-31T09:55:59.892" v="359" actId="478"/>
          <ac:spMkLst>
            <pc:docMk/>
            <pc:sldMk cId="875177668" sldId="257"/>
            <ac:spMk id="16" creationId="{D61082CC-66C4-9015-CA9F-B23435E8D342}"/>
          </ac:spMkLst>
        </pc:spChg>
        <pc:spChg chg="add mod">
          <ac:chgData name="Binita Lahiri" userId="d14de34d-c367-4e20-b680-c5ce93ad719a" providerId="ADAL" clId="{8DCCF9E7-0B14-4C06-AFEC-F05EF1E84E2E}" dt="2022-06-08T17:00:03.751" v="2174" actId="1076"/>
          <ac:spMkLst>
            <pc:docMk/>
            <pc:sldMk cId="875177668" sldId="257"/>
            <ac:spMk id="17" creationId="{96C410F1-B8BF-726F-4CDB-9D7CDAAC5402}"/>
          </ac:spMkLst>
        </pc:spChg>
        <pc:spChg chg="add del mod">
          <ac:chgData name="Binita Lahiri" userId="d14de34d-c367-4e20-b680-c5ce93ad719a" providerId="ADAL" clId="{8DCCF9E7-0B14-4C06-AFEC-F05EF1E84E2E}" dt="2022-05-31T09:56:53.332" v="368" actId="478"/>
          <ac:spMkLst>
            <pc:docMk/>
            <pc:sldMk cId="875177668" sldId="257"/>
            <ac:spMk id="17" creationId="{FE86D68E-8BE5-6AA4-F95E-089A88C03200}"/>
          </ac:spMkLst>
        </pc:spChg>
        <pc:spChg chg="add del mod">
          <ac:chgData name="Binita Lahiri" userId="d14de34d-c367-4e20-b680-c5ce93ad719a" providerId="ADAL" clId="{8DCCF9E7-0B14-4C06-AFEC-F05EF1E84E2E}" dt="2022-05-31T09:56:42.521" v="366" actId="478"/>
          <ac:spMkLst>
            <pc:docMk/>
            <pc:sldMk cId="875177668" sldId="257"/>
            <ac:spMk id="18" creationId="{8FEBDECA-E529-6EDA-AAE8-BE57AC51EB28}"/>
          </ac:spMkLst>
        </pc:spChg>
        <pc:spChg chg="add mod">
          <ac:chgData name="Binita Lahiri" userId="d14de34d-c367-4e20-b680-c5ce93ad719a" providerId="ADAL" clId="{8DCCF9E7-0B14-4C06-AFEC-F05EF1E84E2E}" dt="2022-06-08T16:59:38.382" v="2169" actId="1076"/>
          <ac:spMkLst>
            <pc:docMk/>
            <pc:sldMk cId="875177668" sldId="257"/>
            <ac:spMk id="18" creationId="{9286ECC8-D45A-F310-0BD5-3F5E80DB8E54}"/>
          </ac:spMkLst>
        </pc:spChg>
        <pc:spChg chg="add mod">
          <ac:chgData name="Binita Lahiri" userId="d14de34d-c367-4e20-b680-c5ce93ad719a" providerId="ADAL" clId="{8DCCF9E7-0B14-4C06-AFEC-F05EF1E84E2E}" dt="2022-06-08T16:59:18.012" v="2166" actId="1076"/>
          <ac:spMkLst>
            <pc:docMk/>
            <pc:sldMk cId="875177668" sldId="257"/>
            <ac:spMk id="19" creationId="{41ACB07A-64FA-B229-FAFE-BDB30B43DCE3}"/>
          </ac:spMkLst>
        </pc:spChg>
        <pc:spChg chg="add mod">
          <ac:chgData name="Binita Lahiri" userId="d14de34d-c367-4e20-b680-c5ce93ad719a" providerId="ADAL" clId="{8DCCF9E7-0B14-4C06-AFEC-F05EF1E84E2E}" dt="2022-06-08T17:15:51.207" v="2267" actId="1076"/>
          <ac:spMkLst>
            <pc:docMk/>
            <pc:sldMk cId="875177668" sldId="257"/>
            <ac:spMk id="20" creationId="{FD61317F-C2F7-6DCD-BABE-3F6F81B4C628}"/>
          </ac:spMkLst>
        </pc:spChg>
        <pc:spChg chg="add mod">
          <ac:chgData name="Binita Lahiri" userId="d14de34d-c367-4e20-b680-c5ce93ad719a" providerId="ADAL" clId="{8DCCF9E7-0B14-4C06-AFEC-F05EF1E84E2E}" dt="2022-06-08T17:02:32.133" v="2190" actId="1076"/>
          <ac:spMkLst>
            <pc:docMk/>
            <pc:sldMk cId="875177668" sldId="257"/>
            <ac:spMk id="21" creationId="{B25ED885-5F23-CBF7-EAA4-7B12D6A1A020}"/>
          </ac:spMkLst>
        </pc:spChg>
        <pc:spChg chg="add mod">
          <ac:chgData name="Binita Lahiri" userId="d14de34d-c367-4e20-b680-c5ce93ad719a" providerId="ADAL" clId="{8DCCF9E7-0B14-4C06-AFEC-F05EF1E84E2E}" dt="2022-06-08T16:58:41.981" v="2160" actId="1076"/>
          <ac:spMkLst>
            <pc:docMk/>
            <pc:sldMk cId="875177668" sldId="257"/>
            <ac:spMk id="22" creationId="{54A22BFA-D241-D292-63CC-E53A3A2C688E}"/>
          </ac:spMkLst>
        </pc:spChg>
        <pc:spChg chg="add mod">
          <ac:chgData name="Binita Lahiri" userId="d14de34d-c367-4e20-b680-c5ce93ad719a" providerId="ADAL" clId="{8DCCF9E7-0B14-4C06-AFEC-F05EF1E84E2E}" dt="2022-06-08T16:58:33.477" v="2159" actId="1076"/>
          <ac:spMkLst>
            <pc:docMk/>
            <pc:sldMk cId="875177668" sldId="257"/>
            <ac:spMk id="23" creationId="{ED20F816-13E1-658F-E533-6CB45BD30B73}"/>
          </ac:spMkLst>
        </pc:spChg>
        <pc:spChg chg="add mod">
          <ac:chgData name="Binita Lahiri" userId="d14de34d-c367-4e20-b680-c5ce93ad719a" providerId="ADAL" clId="{8DCCF9E7-0B14-4C06-AFEC-F05EF1E84E2E}" dt="2022-06-08T16:57:49.635" v="2152" actId="1076"/>
          <ac:spMkLst>
            <pc:docMk/>
            <pc:sldMk cId="875177668" sldId="257"/>
            <ac:spMk id="25" creationId="{3B230506-0E39-A420-397D-F2AA6B63C072}"/>
          </ac:spMkLst>
        </pc:spChg>
        <pc:spChg chg="add mod">
          <ac:chgData name="Binita Lahiri" userId="d14de34d-c367-4e20-b680-c5ce93ad719a" providerId="ADAL" clId="{8DCCF9E7-0B14-4C06-AFEC-F05EF1E84E2E}" dt="2022-06-08T17:16:37.992" v="2272" actId="1076"/>
          <ac:spMkLst>
            <pc:docMk/>
            <pc:sldMk cId="875177668" sldId="257"/>
            <ac:spMk id="26" creationId="{6AE36588-3871-7FF0-2358-CA9228B24078}"/>
          </ac:spMkLst>
        </pc:spChg>
        <pc:spChg chg="add mod">
          <ac:chgData name="Binita Lahiri" userId="d14de34d-c367-4e20-b680-c5ce93ad719a" providerId="ADAL" clId="{8DCCF9E7-0B14-4C06-AFEC-F05EF1E84E2E}" dt="2022-06-08T16:57:28.610" v="2151" actId="1076"/>
          <ac:spMkLst>
            <pc:docMk/>
            <pc:sldMk cId="875177668" sldId="257"/>
            <ac:spMk id="27" creationId="{2F455D68-A00D-27B2-1CF6-6D351E0965C7}"/>
          </ac:spMkLst>
        </pc:spChg>
        <pc:spChg chg="add mod">
          <ac:chgData name="Binita Lahiri" userId="d14de34d-c367-4e20-b680-c5ce93ad719a" providerId="ADAL" clId="{8DCCF9E7-0B14-4C06-AFEC-F05EF1E84E2E}" dt="2022-06-08T16:57:05.104" v="2146" actId="1076"/>
          <ac:spMkLst>
            <pc:docMk/>
            <pc:sldMk cId="875177668" sldId="257"/>
            <ac:spMk id="28" creationId="{E14D1E33-DD7F-9555-51A9-15A65E2F6AC1}"/>
          </ac:spMkLst>
        </pc:spChg>
        <pc:spChg chg="add mod">
          <ac:chgData name="Binita Lahiri" userId="d14de34d-c367-4e20-b680-c5ce93ad719a" providerId="ADAL" clId="{8DCCF9E7-0B14-4C06-AFEC-F05EF1E84E2E}" dt="2022-06-08T16:56:42.703" v="2144" actId="1076"/>
          <ac:spMkLst>
            <pc:docMk/>
            <pc:sldMk cId="875177668" sldId="257"/>
            <ac:spMk id="29" creationId="{6C98975C-EB23-5E7C-86A3-42757548F24F}"/>
          </ac:spMkLst>
        </pc:spChg>
        <pc:spChg chg="add mod">
          <ac:chgData name="Binita Lahiri" userId="d14de34d-c367-4e20-b680-c5ce93ad719a" providerId="ADAL" clId="{8DCCF9E7-0B14-4C06-AFEC-F05EF1E84E2E}" dt="2022-06-08T16:56:17.390" v="2139" actId="1076"/>
          <ac:spMkLst>
            <pc:docMk/>
            <pc:sldMk cId="875177668" sldId="257"/>
            <ac:spMk id="30" creationId="{5F7200BC-E598-DCBC-F6E8-997DED2F2D15}"/>
          </ac:spMkLst>
        </pc:spChg>
        <pc:spChg chg="add mod">
          <ac:chgData name="Binita Lahiri" userId="d14de34d-c367-4e20-b680-c5ce93ad719a" providerId="ADAL" clId="{8DCCF9E7-0B14-4C06-AFEC-F05EF1E84E2E}" dt="2022-06-08T16:56:06.077" v="2138" actId="255"/>
          <ac:spMkLst>
            <pc:docMk/>
            <pc:sldMk cId="875177668" sldId="257"/>
            <ac:spMk id="31" creationId="{81F85D0E-1971-B6D3-03F0-EFCA4A4A93B2}"/>
          </ac:spMkLst>
        </pc:spChg>
        <pc:spChg chg="add mod">
          <ac:chgData name="Binita Lahiri" userId="d14de34d-c367-4e20-b680-c5ce93ad719a" providerId="ADAL" clId="{8DCCF9E7-0B14-4C06-AFEC-F05EF1E84E2E}" dt="2022-06-08T16:55:36.047" v="2136" actId="1076"/>
          <ac:spMkLst>
            <pc:docMk/>
            <pc:sldMk cId="875177668" sldId="257"/>
            <ac:spMk id="32" creationId="{00C79F32-AB91-6072-08FB-E60C0691E73C}"/>
          </ac:spMkLst>
        </pc:spChg>
        <pc:spChg chg="add mod">
          <ac:chgData name="Binita Lahiri" userId="d14de34d-c367-4e20-b680-c5ce93ad719a" providerId="ADAL" clId="{8DCCF9E7-0B14-4C06-AFEC-F05EF1E84E2E}" dt="2022-06-08T16:55:28.110" v="2135" actId="1076"/>
          <ac:spMkLst>
            <pc:docMk/>
            <pc:sldMk cId="875177668" sldId="257"/>
            <ac:spMk id="33" creationId="{5A4F325F-6676-358E-A043-7773D6E82EEA}"/>
          </ac:spMkLst>
        </pc:spChg>
        <pc:spChg chg="add mod">
          <ac:chgData name="Binita Lahiri" userId="d14de34d-c367-4e20-b680-c5ce93ad719a" providerId="ADAL" clId="{8DCCF9E7-0B14-4C06-AFEC-F05EF1E84E2E}" dt="2022-06-08T17:11:33.855" v="2238" actId="1076"/>
          <ac:spMkLst>
            <pc:docMk/>
            <pc:sldMk cId="875177668" sldId="257"/>
            <ac:spMk id="34" creationId="{F9F1D61B-5C7E-829B-9291-59BF4C55A31E}"/>
          </ac:spMkLst>
        </pc:spChg>
        <pc:spChg chg="add mod">
          <ac:chgData name="Binita Lahiri" userId="d14de34d-c367-4e20-b680-c5ce93ad719a" providerId="ADAL" clId="{8DCCF9E7-0B14-4C06-AFEC-F05EF1E84E2E}" dt="2022-06-08T17:13:38.793" v="2256" actId="6549"/>
          <ac:spMkLst>
            <pc:docMk/>
            <pc:sldMk cId="875177668" sldId="257"/>
            <ac:spMk id="35" creationId="{AD1696B2-A20C-F52F-2A7F-862162D51683}"/>
          </ac:spMkLst>
        </pc:spChg>
        <pc:spChg chg="add mod">
          <ac:chgData name="Binita Lahiri" userId="d14de34d-c367-4e20-b680-c5ce93ad719a" providerId="ADAL" clId="{8DCCF9E7-0B14-4C06-AFEC-F05EF1E84E2E}" dt="2022-06-08T17:01:20.937" v="2182" actId="1076"/>
          <ac:spMkLst>
            <pc:docMk/>
            <pc:sldMk cId="875177668" sldId="257"/>
            <ac:spMk id="36" creationId="{31E491DF-44F6-6B06-10B5-696D68B9CEFE}"/>
          </ac:spMkLst>
        </pc:spChg>
        <pc:spChg chg="add mod">
          <ac:chgData name="Binita Lahiri" userId="d14de34d-c367-4e20-b680-c5ce93ad719a" providerId="ADAL" clId="{8DCCF9E7-0B14-4C06-AFEC-F05EF1E84E2E}" dt="2022-06-08T17:13:57.209" v="2257" actId="255"/>
          <ac:spMkLst>
            <pc:docMk/>
            <pc:sldMk cId="875177668" sldId="257"/>
            <ac:spMk id="38" creationId="{97D4B8B4-EC13-BABB-6EA9-90BBD099BB21}"/>
          </ac:spMkLst>
        </pc:spChg>
        <pc:spChg chg="add mod">
          <ac:chgData name="Binita Lahiri" userId="d14de34d-c367-4e20-b680-c5ce93ad719a" providerId="ADAL" clId="{8DCCF9E7-0B14-4C06-AFEC-F05EF1E84E2E}" dt="2022-06-08T16:50:55.221" v="2109" actId="1076"/>
          <ac:spMkLst>
            <pc:docMk/>
            <pc:sldMk cId="875177668" sldId="257"/>
            <ac:spMk id="39" creationId="{E3D88EAA-F02A-73B8-20E4-4786194C7605}"/>
          </ac:spMkLst>
        </pc:spChg>
        <pc:spChg chg="add del mod">
          <ac:chgData name="Binita Lahiri" userId="d14de34d-c367-4e20-b680-c5ce93ad719a" providerId="ADAL" clId="{8DCCF9E7-0B14-4C06-AFEC-F05EF1E84E2E}" dt="2022-06-08T17:09:31.436" v="2221" actId="22"/>
          <ac:spMkLst>
            <pc:docMk/>
            <pc:sldMk cId="875177668" sldId="257"/>
            <ac:spMk id="40" creationId="{E58125D0-3041-D79F-72D7-7B9F4FDD028A}"/>
          </ac:spMkLst>
        </pc:spChg>
        <pc:spChg chg="add mod">
          <ac:chgData name="Binita Lahiri" userId="d14de34d-c367-4e20-b680-c5ce93ad719a" providerId="ADAL" clId="{8DCCF9E7-0B14-4C06-AFEC-F05EF1E84E2E}" dt="2022-06-08T17:14:26.868" v="2259" actId="14100"/>
          <ac:spMkLst>
            <pc:docMk/>
            <pc:sldMk cId="875177668" sldId="257"/>
            <ac:spMk id="41" creationId="{EB5DA5B9-B4D1-CAC7-85BA-0E725701025B}"/>
          </ac:spMkLst>
        </pc:spChg>
        <pc:spChg chg="add del mod">
          <ac:chgData name="Binita Lahiri" userId="d14de34d-c367-4e20-b680-c5ce93ad719a" providerId="ADAL" clId="{8DCCF9E7-0B14-4C06-AFEC-F05EF1E84E2E}" dt="2022-06-08T17:09:29.369" v="2219" actId="22"/>
          <ac:spMkLst>
            <pc:docMk/>
            <pc:sldMk cId="875177668" sldId="257"/>
            <ac:spMk id="42" creationId="{270DAD3C-78CE-E71E-7469-58ADED5339B9}"/>
          </ac:spMkLst>
        </pc:spChg>
        <pc:spChg chg="add mod">
          <ac:chgData name="Binita Lahiri" userId="d14de34d-c367-4e20-b680-c5ce93ad719a" providerId="ADAL" clId="{8DCCF9E7-0B14-4C06-AFEC-F05EF1E84E2E}" dt="2022-06-08T17:13:30.432" v="2255" actId="1076"/>
          <ac:spMkLst>
            <pc:docMk/>
            <pc:sldMk cId="875177668" sldId="257"/>
            <ac:spMk id="44" creationId="{95744663-F3DD-6167-F666-DB7202C73277}"/>
          </ac:spMkLst>
        </pc:spChg>
        <pc:spChg chg="add mod">
          <ac:chgData name="Binita Lahiri" userId="d14de34d-c367-4e20-b680-c5ce93ad719a" providerId="ADAL" clId="{8DCCF9E7-0B14-4C06-AFEC-F05EF1E84E2E}" dt="2022-06-08T17:18:40.460" v="2276" actId="33524"/>
          <ac:spMkLst>
            <pc:docMk/>
            <pc:sldMk cId="875177668" sldId="257"/>
            <ac:spMk id="45" creationId="{22BC326C-B05E-5108-D3EE-32F50994F8CE}"/>
          </ac:spMkLst>
        </pc:spChg>
        <pc:graphicFrameChg chg="add del mod">
          <ac:chgData name="Binita Lahiri" userId="d14de34d-c367-4e20-b680-c5ce93ad719a" providerId="ADAL" clId="{8DCCF9E7-0B14-4C06-AFEC-F05EF1E84E2E}" dt="2022-05-31T11:28:52.805" v="1273"/>
          <ac:graphicFrameMkLst>
            <pc:docMk/>
            <pc:sldMk cId="875177668" sldId="257"/>
            <ac:graphicFrameMk id="22" creationId="{FC96E9BB-5B22-6CA8-77B3-28DDDF24B6F4}"/>
          </ac:graphicFrameMkLst>
        </pc:graphicFrameChg>
        <pc:graphicFrameChg chg="add del mod">
          <ac:chgData name="Binita Lahiri" userId="d14de34d-c367-4e20-b680-c5ce93ad719a" providerId="ADAL" clId="{8DCCF9E7-0B14-4C06-AFEC-F05EF1E84E2E}" dt="2022-05-31T11:43:49.812" v="1283" actId="478"/>
          <ac:graphicFrameMkLst>
            <pc:docMk/>
            <pc:sldMk cId="875177668" sldId="257"/>
            <ac:graphicFrameMk id="23" creationId="{0F3375D2-035D-1304-3E08-B6386294DF3E}"/>
          </ac:graphicFrameMkLst>
        </pc:graphicFrameChg>
        <pc:graphicFrameChg chg="add mod">
          <ac:chgData name="Binita Lahiri" userId="d14de34d-c367-4e20-b680-c5ce93ad719a" providerId="ADAL" clId="{8DCCF9E7-0B14-4C06-AFEC-F05EF1E84E2E}" dt="2022-06-08T17:18:56.621" v="2277" actId="255"/>
          <ac:graphicFrameMkLst>
            <pc:docMk/>
            <pc:sldMk cId="875177668" sldId="257"/>
            <ac:graphicFrameMk id="24" creationId="{0812DA05-A212-2B3E-EBB6-20F6FBCA0DB5}"/>
          </ac:graphicFrameMkLst>
        </pc:graphicFrameChg>
        <pc:picChg chg="add mod">
          <ac:chgData name="Binita Lahiri" userId="d14de34d-c367-4e20-b680-c5ce93ad719a" providerId="ADAL" clId="{8DCCF9E7-0B14-4C06-AFEC-F05EF1E84E2E}" dt="2022-06-08T17:02:48.492" v="2192" actId="1076"/>
          <ac:picMkLst>
            <pc:docMk/>
            <pc:sldMk cId="875177668" sldId="257"/>
            <ac:picMk id="4" creationId="{2C43F9E3-0F41-0AEE-CC39-87EAD347ABD2}"/>
          </ac:picMkLst>
        </pc:picChg>
        <pc:picChg chg="add mod">
          <ac:chgData name="Binita Lahiri" userId="d14de34d-c367-4e20-b680-c5ce93ad719a" providerId="ADAL" clId="{8DCCF9E7-0B14-4C06-AFEC-F05EF1E84E2E}" dt="2022-06-08T17:12:33.224" v="2248" actId="1076"/>
          <ac:picMkLst>
            <pc:docMk/>
            <pc:sldMk cId="875177668" sldId="257"/>
            <ac:picMk id="6" creationId="{B1E7E2E6-BA21-DF4A-E19F-57A4FDA342BE}"/>
          </ac:picMkLst>
        </pc:picChg>
        <pc:picChg chg="add del mod">
          <ac:chgData name="Binita Lahiri" userId="d14de34d-c367-4e20-b680-c5ce93ad719a" providerId="ADAL" clId="{8DCCF9E7-0B14-4C06-AFEC-F05EF1E84E2E}" dt="2022-05-30T10:01:50.795" v="90" actId="21"/>
          <ac:picMkLst>
            <pc:docMk/>
            <pc:sldMk cId="875177668" sldId="257"/>
            <ac:picMk id="10" creationId="{823809F9-B0CE-B4D3-2270-94C88AC510FB}"/>
          </ac:picMkLst>
        </pc:picChg>
        <pc:picChg chg="add mod">
          <ac:chgData name="Binita Lahiri" userId="d14de34d-c367-4e20-b680-c5ce93ad719a" providerId="ADAL" clId="{8DCCF9E7-0B14-4C06-AFEC-F05EF1E84E2E}" dt="2022-06-08T17:15:10.254" v="2262" actId="1076"/>
          <ac:picMkLst>
            <pc:docMk/>
            <pc:sldMk cId="875177668" sldId="257"/>
            <ac:picMk id="11" creationId="{265BFC23-489C-7A67-AF8F-8340B9629B6E}"/>
          </ac:picMkLst>
        </pc:picChg>
        <pc:picChg chg="add mod">
          <ac:chgData name="Binita Lahiri" userId="d14de34d-c367-4e20-b680-c5ce93ad719a" providerId="ADAL" clId="{8DCCF9E7-0B14-4C06-AFEC-F05EF1E84E2E}" dt="2022-06-08T17:15:08.419" v="2261" actId="1076"/>
          <ac:picMkLst>
            <pc:docMk/>
            <pc:sldMk cId="875177668" sldId="257"/>
            <ac:picMk id="12" creationId="{C22A43B1-4477-62AD-9D5F-B1A647839F36}"/>
          </ac:picMkLst>
        </pc:picChg>
        <pc:picChg chg="add mod">
          <ac:chgData name="Binita Lahiri" userId="d14de34d-c367-4e20-b680-c5ce93ad719a" providerId="ADAL" clId="{8DCCF9E7-0B14-4C06-AFEC-F05EF1E84E2E}" dt="2022-06-08T17:16:28.976" v="2270" actId="1076"/>
          <ac:picMkLst>
            <pc:docMk/>
            <pc:sldMk cId="875177668" sldId="257"/>
            <ac:picMk id="43" creationId="{21E23101-7DF6-B9AE-3095-5EC4111E2AAF}"/>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instituteofhealthmanagemtin-my.sharepoint.com/personal/binita_j21_iihmr_in/Documents/Desktop/graph.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2000" dirty="0"/>
              <a:t>NO</a:t>
            </a:r>
            <a:r>
              <a:rPr lang="en-US" sz="2000" baseline="0" dirty="0"/>
              <a:t> OF ULBS COMPLETED FOR UTTAR PRADESH, TAMIL NAIDU, MADHYA PRADESH &amp; ANDHRA PRADESH</a:t>
            </a:r>
          </a:p>
          <a:p>
            <a:pPr>
              <a:defRPr sz="1800" b="1" i="0" u="none" strike="noStrike" kern="1200" baseline="0">
                <a:solidFill>
                  <a:schemeClr val="dk1">
                    <a:lumMod val="75000"/>
                    <a:lumOff val="2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79A7-4E8A-8A62-E9B355EDDB96}"/>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79A7-4E8A-8A62-E9B355EDDB96}"/>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79A7-4E8A-8A62-E9B355EDDB96}"/>
              </c:ext>
            </c:extLst>
          </c:dPt>
          <c:dLbls>
            <c:spPr>
              <a:pattFill prst="pct75">
                <a:fgClr>
                  <a:schemeClr val="dk1">
                    <a:lumMod val="75000"/>
                    <a:lumOff val="25000"/>
                  </a:schemeClr>
                </a:fgClr>
                <a:bgClr>
                  <a:schemeClr val="dk1">
                    <a:lumMod val="65000"/>
                    <a:lumOff val="35000"/>
                  </a:schemeClr>
                </a:bgClr>
              </a:pattFill>
              <a:ln>
                <a:solidFill>
                  <a:schemeClr val="accent1"/>
                </a:solid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Sheet1!$A$1:$C$1</c:f>
              <c:strCache>
                <c:ptCount val="3"/>
                <c:pt idx="0">
                  <c:v>DA PASS</c:v>
                </c:pt>
                <c:pt idx="1">
                  <c:v>DA FAIL </c:v>
                </c:pt>
                <c:pt idx="2">
                  <c:v>DA QUERY</c:v>
                </c:pt>
              </c:strCache>
            </c:strRef>
          </c:cat>
          <c:val>
            <c:numRef>
              <c:f>Sheet1!$A$2:$C$2</c:f>
              <c:numCache>
                <c:formatCode>General</c:formatCode>
                <c:ptCount val="3"/>
                <c:pt idx="0">
                  <c:v>15</c:v>
                </c:pt>
                <c:pt idx="1">
                  <c:v>3</c:v>
                </c:pt>
                <c:pt idx="2">
                  <c:v>22</c:v>
                </c:pt>
              </c:numCache>
            </c:numRef>
          </c:val>
          <c:extLst>
            <c:ext xmlns:c16="http://schemas.microsoft.com/office/drawing/2014/chart" uri="{C3380CC4-5D6E-409C-BE32-E72D297353CC}">
              <c16:uniqueId val="{00000006-79A7-4E8A-8A62-E9B355EDDB9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86180921815757328"/>
          <c:y val="0.48874622243922294"/>
          <c:w val="0.12856767061479432"/>
          <c:h val="0.19475056838459864"/>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8577" y="40965120"/>
            <a:ext cx="32909828" cy="2926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45" y="40539623"/>
            <a:ext cx="32909828" cy="4096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962656" y="4857293"/>
            <a:ext cx="27157680" cy="22823424"/>
          </a:xfrm>
        </p:spPr>
        <p:txBody>
          <a:bodyPr anchor="b">
            <a:normAutofit/>
          </a:bodyPr>
          <a:lstStyle>
            <a:lvl1pPr algn="l">
              <a:lnSpc>
                <a:spcPct val="85000"/>
              </a:lnSpc>
              <a:defRPr sz="28800" spc="-18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2970137" y="28515974"/>
            <a:ext cx="27157680" cy="7315200"/>
          </a:xfrm>
        </p:spPr>
        <p:txBody>
          <a:bodyPr lIns="91440" rIns="91440">
            <a:normAutofit/>
          </a:bodyPr>
          <a:lstStyle>
            <a:lvl1pPr marL="0" indent="0" algn="l">
              <a:buNone/>
              <a:defRPr sz="8640" cap="all" spc="720" baseline="0">
                <a:solidFill>
                  <a:schemeClr val="tx2"/>
                </a:solidFill>
                <a:latin typeface="+mj-lt"/>
              </a:defRPr>
            </a:lvl1pPr>
            <a:lvl2pPr marL="1645920" indent="0" algn="ctr">
              <a:buNone/>
              <a:defRPr sz="8640"/>
            </a:lvl2pPr>
            <a:lvl3pPr marL="3291840" indent="0" algn="ctr">
              <a:buNone/>
              <a:defRPr sz="8640"/>
            </a:lvl3pPr>
            <a:lvl4pPr marL="4937760" indent="0" algn="ctr">
              <a:buNone/>
              <a:defRPr sz="7200"/>
            </a:lvl4pPr>
            <a:lvl5pPr marL="6583680" indent="0" algn="ctr">
              <a:buNone/>
              <a:defRPr sz="7200"/>
            </a:lvl5pPr>
            <a:lvl6pPr marL="8229600" indent="0" algn="ctr">
              <a:buNone/>
              <a:defRPr sz="7200"/>
            </a:lvl6pPr>
            <a:lvl7pPr marL="9875520" indent="0" algn="ctr">
              <a:buNone/>
              <a:defRPr sz="7200"/>
            </a:lvl7pPr>
            <a:lvl8pPr marL="11521440" indent="0" algn="ctr">
              <a:buNone/>
              <a:defRPr sz="7200"/>
            </a:lvl8pPr>
            <a:lvl9pPr marL="13167360" indent="0" algn="ctr">
              <a:buNone/>
              <a:defRPr sz="7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F1F60E-2D72-4457-AB41-28DBE444C5E2}" type="datetimeFigureOut">
              <a:rPr lang="en-US" smtClean="0"/>
              <a:t>08-Jun-22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1D4092B-5CA9-4791-9650-D735A3F2C7C7}" type="slidenum">
              <a:rPr lang="en-US" smtClean="0"/>
              <a:t>‹#›</a:t>
            </a:fld>
            <a:endParaRPr lang="en-US" dirty="0"/>
          </a:p>
        </p:txBody>
      </p:sp>
      <p:cxnSp>
        <p:nvCxnSpPr>
          <p:cNvPr id="9" name="Straight Connector 8"/>
          <p:cNvCxnSpPr/>
          <p:nvPr/>
        </p:nvCxnSpPr>
        <p:spPr>
          <a:xfrm>
            <a:off x="3260678" y="27797760"/>
            <a:ext cx="2666390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599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F1F60E-2D72-4457-AB41-28DBE444C5E2}" type="datetimeFigureOut">
              <a:rPr lang="en-US" smtClean="0"/>
              <a:t>08-Jun-22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1D4092B-5CA9-4791-9650-D735A3F2C7C7}" type="slidenum">
              <a:rPr lang="en-US" smtClean="0"/>
              <a:t>‹#›</a:t>
            </a:fld>
            <a:endParaRPr lang="en-US" dirty="0"/>
          </a:p>
        </p:txBody>
      </p:sp>
    </p:spTree>
    <p:extLst>
      <p:ext uri="{BB962C8B-B14F-4D97-AF65-F5344CB8AC3E}">
        <p14:creationId xmlns:p14="http://schemas.microsoft.com/office/powerpoint/2010/main" val="1591767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577" y="40965120"/>
            <a:ext cx="32909828" cy="2926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45" y="40539623"/>
            <a:ext cx="32909828" cy="4096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23557232" y="2654589"/>
            <a:ext cx="7098030" cy="3684749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2654586"/>
            <a:ext cx="20882610" cy="3684748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F1F60E-2D72-4457-AB41-28DBE444C5E2}" type="datetimeFigureOut">
              <a:rPr lang="en-US" smtClean="0"/>
              <a:t>08-Jun-22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1D4092B-5CA9-4791-9650-D735A3F2C7C7}" type="slidenum">
              <a:rPr lang="en-US" smtClean="0"/>
              <a:t>‹#›</a:t>
            </a:fld>
            <a:endParaRPr lang="en-US" dirty="0"/>
          </a:p>
        </p:txBody>
      </p:sp>
    </p:spTree>
    <p:extLst>
      <p:ext uri="{BB962C8B-B14F-4D97-AF65-F5344CB8AC3E}">
        <p14:creationId xmlns:p14="http://schemas.microsoft.com/office/powerpoint/2010/main" val="1211373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F1F60E-2D72-4457-AB41-28DBE444C5E2}" type="datetimeFigureOut">
              <a:rPr lang="en-US" smtClean="0"/>
              <a:t>08-Jun-22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1D4092B-5CA9-4791-9650-D735A3F2C7C7}" type="slidenum">
              <a:rPr lang="en-US" smtClean="0"/>
              <a:t>‹#›</a:t>
            </a:fld>
            <a:endParaRPr lang="en-US" dirty="0"/>
          </a:p>
        </p:txBody>
      </p:sp>
    </p:spTree>
    <p:extLst>
      <p:ext uri="{BB962C8B-B14F-4D97-AF65-F5344CB8AC3E}">
        <p14:creationId xmlns:p14="http://schemas.microsoft.com/office/powerpoint/2010/main" val="770666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8577" y="40965120"/>
            <a:ext cx="32909828" cy="2926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45" y="40539623"/>
            <a:ext cx="32909828" cy="4096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962656" y="4857293"/>
            <a:ext cx="27157680" cy="22823424"/>
          </a:xfrm>
        </p:spPr>
        <p:txBody>
          <a:bodyPr anchor="b" anchorCtr="0">
            <a:normAutofit/>
          </a:bodyPr>
          <a:lstStyle>
            <a:lvl1pPr>
              <a:lnSpc>
                <a:spcPct val="85000"/>
              </a:lnSpc>
              <a:defRPr sz="288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962656" y="28500019"/>
            <a:ext cx="27157680" cy="7315200"/>
          </a:xfrm>
        </p:spPr>
        <p:txBody>
          <a:bodyPr lIns="91440" rIns="91440" anchor="t" anchorCtr="0">
            <a:normAutofit/>
          </a:bodyPr>
          <a:lstStyle>
            <a:lvl1pPr marL="0" indent="0">
              <a:buNone/>
              <a:defRPr sz="8640" cap="all" spc="720" baseline="0">
                <a:solidFill>
                  <a:schemeClr val="tx2"/>
                </a:solidFill>
                <a:latin typeface="+mj-lt"/>
              </a:defRPr>
            </a:lvl1pPr>
            <a:lvl2pPr marL="1645920" indent="0">
              <a:buNone/>
              <a:defRPr sz="6480">
                <a:solidFill>
                  <a:schemeClr val="tx1">
                    <a:tint val="75000"/>
                  </a:schemeClr>
                </a:solidFill>
              </a:defRPr>
            </a:lvl2pPr>
            <a:lvl3pPr marL="3291840" indent="0">
              <a:buNone/>
              <a:defRPr sz="5760">
                <a:solidFill>
                  <a:schemeClr val="tx1">
                    <a:tint val="75000"/>
                  </a:schemeClr>
                </a:solidFill>
              </a:defRPr>
            </a:lvl3pPr>
            <a:lvl4pPr marL="4937760" indent="0">
              <a:buNone/>
              <a:defRPr sz="5040">
                <a:solidFill>
                  <a:schemeClr val="tx1">
                    <a:tint val="75000"/>
                  </a:schemeClr>
                </a:solidFill>
              </a:defRPr>
            </a:lvl4pPr>
            <a:lvl5pPr marL="6583680" indent="0">
              <a:buNone/>
              <a:defRPr sz="5040">
                <a:solidFill>
                  <a:schemeClr val="tx1">
                    <a:tint val="75000"/>
                  </a:schemeClr>
                </a:solidFill>
              </a:defRPr>
            </a:lvl5pPr>
            <a:lvl6pPr marL="8229600" indent="0">
              <a:buNone/>
              <a:defRPr sz="5040">
                <a:solidFill>
                  <a:schemeClr val="tx1">
                    <a:tint val="75000"/>
                  </a:schemeClr>
                </a:solidFill>
              </a:defRPr>
            </a:lvl6pPr>
            <a:lvl7pPr marL="9875520" indent="0">
              <a:buNone/>
              <a:defRPr sz="5040">
                <a:solidFill>
                  <a:schemeClr val="tx1">
                    <a:tint val="75000"/>
                  </a:schemeClr>
                </a:solidFill>
              </a:defRPr>
            </a:lvl7pPr>
            <a:lvl8pPr marL="11521440" indent="0">
              <a:buNone/>
              <a:defRPr sz="5040">
                <a:solidFill>
                  <a:schemeClr val="tx1">
                    <a:tint val="75000"/>
                  </a:schemeClr>
                </a:solidFill>
              </a:defRPr>
            </a:lvl8pPr>
            <a:lvl9pPr marL="13167360" indent="0">
              <a:buNone/>
              <a:defRPr sz="5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DF1F60E-2D72-4457-AB41-28DBE444C5E2}" type="datetimeFigureOut">
              <a:rPr lang="en-US" smtClean="0"/>
              <a:t>08-Jun-22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1D4092B-5CA9-4791-9650-D735A3F2C7C7}" type="slidenum">
              <a:rPr lang="en-US" smtClean="0"/>
              <a:t>‹#›</a:t>
            </a:fld>
            <a:endParaRPr lang="en-US" dirty="0"/>
          </a:p>
        </p:txBody>
      </p:sp>
      <p:cxnSp>
        <p:nvCxnSpPr>
          <p:cNvPr id="9" name="Straight Connector 8"/>
          <p:cNvCxnSpPr/>
          <p:nvPr/>
        </p:nvCxnSpPr>
        <p:spPr>
          <a:xfrm>
            <a:off x="3260678" y="27797760"/>
            <a:ext cx="2666390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6373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2962656" y="1834269"/>
            <a:ext cx="27157680" cy="928484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962656" y="11812698"/>
            <a:ext cx="13331952" cy="25749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788384" y="11812713"/>
            <a:ext cx="13331952" cy="257494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F1F60E-2D72-4457-AB41-28DBE444C5E2}" type="datetimeFigureOut">
              <a:rPr lang="en-US" smtClean="0"/>
              <a:t>08-Jun-22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1D4092B-5CA9-4791-9650-D735A3F2C7C7}" type="slidenum">
              <a:rPr lang="en-US" smtClean="0"/>
              <a:t>‹#›</a:t>
            </a:fld>
            <a:endParaRPr lang="en-US" dirty="0"/>
          </a:p>
        </p:txBody>
      </p:sp>
    </p:spTree>
    <p:extLst>
      <p:ext uri="{BB962C8B-B14F-4D97-AF65-F5344CB8AC3E}">
        <p14:creationId xmlns:p14="http://schemas.microsoft.com/office/powerpoint/2010/main" val="934798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2962656" y="1834269"/>
            <a:ext cx="27157680" cy="92848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62656" y="11814733"/>
            <a:ext cx="13331952" cy="4712205"/>
          </a:xfrm>
        </p:spPr>
        <p:txBody>
          <a:bodyPr lIns="91440" rIns="91440" anchor="ctr">
            <a:normAutofit/>
          </a:bodyPr>
          <a:lstStyle>
            <a:lvl1pPr marL="0" indent="0">
              <a:buNone/>
              <a:defRPr sz="7200" b="0" cap="all" baseline="0">
                <a:solidFill>
                  <a:schemeClr val="tx2"/>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962656" y="16526938"/>
            <a:ext cx="13331952" cy="21035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788384" y="11814733"/>
            <a:ext cx="13331952" cy="4712205"/>
          </a:xfrm>
        </p:spPr>
        <p:txBody>
          <a:bodyPr lIns="91440" rIns="91440" anchor="ctr">
            <a:normAutofit/>
          </a:bodyPr>
          <a:lstStyle>
            <a:lvl1pPr marL="0" indent="0">
              <a:buNone/>
              <a:defRPr sz="7200" b="0" cap="all" baseline="0">
                <a:solidFill>
                  <a:schemeClr val="tx2"/>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788384" y="16526938"/>
            <a:ext cx="13331952" cy="210352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F1F60E-2D72-4457-AB41-28DBE444C5E2}" type="datetimeFigureOut">
              <a:rPr lang="en-US" smtClean="0"/>
              <a:t>08-Jun-22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1D4092B-5CA9-4791-9650-D735A3F2C7C7}" type="slidenum">
              <a:rPr lang="en-US" smtClean="0"/>
              <a:t>‹#›</a:t>
            </a:fld>
            <a:endParaRPr lang="en-US" dirty="0"/>
          </a:p>
        </p:txBody>
      </p:sp>
    </p:spTree>
    <p:extLst>
      <p:ext uri="{BB962C8B-B14F-4D97-AF65-F5344CB8AC3E}">
        <p14:creationId xmlns:p14="http://schemas.microsoft.com/office/powerpoint/2010/main" val="2580317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F1F60E-2D72-4457-AB41-28DBE444C5E2}" type="datetimeFigureOut">
              <a:rPr lang="en-US" smtClean="0"/>
              <a:t>08-Jun-22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1D4092B-5CA9-4791-9650-D735A3F2C7C7}" type="slidenum">
              <a:rPr lang="en-US" smtClean="0"/>
              <a:t>‹#›</a:t>
            </a:fld>
            <a:endParaRPr lang="en-US" dirty="0"/>
          </a:p>
        </p:txBody>
      </p:sp>
    </p:spTree>
    <p:extLst>
      <p:ext uri="{BB962C8B-B14F-4D97-AF65-F5344CB8AC3E}">
        <p14:creationId xmlns:p14="http://schemas.microsoft.com/office/powerpoint/2010/main" val="354067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8577" y="40965120"/>
            <a:ext cx="32909828" cy="2926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5" y="40539623"/>
            <a:ext cx="32909828" cy="4096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1F60E-2D72-4457-AB41-28DBE444C5E2}" type="datetimeFigureOut">
              <a:rPr lang="en-US" smtClean="0"/>
              <a:t>08-Jun-22</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F1D4092B-5CA9-4791-9650-D735A3F2C7C7}" type="slidenum">
              <a:rPr lang="en-US" smtClean="0"/>
              <a:t>‹#›</a:t>
            </a:fld>
            <a:endParaRPr lang="en-US" dirty="0"/>
          </a:p>
        </p:txBody>
      </p:sp>
    </p:spTree>
    <p:extLst>
      <p:ext uri="{BB962C8B-B14F-4D97-AF65-F5344CB8AC3E}">
        <p14:creationId xmlns:p14="http://schemas.microsoft.com/office/powerpoint/2010/main" val="3417273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49" y="0"/>
            <a:ext cx="10937135" cy="43891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908191" y="0"/>
            <a:ext cx="172822" cy="43891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234440" y="3803898"/>
            <a:ext cx="8641080" cy="14630400"/>
          </a:xfrm>
        </p:spPr>
        <p:txBody>
          <a:bodyPr anchor="b">
            <a:normAutofit/>
          </a:bodyPr>
          <a:lstStyle>
            <a:lvl1pPr>
              <a:defRPr sz="1296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12456855" y="4681728"/>
            <a:ext cx="18033815" cy="33649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34440" y="18726912"/>
            <a:ext cx="8641080" cy="21626394"/>
          </a:xfrm>
        </p:spPr>
        <p:txBody>
          <a:bodyPr lIns="91440" rIns="91440">
            <a:normAutofit/>
          </a:bodyPr>
          <a:lstStyle>
            <a:lvl1pPr marL="0" indent="0">
              <a:buNone/>
              <a:defRPr sz="5400">
                <a:solidFill>
                  <a:srgbClr val="FFFFFF"/>
                </a:solidFill>
              </a:defRPr>
            </a:lvl1pPr>
            <a:lvl2pPr marL="1645920" indent="0">
              <a:buNone/>
              <a:defRPr sz="4320"/>
            </a:lvl2pPr>
            <a:lvl3pPr marL="3291840" indent="0">
              <a:buNone/>
              <a:defRPr sz="3600"/>
            </a:lvl3pPr>
            <a:lvl4pPr marL="4937760" indent="0">
              <a:buNone/>
              <a:defRPr sz="3240"/>
            </a:lvl4pPr>
            <a:lvl5pPr marL="6583680" indent="0">
              <a:buNone/>
              <a:defRPr sz="3240"/>
            </a:lvl5pPr>
            <a:lvl6pPr marL="8229600" indent="0">
              <a:buNone/>
              <a:defRPr sz="3240"/>
            </a:lvl6pPr>
            <a:lvl7pPr marL="9875520" indent="0">
              <a:buNone/>
              <a:defRPr sz="3240"/>
            </a:lvl7pPr>
            <a:lvl8pPr marL="11521440" indent="0">
              <a:buNone/>
              <a:defRPr sz="3240"/>
            </a:lvl8pPr>
            <a:lvl9pPr marL="13167360" indent="0">
              <a:buNone/>
              <a:defRPr sz="3240"/>
            </a:lvl9pPr>
          </a:lstStyle>
          <a:p>
            <a:pPr lvl="0"/>
            <a:r>
              <a:rPr lang="en-US"/>
              <a:t>Click to edit Master text styles</a:t>
            </a:r>
          </a:p>
        </p:txBody>
      </p:sp>
      <p:sp>
        <p:nvSpPr>
          <p:cNvPr id="5" name="Date Placeholder 4"/>
          <p:cNvSpPr>
            <a:spLocks noGrp="1"/>
          </p:cNvSpPr>
          <p:nvPr>
            <p:ph type="dt" sz="half" idx="10"/>
          </p:nvPr>
        </p:nvSpPr>
        <p:spPr>
          <a:xfrm>
            <a:off x="1256884" y="41342634"/>
            <a:ext cx="7069979" cy="2336800"/>
          </a:xfrm>
        </p:spPr>
        <p:txBody>
          <a:bodyPr/>
          <a:lstStyle>
            <a:lvl1pPr algn="l">
              <a:defRPr/>
            </a:lvl1pPr>
          </a:lstStyle>
          <a:p>
            <a:fld id="{6DF1F60E-2D72-4457-AB41-28DBE444C5E2}" type="datetimeFigureOut">
              <a:rPr lang="en-US" smtClean="0"/>
              <a:t>08-Jun-22</a:t>
            </a:fld>
            <a:endParaRPr lang="en-US" dirty="0"/>
          </a:p>
        </p:txBody>
      </p:sp>
      <p:sp>
        <p:nvSpPr>
          <p:cNvPr id="6" name="Footer Placeholder 5"/>
          <p:cNvSpPr>
            <a:spLocks noGrp="1"/>
          </p:cNvSpPr>
          <p:nvPr>
            <p:ph type="ftr" sz="quarter" idx="11"/>
          </p:nvPr>
        </p:nvSpPr>
        <p:spPr>
          <a:xfrm>
            <a:off x="12961620" y="41342634"/>
            <a:ext cx="12550140" cy="2336800"/>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1D4092B-5CA9-4791-9650-D735A3F2C7C7}" type="slidenum">
              <a:rPr lang="en-US" smtClean="0"/>
              <a:t>‹#›</a:t>
            </a:fld>
            <a:endParaRPr lang="en-US" dirty="0"/>
          </a:p>
        </p:txBody>
      </p:sp>
    </p:spTree>
    <p:extLst>
      <p:ext uri="{BB962C8B-B14F-4D97-AF65-F5344CB8AC3E}">
        <p14:creationId xmlns:p14="http://schemas.microsoft.com/office/powerpoint/2010/main" val="362122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31699200"/>
            <a:ext cx="32909828" cy="1219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5" y="31456486"/>
            <a:ext cx="32909828" cy="4096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962656" y="32479488"/>
            <a:ext cx="27322272" cy="5266944"/>
          </a:xfrm>
        </p:spPr>
        <p:txBody>
          <a:bodyPr tIns="0" bIns="0" anchor="b">
            <a:noAutofit/>
          </a:bodyPr>
          <a:lstStyle>
            <a:lvl1pPr>
              <a:defRPr sz="1296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 y="0"/>
            <a:ext cx="32918360" cy="31456486"/>
          </a:xfrm>
          <a:blipFill>
            <a:blip r:embed="rId2"/>
            <a:stretch>
              <a:fillRect/>
            </a:stretch>
          </a:blipFill>
        </p:spPr>
        <p:txBody>
          <a:bodyPr lIns="457200" tIns="457200" anchor="t"/>
          <a:lstStyle>
            <a:lvl1pPr marL="0" indent="0">
              <a:buNone/>
              <a:defRPr sz="11520">
                <a:solidFill>
                  <a:schemeClr val="bg1"/>
                </a:solidFill>
              </a:defRPr>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dirty="0"/>
              <a:t>Click icon to add picture</a:t>
            </a:r>
          </a:p>
        </p:txBody>
      </p:sp>
      <p:sp>
        <p:nvSpPr>
          <p:cNvPr id="4" name="Text Placeholder 3"/>
          <p:cNvSpPr>
            <a:spLocks noGrp="1"/>
          </p:cNvSpPr>
          <p:nvPr>
            <p:ph type="body" sz="half" idx="2"/>
          </p:nvPr>
        </p:nvSpPr>
        <p:spPr>
          <a:xfrm>
            <a:off x="2962652" y="37804954"/>
            <a:ext cx="27322272" cy="3803904"/>
          </a:xfrm>
        </p:spPr>
        <p:txBody>
          <a:bodyPr lIns="91440" tIns="0" rIns="91440" bIns="0">
            <a:normAutofit/>
          </a:bodyPr>
          <a:lstStyle>
            <a:lvl1pPr marL="0" indent="0">
              <a:spcBef>
                <a:spcPts val="0"/>
              </a:spcBef>
              <a:spcAft>
                <a:spcPts val="2160"/>
              </a:spcAft>
              <a:buNone/>
              <a:defRPr sz="5400">
                <a:solidFill>
                  <a:srgbClr val="FFFFFF"/>
                </a:solidFill>
              </a:defRPr>
            </a:lvl1pPr>
            <a:lvl2pPr marL="1645920" indent="0">
              <a:buNone/>
              <a:defRPr sz="4320"/>
            </a:lvl2pPr>
            <a:lvl3pPr marL="3291840" indent="0">
              <a:buNone/>
              <a:defRPr sz="3600"/>
            </a:lvl3pPr>
            <a:lvl4pPr marL="4937760" indent="0">
              <a:buNone/>
              <a:defRPr sz="3240"/>
            </a:lvl4pPr>
            <a:lvl5pPr marL="6583680" indent="0">
              <a:buNone/>
              <a:defRPr sz="3240"/>
            </a:lvl5pPr>
            <a:lvl6pPr marL="8229600" indent="0">
              <a:buNone/>
              <a:defRPr sz="3240"/>
            </a:lvl6pPr>
            <a:lvl7pPr marL="9875520" indent="0">
              <a:buNone/>
              <a:defRPr sz="3240"/>
            </a:lvl7pPr>
            <a:lvl8pPr marL="11521440" indent="0">
              <a:buNone/>
              <a:defRPr sz="3240"/>
            </a:lvl8pPr>
            <a:lvl9pPr marL="13167360" indent="0">
              <a:buNone/>
              <a:defRPr sz="3240"/>
            </a:lvl9pPr>
          </a:lstStyle>
          <a:p>
            <a:pPr lvl="0"/>
            <a:r>
              <a:rPr lang="en-US"/>
              <a:t>Click to edit Master text styles</a:t>
            </a:r>
          </a:p>
        </p:txBody>
      </p:sp>
      <p:sp>
        <p:nvSpPr>
          <p:cNvPr id="5" name="Date Placeholder 4"/>
          <p:cNvSpPr>
            <a:spLocks noGrp="1"/>
          </p:cNvSpPr>
          <p:nvPr>
            <p:ph type="dt" sz="half" idx="10"/>
          </p:nvPr>
        </p:nvSpPr>
        <p:spPr/>
        <p:txBody>
          <a:bodyPr/>
          <a:lstStyle/>
          <a:p>
            <a:fld id="{6DF1F60E-2D72-4457-AB41-28DBE444C5E2}" type="datetimeFigureOut">
              <a:rPr lang="en-US" smtClean="0"/>
              <a:t>08-Jun-22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1D4092B-5CA9-4791-9650-D735A3F2C7C7}" type="slidenum">
              <a:rPr lang="en-US" smtClean="0"/>
              <a:t>‹#›</a:t>
            </a:fld>
            <a:endParaRPr lang="en-US" dirty="0"/>
          </a:p>
        </p:txBody>
      </p:sp>
    </p:spTree>
    <p:extLst>
      <p:ext uri="{BB962C8B-B14F-4D97-AF65-F5344CB8AC3E}">
        <p14:creationId xmlns:p14="http://schemas.microsoft.com/office/powerpoint/2010/main" val="3765578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40965120"/>
            <a:ext cx="32918404" cy="2926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 y="40539619"/>
            <a:ext cx="32918404" cy="4223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962656" y="1834269"/>
            <a:ext cx="27157680" cy="928484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2962654" y="11812698"/>
            <a:ext cx="27157684" cy="25749504"/>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62661" y="41342634"/>
            <a:ext cx="6675131" cy="2336800"/>
          </a:xfrm>
          <a:prstGeom prst="rect">
            <a:avLst/>
          </a:prstGeom>
        </p:spPr>
        <p:txBody>
          <a:bodyPr vert="horz" lIns="91440" tIns="45720" rIns="91440" bIns="45720" rtlCol="0" anchor="ctr"/>
          <a:lstStyle>
            <a:lvl1pPr algn="l">
              <a:defRPr sz="3240">
                <a:solidFill>
                  <a:srgbClr val="FFFFFF"/>
                </a:solidFill>
              </a:defRPr>
            </a:lvl1pPr>
          </a:lstStyle>
          <a:p>
            <a:fld id="{6DF1F60E-2D72-4457-AB41-28DBE444C5E2}" type="datetimeFigureOut">
              <a:rPr lang="en-US" smtClean="0"/>
              <a:t>08-Jun-22</a:t>
            </a:fld>
            <a:endParaRPr lang="en-US" dirty="0"/>
          </a:p>
        </p:txBody>
      </p:sp>
      <p:sp>
        <p:nvSpPr>
          <p:cNvPr id="5" name="Footer Placeholder 4"/>
          <p:cNvSpPr>
            <a:spLocks noGrp="1"/>
          </p:cNvSpPr>
          <p:nvPr>
            <p:ph type="ftr" sz="quarter" idx="3"/>
          </p:nvPr>
        </p:nvSpPr>
        <p:spPr>
          <a:xfrm>
            <a:off x="9952702" y="41342634"/>
            <a:ext cx="13021571" cy="2336800"/>
          </a:xfrm>
          <a:prstGeom prst="rect">
            <a:avLst/>
          </a:prstGeom>
        </p:spPr>
        <p:txBody>
          <a:bodyPr vert="horz" lIns="91440" tIns="45720" rIns="91440" bIns="45720" rtlCol="0" anchor="ctr"/>
          <a:lstStyle>
            <a:lvl1pPr algn="ctr">
              <a:defRPr sz="324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26731240" y="41342634"/>
            <a:ext cx="3542468" cy="2336800"/>
          </a:xfrm>
          <a:prstGeom prst="rect">
            <a:avLst/>
          </a:prstGeom>
        </p:spPr>
        <p:txBody>
          <a:bodyPr vert="horz" lIns="91440" tIns="45720" rIns="91440" bIns="45720" rtlCol="0" anchor="ctr"/>
          <a:lstStyle>
            <a:lvl1pPr algn="r">
              <a:defRPr sz="3780">
                <a:solidFill>
                  <a:srgbClr val="FFFFFF"/>
                </a:solidFill>
              </a:defRPr>
            </a:lvl1pPr>
          </a:lstStyle>
          <a:p>
            <a:fld id="{F1D4092B-5CA9-4791-9650-D735A3F2C7C7}" type="slidenum">
              <a:rPr lang="en-US" smtClean="0"/>
              <a:t>‹#›</a:t>
            </a:fld>
            <a:endParaRPr lang="en-US" dirty="0"/>
          </a:p>
        </p:txBody>
      </p:sp>
      <p:cxnSp>
        <p:nvCxnSpPr>
          <p:cNvPr id="10" name="Straight Connector 9"/>
          <p:cNvCxnSpPr/>
          <p:nvPr/>
        </p:nvCxnSpPr>
        <p:spPr>
          <a:xfrm>
            <a:off x="3222536" y="11122208"/>
            <a:ext cx="2691079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15727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3291840" rtl="0" eaLnBrk="1" latinLnBrk="0" hangingPunct="1">
        <a:lnSpc>
          <a:spcPct val="85000"/>
        </a:lnSpc>
        <a:spcBef>
          <a:spcPct val="0"/>
        </a:spcBef>
        <a:buNone/>
        <a:defRPr sz="17280" kern="1200" spc="-180" baseline="0">
          <a:solidFill>
            <a:schemeClr val="tx1">
              <a:lumMod val="75000"/>
              <a:lumOff val="25000"/>
            </a:schemeClr>
          </a:solidFill>
          <a:latin typeface="+mj-lt"/>
          <a:ea typeface="+mj-ea"/>
          <a:cs typeface="+mj-cs"/>
        </a:defRPr>
      </a:lvl1pPr>
    </p:titleStyle>
    <p:bodyStyle>
      <a:lvl1pPr marL="329184" indent="-329184" algn="l" defTabSz="3291840" rtl="0" eaLnBrk="1" latinLnBrk="0" hangingPunct="1">
        <a:lnSpc>
          <a:spcPct val="90000"/>
        </a:lnSpc>
        <a:spcBef>
          <a:spcPts val="4320"/>
        </a:spcBef>
        <a:spcAft>
          <a:spcPts val="720"/>
        </a:spcAft>
        <a:buClr>
          <a:schemeClr val="accent1"/>
        </a:buClr>
        <a:buSzPct val="100000"/>
        <a:buFont typeface="Calibri" panose="020F0502020204030204" pitchFamily="34" charset="0"/>
        <a:buChar char=" "/>
        <a:defRPr sz="7200" kern="1200">
          <a:solidFill>
            <a:schemeClr val="tx1">
              <a:lumMod val="75000"/>
              <a:lumOff val="25000"/>
            </a:schemeClr>
          </a:solidFill>
          <a:latin typeface="+mn-lt"/>
          <a:ea typeface="+mn-ea"/>
          <a:cs typeface="+mn-cs"/>
        </a:defRPr>
      </a:lvl1pPr>
      <a:lvl2pPr marL="1382573" indent="-658368" algn="l" defTabSz="3291840" rtl="0" eaLnBrk="1" latinLnBrk="0" hangingPunct="1">
        <a:lnSpc>
          <a:spcPct val="90000"/>
        </a:lnSpc>
        <a:spcBef>
          <a:spcPts val="720"/>
        </a:spcBef>
        <a:spcAft>
          <a:spcPts val="1440"/>
        </a:spcAft>
        <a:buClr>
          <a:schemeClr val="accent1"/>
        </a:buClr>
        <a:buFont typeface="Calibri" pitchFamily="34" charset="0"/>
        <a:buChar char="◦"/>
        <a:defRPr sz="6480" kern="1200">
          <a:solidFill>
            <a:schemeClr val="tx1">
              <a:lumMod val="75000"/>
              <a:lumOff val="25000"/>
            </a:schemeClr>
          </a:solidFill>
          <a:latin typeface="+mn-lt"/>
          <a:ea typeface="+mn-ea"/>
          <a:cs typeface="+mn-cs"/>
        </a:defRPr>
      </a:lvl2pPr>
      <a:lvl3pPr marL="2040941" indent="-658368"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3pPr>
      <a:lvl4pPr marL="2699309" indent="-658368"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4pPr>
      <a:lvl5pPr marL="3357677" indent="-658368"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5pPr>
      <a:lvl6pPr marL="3960000" indent="-822960"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6pPr>
      <a:lvl7pPr marL="4680000" indent="-822960"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7pPr>
      <a:lvl8pPr marL="5400000" indent="-822960"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8pPr>
      <a:lvl9pPr marL="6120000" indent="-822960" algn="l" defTabSz="3291840" rtl="0" eaLnBrk="1" latinLnBrk="0" hangingPunct="1">
        <a:lnSpc>
          <a:spcPct val="90000"/>
        </a:lnSpc>
        <a:spcBef>
          <a:spcPts val="720"/>
        </a:spcBef>
        <a:spcAft>
          <a:spcPts val="1440"/>
        </a:spcAft>
        <a:buClr>
          <a:schemeClr val="accent1"/>
        </a:buClr>
        <a:buFont typeface="Calibri" pitchFamily="34" charset="0"/>
        <a:buChar char="◦"/>
        <a:defRPr sz="5040" kern="1200">
          <a:solidFill>
            <a:schemeClr val="tx1">
              <a:lumMod val="75000"/>
              <a:lumOff val="25000"/>
            </a:schemeClr>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EAD4"/>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7C83A68-E634-8F24-FDBA-1B1097C0D28A}"/>
              </a:ext>
            </a:extLst>
          </p:cNvPr>
          <p:cNvSpPr/>
          <p:nvPr/>
        </p:nvSpPr>
        <p:spPr>
          <a:xfrm>
            <a:off x="6705600" y="323338"/>
            <a:ext cx="21106067" cy="7050289"/>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8000" b="1" dirty="0">
                <a:solidFill>
                  <a:schemeClr val="tx1"/>
                </a:solidFill>
              </a:rPr>
              <a:t>GARBAGE FREE CITY  2022 DESKTOP ASSESSMENT &amp; QUALITY CHECK FOR FIELD ASSESSMENT </a:t>
            </a:r>
          </a:p>
          <a:p>
            <a:pPr algn="ctr"/>
            <a:r>
              <a:rPr lang="en-US" sz="4000" b="1" dirty="0">
                <a:solidFill>
                  <a:schemeClr val="tx1"/>
                </a:solidFill>
              </a:rPr>
              <a:t>PRESENTED BY:                                                                                               BINITA LAHIRI</a:t>
            </a:r>
          </a:p>
          <a:p>
            <a:pPr algn="ctr"/>
            <a:r>
              <a:rPr lang="en-US" sz="4000" b="1" dirty="0">
                <a:solidFill>
                  <a:schemeClr val="tx1"/>
                </a:solidFill>
              </a:rPr>
              <a:t>R.NO- 0297                                                                                                 STREAM- PM 13</a:t>
            </a:r>
          </a:p>
          <a:p>
            <a:pPr algn="ctr"/>
            <a:r>
              <a:rPr lang="en-US" sz="4000" b="1" dirty="0">
                <a:solidFill>
                  <a:schemeClr val="tx1"/>
                </a:solidFill>
              </a:rPr>
              <a:t>FACULTY MENTOR-                                                     Dr. SAURABH KUMAR BANERJEE</a:t>
            </a:r>
          </a:p>
          <a:p>
            <a:pPr algn="ctr"/>
            <a:r>
              <a:rPr lang="en-US" sz="4000" b="1" dirty="0">
                <a:solidFill>
                  <a:schemeClr val="tx1"/>
                </a:solidFill>
              </a:rPr>
              <a:t>INDUSTRY MENTOR-                                                                                     RASHI KHARE</a:t>
            </a:r>
          </a:p>
          <a:p>
            <a:pPr algn="ctr"/>
            <a:r>
              <a:rPr lang="en-US" sz="4000" b="1" dirty="0">
                <a:solidFill>
                  <a:schemeClr val="tx1"/>
                </a:solidFill>
              </a:rPr>
              <a:t>ORGANIZATION-                                                                                                          IQVIA</a:t>
            </a:r>
          </a:p>
        </p:txBody>
      </p:sp>
      <p:sp>
        <p:nvSpPr>
          <p:cNvPr id="9" name="Rectangle: Rounded Corners 8">
            <a:extLst>
              <a:ext uri="{FF2B5EF4-FFF2-40B4-BE49-F238E27FC236}">
                <a16:creationId xmlns:a16="http://schemas.microsoft.com/office/drawing/2014/main" id="{DEDB14A3-96F8-E616-D469-DADCEF9F3E8B}"/>
              </a:ext>
            </a:extLst>
          </p:cNvPr>
          <p:cNvSpPr/>
          <p:nvPr/>
        </p:nvSpPr>
        <p:spPr>
          <a:xfrm>
            <a:off x="946202" y="7098859"/>
            <a:ext cx="5570992" cy="1102757"/>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latin typeface="+mj-lt"/>
              </a:rPr>
              <a:t>INTRODUCTION</a:t>
            </a:r>
          </a:p>
        </p:txBody>
      </p:sp>
      <p:pic>
        <p:nvPicPr>
          <p:cNvPr id="11" name="Picture 10">
            <a:extLst>
              <a:ext uri="{FF2B5EF4-FFF2-40B4-BE49-F238E27FC236}">
                <a16:creationId xmlns:a16="http://schemas.microsoft.com/office/drawing/2014/main" id="{265BFC23-489C-7A67-AF8F-8340B9629B6E}"/>
              </a:ext>
            </a:extLst>
          </p:cNvPr>
          <p:cNvPicPr>
            <a:picLocks noChangeAspect="1"/>
          </p:cNvPicPr>
          <p:nvPr/>
        </p:nvPicPr>
        <p:blipFill>
          <a:blip r:embed="rId2"/>
          <a:stretch>
            <a:fillRect/>
          </a:stretch>
        </p:blipFill>
        <p:spPr>
          <a:xfrm>
            <a:off x="504252" y="820381"/>
            <a:ext cx="4914900" cy="4018318"/>
          </a:xfrm>
          <a:prstGeom prst="rect">
            <a:avLst/>
          </a:prstGeom>
        </p:spPr>
      </p:pic>
      <p:pic>
        <p:nvPicPr>
          <p:cNvPr id="12" name="Picture 11">
            <a:extLst>
              <a:ext uri="{FF2B5EF4-FFF2-40B4-BE49-F238E27FC236}">
                <a16:creationId xmlns:a16="http://schemas.microsoft.com/office/drawing/2014/main" id="{C22A43B1-4477-62AD-9D5F-B1A647839F36}"/>
              </a:ext>
            </a:extLst>
          </p:cNvPr>
          <p:cNvPicPr>
            <a:picLocks noChangeAspect="1"/>
          </p:cNvPicPr>
          <p:nvPr/>
        </p:nvPicPr>
        <p:blipFill>
          <a:blip r:embed="rId3"/>
          <a:stretch>
            <a:fillRect/>
          </a:stretch>
        </p:blipFill>
        <p:spPr>
          <a:xfrm>
            <a:off x="28296681" y="800290"/>
            <a:ext cx="4117467" cy="4058501"/>
          </a:xfrm>
          <a:prstGeom prst="rect">
            <a:avLst/>
          </a:prstGeom>
        </p:spPr>
      </p:pic>
      <p:sp>
        <p:nvSpPr>
          <p:cNvPr id="20" name="TextBox 19">
            <a:extLst>
              <a:ext uri="{FF2B5EF4-FFF2-40B4-BE49-F238E27FC236}">
                <a16:creationId xmlns:a16="http://schemas.microsoft.com/office/drawing/2014/main" id="{FD61317F-C2F7-6DCD-BABE-3F6F81B4C628}"/>
              </a:ext>
            </a:extLst>
          </p:cNvPr>
          <p:cNvSpPr txBox="1"/>
          <p:nvPr/>
        </p:nvSpPr>
        <p:spPr>
          <a:xfrm>
            <a:off x="398176" y="8414460"/>
            <a:ext cx="12461400" cy="13295948"/>
          </a:xfrm>
          <a:prstGeom prst="rect">
            <a:avLst/>
          </a:prstGeom>
          <a:noFill/>
        </p:spPr>
        <p:txBody>
          <a:bodyPr wrap="square">
            <a:spAutoFit/>
          </a:bodyPr>
          <a:lstStyle/>
          <a:p>
            <a:pPr marL="285750" indent="-285750">
              <a:lnSpc>
                <a:spcPct val="150000"/>
              </a:lnSpc>
              <a:buFont typeface="Wingdings" panose="05000000000000000000" pitchFamily="2" charset="2"/>
              <a:buChar char="v"/>
            </a:pPr>
            <a:r>
              <a:rPr lang="en-IN" sz="2800" dirty="0"/>
              <a:t>Swachh Bharat Mission (SBM), also known as Swachh Bharat Abhiyan or Clean India Mission, is a national programme launched by the Government of India in 2014 to eradicate open defecation and boost solid waste management. The Swachh Bharat Mission's Phase 1 lasted through October 2019 as well as its goals included eliminating manual scavenging, raising awareness and influencing behaviour on sanitation practises, and adding capacity at the local level . Phase 2 is being executed between 2020–21 and 2024–25 to help reinforce the work of Phase 1. Its goal is to maintain open defecation-free status and strengthen solid and liquid waste management, while also seeking to improve sanitation personnel' lifestyles</a:t>
            </a:r>
          </a:p>
          <a:p>
            <a:pPr marL="285750" indent="-285750">
              <a:lnSpc>
                <a:spcPct val="150000"/>
              </a:lnSpc>
              <a:buFont typeface="Wingdings" panose="05000000000000000000" pitchFamily="2" charset="2"/>
              <a:buChar char="v"/>
            </a:pPr>
            <a:r>
              <a:rPr lang="en-IN" sz="2800" dirty="0"/>
              <a:t>IQVIA, originally Quintiles and IMS Health, Inc., is an American multinational corporation that operates in the health information technology and clinical research industries. IQVIA is a biopharmaceutical development and commercial outsourcing company that primarily focuses on Phase I-IV clinical trials and associated laboratory and analytical services, as well as consultancy services.</a:t>
            </a:r>
          </a:p>
          <a:p>
            <a:pPr marL="285750" indent="-285750">
              <a:lnSpc>
                <a:spcPct val="150000"/>
              </a:lnSpc>
              <a:buFont typeface="Wingdings" panose="05000000000000000000" pitchFamily="2" charset="2"/>
              <a:buChar char="v"/>
            </a:pPr>
            <a:r>
              <a:rPr lang="en-IN" sz="2800" dirty="0">
                <a:latin typeface="Open Sans" panose="020B0606030504020204" pitchFamily="34" charset="0"/>
              </a:rPr>
              <a:t>VISION &amp; MISSION- </a:t>
            </a:r>
            <a:r>
              <a:rPr lang="en-IN" sz="2800" i="0" dirty="0">
                <a:effectLst/>
                <a:latin typeface="Open Sans" panose="020B0606030504020204" pitchFamily="34" charset="0"/>
              </a:rPr>
              <a:t>Imagine a world where advances in data science and human ingenuity come together to provide creative solutions to improve human health. Where every challenge is seen as an opportunity to make a meaningful impact for customers, for patients, for people. Discover a career with purpose and help create a healthier world.</a:t>
            </a:r>
          </a:p>
          <a:p>
            <a:pPr marL="285750" indent="-285750">
              <a:buFont typeface="Wingdings" panose="05000000000000000000" pitchFamily="2" charset="2"/>
              <a:buChar char="v"/>
            </a:pPr>
            <a:endParaRPr lang="en-US" dirty="0"/>
          </a:p>
        </p:txBody>
      </p:sp>
      <p:sp>
        <p:nvSpPr>
          <p:cNvPr id="21" name="Rectangle: Rounded Corners 20">
            <a:extLst>
              <a:ext uri="{FF2B5EF4-FFF2-40B4-BE49-F238E27FC236}">
                <a16:creationId xmlns:a16="http://schemas.microsoft.com/office/drawing/2014/main" id="{B25ED885-5F23-CBF7-EAA4-7B12D6A1A020}"/>
              </a:ext>
            </a:extLst>
          </p:cNvPr>
          <p:cNvSpPr/>
          <p:nvPr/>
        </p:nvSpPr>
        <p:spPr>
          <a:xfrm>
            <a:off x="23106045" y="7838168"/>
            <a:ext cx="5570992" cy="890954"/>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6000" b="1" dirty="0">
                <a:solidFill>
                  <a:schemeClr val="tx1"/>
                </a:solidFill>
                <a:latin typeface="+mj-lt"/>
              </a:rPr>
              <a:t>ABOUT  PROJECT</a:t>
            </a:r>
          </a:p>
        </p:txBody>
      </p:sp>
      <p:graphicFrame>
        <p:nvGraphicFramePr>
          <p:cNvPr id="24" name="Content Placeholder 3">
            <a:extLst>
              <a:ext uri="{FF2B5EF4-FFF2-40B4-BE49-F238E27FC236}">
                <a16:creationId xmlns:a16="http://schemas.microsoft.com/office/drawing/2014/main" id="{0812DA05-A212-2B3E-EBB6-20F6FBCA0DB5}"/>
              </a:ext>
            </a:extLst>
          </p:cNvPr>
          <p:cNvGraphicFramePr>
            <a:graphicFrameLocks/>
          </p:cNvGraphicFramePr>
          <p:nvPr>
            <p:extLst>
              <p:ext uri="{D42A27DB-BD31-4B8C-83A1-F6EECF244321}">
                <p14:modId xmlns:p14="http://schemas.microsoft.com/office/powerpoint/2010/main" val="2894230319"/>
              </p:ext>
            </p:extLst>
          </p:nvPr>
        </p:nvGraphicFramePr>
        <p:xfrm>
          <a:off x="18687185" y="17047635"/>
          <a:ext cx="6027427" cy="4662773"/>
        </p:xfrm>
        <a:graphic>
          <a:graphicData uri="http://schemas.openxmlformats.org/drawingml/2006/chart">
            <c:chart xmlns:c="http://schemas.openxmlformats.org/drawingml/2006/chart" xmlns:r="http://schemas.openxmlformats.org/officeDocument/2006/relationships" r:id="rId4"/>
          </a:graphicData>
        </a:graphic>
      </p:graphicFrame>
      <p:sp>
        <p:nvSpPr>
          <p:cNvPr id="26" name="TextBox 25">
            <a:extLst>
              <a:ext uri="{FF2B5EF4-FFF2-40B4-BE49-F238E27FC236}">
                <a16:creationId xmlns:a16="http://schemas.microsoft.com/office/drawing/2014/main" id="{6AE36588-3871-7FF0-2358-CA9228B24078}"/>
              </a:ext>
            </a:extLst>
          </p:cNvPr>
          <p:cNvSpPr txBox="1"/>
          <p:nvPr/>
        </p:nvSpPr>
        <p:spPr>
          <a:xfrm>
            <a:off x="21240764" y="9100364"/>
            <a:ext cx="11173384" cy="7755969"/>
          </a:xfrm>
          <a:prstGeom prst="rect">
            <a:avLst/>
          </a:prstGeom>
          <a:noFill/>
        </p:spPr>
        <p:txBody>
          <a:bodyPr wrap="square">
            <a:spAutoFit/>
          </a:bodyPr>
          <a:lstStyle/>
          <a:p>
            <a:pPr marL="285750" indent="-285750">
              <a:lnSpc>
                <a:spcPct val="150000"/>
              </a:lnSpc>
              <a:buFont typeface="Wingdings" panose="05000000000000000000" pitchFamily="2" charset="2"/>
              <a:buChar char="v"/>
            </a:pPr>
            <a:r>
              <a:rPr lang="en-IN" sz="2800" i="0" u="none" strike="noStrike" baseline="0" dirty="0">
                <a:latin typeface="DejaVuSans"/>
              </a:rPr>
              <a:t>Swachh Bharat Mission-Urban  was started in October 2021 to develop "Garbage Free Cities" (GFC), putting India on a new growth curve toward an ecosystem of comprehensive sanitation and waste management. It is one of the approaches aimed at making the Swachh Bharat Mission-Urban (SBM-U) a successful undertaking. The Star Rating Protocol was launched by the MoHUA in </a:t>
            </a:r>
            <a:r>
              <a:rPr lang="en-IN" sz="2800" i="0" u="none" strike="noStrike" baseline="0" dirty="0">
                <a:latin typeface="DejaVuSans-Bold"/>
              </a:rPr>
              <a:t>2018 </a:t>
            </a:r>
            <a:r>
              <a:rPr lang="en-IN" sz="2800" i="0" u="none" strike="noStrike" baseline="0" dirty="0">
                <a:latin typeface="DejaVuSans"/>
              </a:rPr>
              <a:t>to </a:t>
            </a:r>
            <a:r>
              <a:rPr lang="en-IN" sz="2800" i="0" u="none" strike="noStrike" baseline="0" dirty="0">
                <a:latin typeface="DejaVuSans-Bold"/>
              </a:rPr>
              <a:t>institutionalise a mechanism for cities to achieve Garbage Free status, </a:t>
            </a:r>
            <a:r>
              <a:rPr lang="en-IN" sz="2800" i="0" u="none" strike="noStrike" baseline="0" dirty="0">
                <a:latin typeface="DejaVuSans"/>
              </a:rPr>
              <a:t>and to motivate cities </a:t>
            </a:r>
            <a:r>
              <a:rPr lang="en-IN" sz="2800" i="0" u="none" strike="noStrike" baseline="0" dirty="0">
                <a:latin typeface="DejaVuSans-Bold"/>
              </a:rPr>
              <a:t>to achieve higher degrees of sustainable cleanliness. It aims to make every urban local body at least 3-star garbage free as per the star rating protocol</a:t>
            </a:r>
          </a:p>
          <a:p>
            <a:pPr marL="285750" indent="-285750">
              <a:lnSpc>
                <a:spcPct val="150000"/>
              </a:lnSpc>
              <a:buFont typeface="Wingdings" panose="05000000000000000000" pitchFamily="2" charset="2"/>
              <a:buChar char="v"/>
            </a:pPr>
            <a:r>
              <a:rPr lang="en-IN" sz="2800" b="0" i="0" u="none" strike="noStrike" baseline="0" dirty="0">
                <a:latin typeface="DejaVuSans"/>
              </a:rPr>
              <a:t>In the recently concluded certification exercise for Garbage Free Cities nearly </a:t>
            </a:r>
            <a:r>
              <a:rPr lang="en-IN" sz="2800" b="1" dirty="0">
                <a:latin typeface="DejaVuSans-Bold"/>
              </a:rPr>
              <a:t>3597</a:t>
            </a:r>
            <a:r>
              <a:rPr lang="en-IN" sz="2800" b="1" i="0" u="none" strike="noStrike" baseline="0" dirty="0">
                <a:latin typeface="DejaVuSans-Bold"/>
              </a:rPr>
              <a:t>cities</a:t>
            </a:r>
            <a:r>
              <a:rPr lang="en-IN" sz="2800" b="1" dirty="0">
                <a:latin typeface="DejaVuSans-Bold"/>
              </a:rPr>
              <a:t> </a:t>
            </a:r>
            <a:r>
              <a:rPr lang="en-IN" sz="2800" b="1" i="0" u="none" strike="noStrike" baseline="0" dirty="0">
                <a:latin typeface="DejaVuSans-Bold"/>
              </a:rPr>
              <a:t> </a:t>
            </a:r>
            <a:r>
              <a:rPr lang="en-IN" sz="2800" b="0" i="0" u="none" strike="noStrike" baseline="0" dirty="0">
                <a:latin typeface="DejaVuSans"/>
              </a:rPr>
              <a:t>participated in the certification exercise</a:t>
            </a:r>
          </a:p>
          <a:p>
            <a:pPr marL="285750" indent="-285750">
              <a:buFont typeface="Wingdings" panose="05000000000000000000" pitchFamily="2" charset="2"/>
              <a:buChar char="v"/>
            </a:pPr>
            <a:endParaRPr lang="en-IN" sz="1800" i="0" u="none" strike="noStrike" baseline="0" dirty="0">
              <a:latin typeface="DejaVuSans-Bold"/>
            </a:endParaRPr>
          </a:p>
          <a:p>
            <a:endParaRPr lang="en-US" dirty="0"/>
          </a:p>
        </p:txBody>
      </p:sp>
      <p:pic>
        <p:nvPicPr>
          <p:cNvPr id="4" name="Picture 3">
            <a:extLst>
              <a:ext uri="{FF2B5EF4-FFF2-40B4-BE49-F238E27FC236}">
                <a16:creationId xmlns:a16="http://schemas.microsoft.com/office/drawing/2014/main" id="{2C43F9E3-0F41-0AEE-CC39-87EAD347ABD2}"/>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67758" y="23494000"/>
            <a:ext cx="6463426" cy="6920532"/>
          </a:xfrm>
          <a:prstGeom prst="rect">
            <a:avLst/>
          </a:prstGeom>
          <a:ln>
            <a:noFill/>
          </a:ln>
          <a:effectLst>
            <a:outerShdw blurRad="190500" algn="tl" rotWithShape="0">
              <a:srgbClr val="000000">
                <a:alpha val="70000"/>
              </a:srgbClr>
            </a:outerShdw>
          </a:effectLst>
        </p:spPr>
      </p:pic>
      <p:pic>
        <p:nvPicPr>
          <p:cNvPr id="6" name="Picture 5" descr="Diagram&#10;&#10;Description automatically generated">
            <a:extLst>
              <a:ext uri="{FF2B5EF4-FFF2-40B4-BE49-F238E27FC236}">
                <a16:creationId xmlns:a16="http://schemas.microsoft.com/office/drawing/2014/main" id="{B1E7E2E6-BA21-DF4A-E19F-57A4FDA342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602012" y="23494000"/>
            <a:ext cx="6463427" cy="6920532"/>
          </a:xfrm>
          <a:prstGeom prst="rect">
            <a:avLst/>
          </a:prstGeom>
          <a:ln>
            <a:noFill/>
          </a:ln>
          <a:effectLst>
            <a:outerShdw blurRad="292100" dist="139700" dir="2700000" algn="tl" rotWithShape="0">
              <a:srgbClr val="333333">
                <a:alpha val="65000"/>
              </a:srgbClr>
            </a:outerShdw>
          </a:effectLst>
        </p:spPr>
      </p:pic>
      <p:sp>
        <p:nvSpPr>
          <p:cNvPr id="7" name="Rectangle: Rounded Corners 6">
            <a:extLst>
              <a:ext uri="{FF2B5EF4-FFF2-40B4-BE49-F238E27FC236}">
                <a16:creationId xmlns:a16="http://schemas.microsoft.com/office/drawing/2014/main" id="{5E25B8B7-AF92-FDCA-3DEC-A3A308C4E527}"/>
              </a:ext>
            </a:extLst>
          </p:cNvPr>
          <p:cNvSpPr/>
          <p:nvPr/>
        </p:nvSpPr>
        <p:spPr>
          <a:xfrm>
            <a:off x="13527672" y="10334808"/>
            <a:ext cx="5570992" cy="756812"/>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latin typeface="+mj-lt"/>
              </a:rPr>
              <a:t>ORGANOGRAM</a:t>
            </a:r>
          </a:p>
        </p:txBody>
      </p:sp>
      <p:sp>
        <p:nvSpPr>
          <p:cNvPr id="15" name="Rectangle: Rounded Corners 14">
            <a:extLst>
              <a:ext uri="{FF2B5EF4-FFF2-40B4-BE49-F238E27FC236}">
                <a16:creationId xmlns:a16="http://schemas.microsoft.com/office/drawing/2014/main" id="{F25AA463-312C-5D94-F19A-BA9BDD801F34}"/>
              </a:ext>
            </a:extLst>
          </p:cNvPr>
          <p:cNvSpPr/>
          <p:nvPr/>
        </p:nvSpPr>
        <p:spPr>
          <a:xfrm>
            <a:off x="14567555" y="11535637"/>
            <a:ext cx="2841218" cy="78358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800" dirty="0"/>
              <a:t>SENIOR PRINCIPLE</a:t>
            </a:r>
          </a:p>
        </p:txBody>
      </p:sp>
      <p:sp>
        <p:nvSpPr>
          <p:cNvPr id="16" name="Arrow: Down 15">
            <a:extLst>
              <a:ext uri="{FF2B5EF4-FFF2-40B4-BE49-F238E27FC236}">
                <a16:creationId xmlns:a16="http://schemas.microsoft.com/office/drawing/2014/main" id="{7756647A-E423-FC03-6CBA-2FEE204D0EF5}"/>
              </a:ext>
            </a:extLst>
          </p:cNvPr>
          <p:cNvSpPr/>
          <p:nvPr/>
        </p:nvSpPr>
        <p:spPr>
          <a:xfrm>
            <a:off x="15835764" y="12548141"/>
            <a:ext cx="304800" cy="359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Rounded Corners 16">
            <a:extLst>
              <a:ext uri="{FF2B5EF4-FFF2-40B4-BE49-F238E27FC236}">
                <a16:creationId xmlns:a16="http://schemas.microsoft.com/office/drawing/2014/main" id="{96C410F1-B8BF-726F-4CDB-9D7CDAAC5402}"/>
              </a:ext>
            </a:extLst>
          </p:cNvPr>
          <p:cNvSpPr/>
          <p:nvPr/>
        </p:nvSpPr>
        <p:spPr>
          <a:xfrm>
            <a:off x="14372200" y="12978349"/>
            <a:ext cx="3312273" cy="84275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dirty="0"/>
              <a:t>WASH HEAD(WATER &amp; SANITIZATION)</a:t>
            </a:r>
          </a:p>
        </p:txBody>
      </p:sp>
      <p:sp>
        <p:nvSpPr>
          <p:cNvPr id="18" name="Arrow: Down 17">
            <a:extLst>
              <a:ext uri="{FF2B5EF4-FFF2-40B4-BE49-F238E27FC236}">
                <a16:creationId xmlns:a16="http://schemas.microsoft.com/office/drawing/2014/main" id="{9286ECC8-D45A-F310-0BD5-3F5E80DB8E54}"/>
              </a:ext>
            </a:extLst>
          </p:cNvPr>
          <p:cNvSpPr/>
          <p:nvPr/>
        </p:nvSpPr>
        <p:spPr>
          <a:xfrm>
            <a:off x="15801781" y="13961993"/>
            <a:ext cx="304800" cy="359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41ACB07A-64FA-B229-FAFE-BDB30B43DCE3}"/>
              </a:ext>
            </a:extLst>
          </p:cNvPr>
          <p:cNvSpPr/>
          <p:nvPr/>
        </p:nvSpPr>
        <p:spPr>
          <a:xfrm>
            <a:off x="14745990" y="14378738"/>
            <a:ext cx="2756452" cy="78358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dirty="0"/>
              <a:t>SENIOR CONSULTANT</a:t>
            </a:r>
          </a:p>
        </p:txBody>
      </p:sp>
      <p:sp>
        <p:nvSpPr>
          <p:cNvPr id="22" name="Arrow: Down 21">
            <a:extLst>
              <a:ext uri="{FF2B5EF4-FFF2-40B4-BE49-F238E27FC236}">
                <a16:creationId xmlns:a16="http://schemas.microsoft.com/office/drawing/2014/main" id="{54A22BFA-D241-D292-63CC-E53A3A2C688E}"/>
              </a:ext>
            </a:extLst>
          </p:cNvPr>
          <p:cNvSpPr/>
          <p:nvPr/>
        </p:nvSpPr>
        <p:spPr>
          <a:xfrm>
            <a:off x="15867611" y="15264140"/>
            <a:ext cx="304800" cy="359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ED20F816-13E1-658F-E533-6CB45BD30B73}"/>
              </a:ext>
            </a:extLst>
          </p:cNvPr>
          <p:cNvSpPr/>
          <p:nvPr/>
        </p:nvSpPr>
        <p:spPr>
          <a:xfrm>
            <a:off x="14793089" y="15694162"/>
            <a:ext cx="2756452" cy="937823"/>
          </a:xfrm>
          <a:prstGeom prst="roundRect">
            <a:avLst/>
          </a:prstGeom>
          <a:solidFill>
            <a:srgbClr val="F644E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ASSOCIATE CONSULTANT</a:t>
            </a:r>
          </a:p>
        </p:txBody>
      </p:sp>
      <p:sp>
        <p:nvSpPr>
          <p:cNvPr id="25" name="Arrow: Down 24">
            <a:extLst>
              <a:ext uri="{FF2B5EF4-FFF2-40B4-BE49-F238E27FC236}">
                <a16:creationId xmlns:a16="http://schemas.microsoft.com/office/drawing/2014/main" id="{3B230506-0E39-A420-397D-F2AA6B63C072}"/>
              </a:ext>
            </a:extLst>
          </p:cNvPr>
          <p:cNvSpPr/>
          <p:nvPr/>
        </p:nvSpPr>
        <p:spPr>
          <a:xfrm>
            <a:off x="15963573" y="16717883"/>
            <a:ext cx="304800" cy="359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Rounded Corners 26">
            <a:extLst>
              <a:ext uri="{FF2B5EF4-FFF2-40B4-BE49-F238E27FC236}">
                <a16:creationId xmlns:a16="http://schemas.microsoft.com/office/drawing/2014/main" id="{2F455D68-A00D-27B2-1CF6-6D351E0965C7}"/>
              </a:ext>
            </a:extLst>
          </p:cNvPr>
          <p:cNvSpPr/>
          <p:nvPr/>
        </p:nvSpPr>
        <p:spPr>
          <a:xfrm>
            <a:off x="14785348" y="17176582"/>
            <a:ext cx="2841218" cy="783580"/>
          </a:xfrm>
          <a:prstGeom prst="roundRect">
            <a:avLst/>
          </a:prstGeom>
          <a:solidFill>
            <a:srgbClr val="CE613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RESEARCH ASSOCIATE</a:t>
            </a:r>
          </a:p>
        </p:txBody>
      </p:sp>
      <p:sp>
        <p:nvSpPr>
          <p:cNvPr id="28" name="Arrow: Down 27">
            <a:extLst>
              <a:ext uri="{FF2B5EF4-FFF2-40B4-BE49-F238E27FC236}">
                <a16:creationId xmlns:a16="http://schemas.microsoft.com/office/drawing/2014/main" id="{E14D1E33-DD7F-9555-51A9-15A65E2F6AC1}"/>
              </a:ext>
            </a:extLst>
          </p:cNvPr>
          <p:cNvSpPr/>
          <p:nvPr/>
        </p:nvSpPr>
        <p:spPr>
          <a:xfrm>
            <a:off x="15956656" y="18074124"/>
            <a:ext cx="304800" cy="359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Rounded Corners 28">
            <a:extLst>
              <a:ext uri="{FF2B5EF4-FFF2-40B4-BE49-F238E27FC236}">
                <a16:creationId xmlns:a16="http://schemas.microsoft.com/office/drawing/2014/main" id="{6C98975C-EB23-5E7C-86A3-42757548F24F}"/>
              </a:ext>
            </a:extLst>
          </p:cNvPr>
          <p:cNvSpPr/>
          <p:nvPr/>
        </p:nvSpPr>
        <p:spPr>
          <a:xfrm>
            <a:off x="14785349" y="18532823"/>
            <a:ext cx="2841217" cy="783580"/>
          </a:xfrm>
          <a:prstGeom prst="roundRect">
            <a:avLst/>
          </a:prstGeom>
          <a:solidFill>
            <a:srgbClr val="CE3DF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EXTERNAL CONSULTANT</a:t>
            </a:r>
          </a:p>
        </p:txBody>
      </p:sp>
      <p:sp>
        <p:nvSpPr>
          <p:cNvPr id="30" name="Arrow: Down 29">
            <a:extLst>
              <a:ext uri="{FF2B5EF4-FFF2-40B4-BE49-F238E27FC236}">
                <a16:creationId xmlns:a16="http://schemas.microsoft.com/office/drawing/2014/main" id="{5F7200BC-E598-DCBC-F6E8-997DED2F2D15}"/>
              </a:ext>
            </a:extLst>
          </p:cNvPr>
          <p:cNvSpPr/>
          <p:nvPr/>
        </p:nvSpPr>
        <p:spPr>
          <a:xfrm>
            <a:off x="15963573" y="19428813"/>
            <a:ext cx="307278" cy="3719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Rounded Corners 30">
            <a:extLst>
              <a:ext uri="{FF2B5EF4-FFF2-40B4-BE49-F238E27FC236}">
                <a16:creationId xmlns:a16="http://schemas.microsoft.com/office/drawing/2014/main" id="{81F85D0E-1971-B6D3-03F0-EFCA4A4A93B2}"/>
              </a:ext>
            </a:extLst>
          </p:cNvPr>
          <p:cNvSpPr/>
          <p:nvPr/>
        </p:nvSpPr>
        <p:spPr>
          <a:xfrm>
            <a:off x="14960716" y="19874037"/>
            <a:ext cx="2398427" cy="490932"/>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INTERNS</a:t>
            </a:r>
          </a:p>
        </p:txBody>
      </p:sp>
      <p:sp>
        <p:nvSpPr>
          <p:cNvPr id="32" name="Arrow: Down 31">
            <a:extLst>
              <a:ext uri="{FF2B5EF4-FFF2-40B4-BE49-F238E27FC236}">
                <a16:creationId xmlns:a16="http://schemas.microsoft.com/office/drawing/2014/main" id="{00C79F32-AB91-6072-08FB-E60C0691E73C}"/>
              </a:ext>
            </a:extLst>
          </p:cNvPr>
          <p:cNvSpPr/>
          <p:nvPr/>
        </p:nvSpPr>
        <p:spPr>
          <a:xfrm>
            <a:off x="16028337" y="20444354"/>
            <a:ext cx="304800" cy="3597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Rounded Corners 32">
            <a:extLst>
              <a:ext uri="{FF2B5EF4-FFF2-40B4-BE49-F238E27FC236}">
                <a16:creationId xmlns:a16="http://schemas.microsoft.com/office/drawing/2014/main" id="{5A4F325F-6676-358E-A043-7773D6E82EEA}"/>
              </a:ext>
            </a:extLst>
          </p:cNvPr>
          <p:cNvSpPr/>
          <p:nvPr/>
        </p:nvSpPr>
        <p:spPr>
          <a:xfrm>
            <a:off x="14850485" y="20883503"/>
            <a:ext cx="2756452" cy="67703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FIELD ASSESSORS</a:t>
            </a:r>
          </a:p>
        </p:txBody>
      </p:sp>
      <p:sp>
        <p:nvSpPr>
          <p:cNvPr id="8" name="Rectangle: Rounded Corners 7">
            <a:extLst>
              <a:ext uri="{FF2B5EF4-FFF2-40B4-BE49-F238E27FC236}">
                <a16:creationId xmlns:a16="http://schemas.microsoft.com/office/drawing/2014/main" id="{AEDE72B3-F5B1-9F9C-A842-1BA141A31276}"/>
              </a:ext>
            </a:extLst>
          </p:cNvPr>
          <p:cNvSpPr/>
          <p:nvPr/>
        </p:nvSpPr>
        <p:spPr>
          <a:xfrm>
            <a:off x="9469722" y="34023058"/>
            <a:ext cx="6933505" cy="1665885"/>
          </a:xfrm>
          <a:prstGeom prst="roundRect">
            <a:avLst/>
          </a:prstGeom>
          <a:solidFill>
            <a:srgbClr val="D7D7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latin typeface="+mj-lt"/>
              </a:rPr>
              <a:t>LEARNING &amp; VALUE  ADDITION</a:t>
            </a:r>
          </a:p>
        </p:txBody>
      </p:sp>
      <p:sp>
        <p:nvSpPr>
          <p:cNvPr id="34" name="TextBox 33">
            <a:extLst>
              <a:ext uri="{FF2B5EF4-FFF2-40B4-BE49-F238E27FC236}">
                <a16:creationId xmlns:a16="http://schemas.microsoft.com/office/drawing/2014/main" id="{F9F1D61B-5C7E-829B-9291-59BF4C55A31E}"/>
              </a:ext>
            </a:extLst>
          </p:cNvPr>
          <p:cNvSpPr txBox="1"/>
          <p:nvPr/>
        </p:nvSpPr>
        <p:spPr>
          <a:xfrm>
            <a:off x="10009715" y="36304107"/>
            <a:ext cx="5860667" cy="4016484"/>
          </a:xfrm>
          <a:prstGeom prst="rect">
            <a:avLst/>
          </a:prstGeom>
          <a:noFill/>
        </p:spPr>
        <p:txBody>
          <a:bodyPr wrap="square">
            <a:spAutoFit/>
          </a:bodyPr>
          <a:lstStyle/>
          <a:p>
            <a:pPr marL="285750" indent="-285750">
              <a:lnSpc>
                <a:spcPct val="150000"/>
              </a:lnSpc>
              <a:buFont typeface="Wingdings" panose="05000000000000000000" pitchFamily="2" charset="2"/>
              <a:buChar char="v"/>
            </a:pPr>
            <a:r>
              <a:rPr lang="en-US" sz="2800" dirty="0"/>
              <a:t>Acquire the genuine work insight</a:t>
            </a:r>
          </a:p>
          <a:p>
            <a:pPr marL="285750" indent="-285750">
              <a:lnSpc>
                <a:spcPct val="150000"/>
              </a:lnSpc>
              <a:buFont typeface="Wingdings" panose="05000000000000000000" pitchFamily="2" charset="2"/>
              <a:buChar char="v"/>
            </a:pPr>
            <a:r>
              <a:rPr lang="en-US" sz="2800" dirty="0"/>
              <a:t>Networking opportunities</a:t>
            </a:r>
          </a:p>
          <a:p>
            <a:pPr marL="285750" indent="-285750">
              <a:lnSpc>
                <a:spcPct val="150000"/>
              </a:lnSpc>
              <a:buFont typeface="Wingdings" panose="05000000000000000000" pitchFamily="2" charset="2"/>
              <a:buChar char="v"/>
            </a:pPr>
            <a:r>
              <a:rPr lang="en-US" sz="2800" dirty="0"/>
              <a:t>Boost self confidence</a:t>
            </a:r>
          </a:p>
          <a:p>
            <a:pPr marL="285750" indent="-285750">
              <a:lnSpc>
                <a:spcPct val="150000"/>
              </a:lnSpc>
              <a:buFont typeface="Wingdings" panose="05000000000000000000" pitchFamily="2" charset="2"/>
              <a:buChar char="v"/>
            </a:pPr>
            <a:r>
              <a:rPr lang="en-US" sz="2800" dirty="0"/>
              <a:t>Productivity</a:t>
            </a:r>
          </a:p>
          <a:p>
            <a:pPr marL="285750" indent="-285750">
              <a:lnSpc>
                <a:spcPct val="150000"/>
              </a:lnSpc>
              <a:buFont typeface="Wingdings" panose="05000000000000000000" pitchFamily="2" charset="2"/>
              <a:buChar char="v"/>
            </a:pPr>
            <a:r>
              <a:rPr lang="en-US" sz="2800" dirty="0"/>
              <a:t>Real corporate world experience</a:t>
            </a:r>
          </a:p>
          <a:p>
            <a:pPr marL="285750" indent="-285750">
              <a:lnSpc>
                <a:spcPct val="150000"/>
              </a:lnSpc>
              <a:buFont typeface="Wingdings" panose="05000000000000000000" pitchFamily="2" charset="2"/>
              <a:buChar char="v"/>
            </a:pPr>
            <a:endParaRPr lang="en-US" dirty="0"/>
          </a:p>
          <a:p>
            <a:pPr marL="285750" indent="-285750">
              <a:buFont typeface="Wingdings" panose="05000000000000000000" pitchFamily="2" charset="2"/>
              <a:buChar char="v"/>
            </a:pPr>
            <a:endParaRPr lang="en-US" dirty="0"/>
          </a:p>
        </p:txBody>
      </p:sp>
      <p:sp>
        <p:nvSpPr>
          <p:cNvPr id="13" name="Rectangle: Rounded Corners 12">
            <a:extLst>
              <a:ext uri="{FF2B5EF4-FFF2-40B4-BE49-F238E27FC236}">
                <a16:creationId xmlns:a16="http://schemas.microsoft.com/office/drawing/2014/main" id="{5543E5FD-5D12-4A95-004B-DF890388ECBB}"/>
              </a:ext>
            </a:extLst>
          </p:cNvPr>
          <p:cNvSpPr/>
          <p:nvPr/>
        </p:nvSpPr>
        <p:spPr>
          <a:xfrm>
            <a:off x="648699" y="22782745"/>
            <a:ext cx="6657242" cy="1341120"/>
          </a:xfrm>
          <a:prstGeom prst="roundRect">
            <a:avLst/>
          </a:prstGeom>
          <a:solidFill>
            <a:srgbClr val="8593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n w="0"/>
                <a:solidFill>
                  <a:schemeClr val="tx1"/>
                </a:solidFill>
                <a:effectLst>
                  <a:outerShdw blurRad="38100" dist="19050" dir="2700000" algn="tl" rotWithShape="0">
                    <a:schemeClr val="dk1">
                      <a:alpha val="40000"/>
                    </a:schemeClr>
                  </a:outerShdw>
                </a:effectLst>
                <a:latin typeface="+mj-lt"/>
              </a:rPr>
              <a:t>SWOT ANALYSIS</a:t>
            </a:r>
            <a:endParaRPr lang="en-US" sz="6000" b="1" dirty="0">
              <a:latin typeface="+mj-lt"/>
            </a:endParaRPr>
          </a:p>
        </p:txBody>
      </p:sp>
      <p:sp>
        <p:nvSpPr>
          <p:cNvPr id="35" name="TextBox 34">
            <a:extLst>
              <a:ext uri="{FF2B5EF4-FFF2-40B4-BE49-F238E27FC236}">
                <a16:creationId xmlns:a16="http://schemas.microsoft.com/office/drawing/2014/main" id="{AD1696B2-A20C-F52F-2A7F-862162D51683}"/>
              </a:ext>
            </a:extLst>
          </p:cNvPr>
          <p:cNvSpPr txBox="1"/>
          <p:nvPr/>
        </p:nvSpPr>
        <p:spPr>
          <a:xfrm>
            <a:off x="937542" y="24888087"/>
            <a:ext cx="6933505" cy="13295948"/>
          </a:xfrm>
          <a:prstGeom prst="rect">
            <a:avLst/>
          </a:prstGeom>
          <a:noFill/>
        </p:spPr>
        <p:txBody>
          <a:bodyPr wrap="square">
            <a:spAutoFit/>
          </a:bodyPr>
          <a:lstStyle/>
          <a:p>
            <a:pPr>
              <a:lnSpc>
                <a:spcPct val="150000"/>
              </a:lnSpc>
            </a:pPr>
            <a:r>
              <a:rPr lang="en-US" sz="2800" b="1" dirty="0"/>
              <a:t>STRENGTH:</a:t>
            </a:r>
          </a:p>
          <a:p>
            <a:pPr marL="342900" indent="-342900">
              <a:lnSpc>
                <a:spcPct val="150000"/>
              </a:lnSpc>
              <a:buFont typeface="+mj-lt"/>
              <a:buAutoNum type="arabicPeriod"/>
            </a:pPr>
            <a:r>
              <a:rPr lang="en-US" sz="2800" dirty="0"/>
              <a:t>Elimination of open defecation </a:t>
            </a:r>
          </a:p>
          <a:p>
            <a:pPr marL="342900" indent="-342900">
              <a:lnSpc>
                <a:spcPct val="150000"/>
              </a:lnSpc>
              <a:buFont typeface="+mj-lt"/>
              <a:buAutoNum type="arabicPeriod"/>
            </a:pPr>
            <a:r>
              <a:rPr lang="en-IN" sz="2800" dirty="0"/>
              <a:t>To effect behavioural change regarding healthy sanitation practices</a:t>
            </a:r>
          </a:p>
          <a:p>
            <a:pPr marL="342900" indent="-342900">
              <a:lnSpc>
                <a:spcPct val="150000"/>
              </a:lnSpc>
              <a:buFont typeface="+mj-lt"/>
              <a:buAutoNum type="arabicPeriod"/>
            </a:pPr>
            <a:r>
              <a:rPr lang="en-IN" sz="2800" dirty="0"/>
              <a:t>Generate awareness about sanitation and its linkage with public health</a:t>
            </a:r>
          </a:p>
          <a:p>
            <a:pPr marL="342900" indent="-342900">
              <a:lnSpc>
                <a:spcPct val="150000"/>
              </a:lnSpc>
              <a:buFont typeface="+mj-lt"/>
              <a:buAutoNum type="arabicPeriod"/>
            </a:pPr>
            <a:r>
              <a:rPr lang="en-IN" sz="2800" dirty="0"/>
              <a:t>Regular waste collection</a:t>
            </a:r>
          </a:p>
          <a:p>
            <a:pPr>
              <a:lnSpc>
                <a:spcPct val="150000"/>
              </a:lnSpc>
            </a:pPr>
            <a:r>
              <a:rPr lang="en-US" sz="2800" b="1" dirty="0"/>
              <a:t>WEAKNESS:</a:t>
            </a:r>
          </a:p>
          <a:p>
            <a:pPr marL="342900" indent="-342900">
              <a:lnSpc>
                <a:spcPct val="150000"/>
              </a:lnSpc>
              <a:buFont typeface="+mj-lt"/>
              <a:buAutoNum type="arabicPeriod"/>
            </a:pPr>
            <a:r>
              <a:rPr lang="en-US" sz="2800" dirty="0"/>
              <a:t>Poor dumping management</a:t>
            </a:r>
          </a:p>
          <a:p>
            <a:pPr marL="342900" indent="-342900">
              <a:lnSpc>
                <a:spcPct val="150000"/>
              </a:lnSpc>
              <a:buFont typeface="+mj-lt"/>
              <a:buAutoNum type="arabicPeriod"/>
            </a:pPr>
            <a:r>
              <a:rPr lang="en-IN" sz="2800" b="0" i="0" dirty="0">
                <a:solidFill>
                  <a:srgbClr val="000000"/>
                </a:solidFill>
                <a:effectLst/>
              </a:rPr>
              <a:t>Less focus on other aspects of sanitation i.e., </a:t>
            </a:r>
            <a:r>
              <a:rPr lang="en-IN" sz="2800" dirty="0">
                <a:solidFill>
                  <a:srgbClr val="000000"/>
                </a:solidFill>
              </a:rPr>
              <a:t>t</a:t>
            </a:r>
            <a:r>
              <a:rPr lang="en-IN" sz="2800" b="0" i="0" dirty="0">
                <a:solidFill>
                  <a:srgbClr val="000000"/>
                </a:solidFill>
                <a:effectLst/>
              </a:rPr>
              <a:t>he campaign mainly focuses on achieving ODF (Open Defecation Free) status wherein every individual in the village uses sanitary latrines leading to abolition of open field defecation, but at the same village there is huge amount of animal excreta and other waste polluting and spreading infection in the environment despite achieving goal of open defecation free</a:t>
            </a:r>
            <a:endParaRPr lang="en-US" sz="2800" dirty="0"/>
          </a:p>
          <a:p>
            <a:endParaRPr lang="en-US" b="1" dirty="0">
              <a:latin typeface="+mj-lt"/>
            </a:endParaRPr>
          </a:p>
        </p:txBody>
      </p:sp>
      <p:sp>
        <p:nvSpPr>
          <p:cNvPr id="36" name="Rectangle: Rounded Corners 35">
            <a:extLst>
              <a:ext uri="{FF2B5EF4-FFF2-40B4-BE49-F238E27FC236}">
                <a16:creationId xmlns:a16="http://schemas.microsoft.com/office/drawing/2014/main" id="{31E491DF-44F6-6B06-10B5-696D68B9CEFE}"/>
              </a:ext>
            </a:extLst>
          </p:cNvPr>
          <p:cNvSpPr/>
          <p:nvPr/>
        </p:nvSpPr>
        <p:spPr>
          <a:xfrm>
            <a:off x="19098664" y="31686984"/>
            <a:ext cx="4629150" cy="1341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solidFill>
                  <a:schemeClr val="tx1"/>
                </a:solidFill>
                <a:latin typeface="+mj-lt"/>
              </a:rPr>
              <a:t>CHALLENGES</a:t>
            </a:r>
          </a:p>
        </p:txBody>
      </p:sp>
      <p:sp>
        <p:nvSpPr>
          <p:cNvPr id="38" name="TextBox 37">
            <a:extLst>
              <a:ext uri="{FF2B5EF4-FFF2-40B4-BE49-F238E27FC236}">
                <a16:creationId xmlns:a16="http://schemas.microsoft.com/office/drawing/2014/main" id="{97D4B8B4-EC13-BABB-6EA9-90BBD099BB21}"/>
              </a:ext>
            </a:extLst>
          </p:cNvPr>
          <p:cNvSpPr txBox="1"/>
          <p:nvPr/>
        </p:nvSpPr>
        <p:spPr>
          <a:xfrm>
            <a:off x="18830230" y="33777498"/>
            <a:ext cx="5570992" cy="3600986"/>
          </a:xfrm>
          <a:prstGeom prst="rect">
            <a:avLst/>
          </a:prstGeom>
          <a:noFill/>
        </p:spPr>
        <p:txBody>
          <a:bodyPr wrap="square">
            <a:spAutoFit/>
          </a:bodyPr>
          <a:lstStyle/>
          <a:p>
            <a:pPr marL="285750" indent="-285750">
              <a:lnSpc>
                <a:spcPct val="150000"/>
              </a:lnSpc>
              <a:buFont typeface="Wingdings" panose="05000000000000000000" pitchFamily="2" charset="2"/>
              <a:buChar char="v"/>
            </a:pPr>
            <a:r>
              <a:rPr lang="en-US" sz="2800" dirty="0"/>
              <a:t>Time management</a:t>
            </a:r>
          </a:p>
          <a:p>
            <a:pPr marL="285750" indent="-285750">
              <a:lnSpc>
                <a:spcPct val="150000"/>
              </a:lnSpc>
              <a:buFont typeface="Wingdings" panose="05000000000000000000" pitchFamily="2" charset="2"/>
              <a:buChar char="v"/>
            </a:pPr>
            <a:r>
              <a:rPr lang="en-US" sz="2800" dirty="0"/>
              <a:t>Competitive co-interns</a:t>
            </a:r>
          </a:p>
          <a:p>
            <a:pPr marL="285750" indent="-285750">
              <a:lnSpc>
                <a:spcPct val="150000"/>
              </a:lnSpc>
              <a:buFont typeface="Wingdings" panose="05000000000000000000" pitchFamily="2" charset="2"/>
              <a:buChar char="v"/>
            </a:pPr>
            <a:r>
              <a:rPr lang="en-US" sz="2800" dirty="0"/>
              <a:t>Afraid to ask questions</a:t>
            </a:r>
          </a:p>
          <a:p>
            <a:pPr marL="285750" indent="-285750">
              <a:lnSpc>
                <a:spcPct val="150000"/>
              </a:lnSpc>
              <a:buFont typeface="Wingdings" panose="05000000000000000000" pitchFamily="2" charset="2"/>
              <a:buChar char="v"/>
            </a:pPr>
            <a:r>
              <a:rPr lang="en-US" sz="2800" dirty="0"/>
              <a:t>Exposure to grey area of corporate world</a:t>
            </a:r>
          </a:p>
          <a:p>
            <a:endParaRPr lang="en-US" dirty="0"/>
          </a:p>
        </p:txBody>
      </p:sp>
      <p:sp>
        <p:nvSpPr>
          <p:cNvPr id="39" name="Rectangle: Rounded Corners 38">
            <a:extLst>
              <a:ext uri="{FF2B5EF4-FFF2-40B4-BE49-F238E27FC236}">
                <a16:creationId xmlns:a16="http://schemas.microsoft.com/office/drawing/2014/main" id="{E3D88EAA-F02A-73B8-20E4-4786194C7605}"/>
              </a:ext>
            </a:extLst>
          </p:cNvPr>
          <p:cNvSpPr/>
          <p:nvPr/>
        </p:nvSpPr>
        <p:spPr>
          <a:xfrm>
            <a:off x="26854915" y="31220416"/>
            <a:ext cx="5559233" cy="17145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n w="0"/>
                <a:solidFill>
                  <a:schemeClr val="tx1"/>
                </a:solidFill>
                <a:effectLst>
                  <a:outerShdw blurRad="38100" dist="19050" dir="2700000" algn="tl" rotWithShape="0">
                    <a:schemeClr val="dk1">
                      <a:alpha val="40000"/>
                    </a:schemeClr>
                  </a:outerShdw>
                </a:effectLst>
                <a:latin typeface="+mj-lt"/>
              </a:rPr>
              <a:t>USEFULNESS OF INTERNSHIP</a:t>
            </a:r>
            <a:endParaRPr lang="en-US" sz="6000" b="1" dirty="0">
              <a:latin typeface="+mj-lt"/>
            </a:endParaRPr>
          </a:p>
        </p:txBody>
      </p:sp>
      <p:sp>
        <p:nvSpPr>
          <p:cNvPr id="41" name="TextBox 40">
            <a:extLst>
              <a:ext uri="{FF2B5EF4-FFF2-40B4-BE49-F238E27FC236}">
                <a16:creationId xmlns:a16="http://schemas.microsoft.com/office/drawing/2014/main" id="{EB5DA5B9-B4D1-CAC7-85BA-0E725701025B}"/>
              </a:ext>
            </a:extLst>
          </p:cNvPr>
          <p:cNvSpPr txBox="1"/>
          <p:nvPr/>
        </p:nvSpPr>
        <p:spPr>
          <a:xfrm>
            <a:off x="26974800" y="33826619"/>
            <a:ext cx="5439348" cy="5196166"/>
          </a:xfrm>
          <a:prstGeom prst="rect">
            <a:avLst/>
          </a:prstGeom>
          <a:noFill/>
        </p:spPr>
        <p:txBody>
          <a:bodyPr wrap="square">
            <a:spAutoFit/>
          </a:bodyPr>
          <a:lstStyle/>
          <a:p>
            <a:pPr marL="285750" indent="-285750">
              <a:lnSpc>
                <a:spcPct val="150000"/>
              </a:lnSpc>
              <a:buFont typeface="Wingdings" panose="05000000000000000000" pitchFamily="2" charset="2"/>
              <a:buChar char="v"/>
            </a:pPr>
            <a:r>
              <a:rPr lang="en-US" sz="2800" dirty="0"/>
              <a:t>Gain valuable work experience</a:t>
            </a:r>
          </a:p>
          <a:p>
            <a:pPr marL="285750" indent="-285750">
              <a:lnSpc>
                <a:spcPct val="150000"/>
              </a:lnSpc>
              <a:buFont typeface="Wingdings" panose="05000000000000000000" pitchFamily="2" charset="2"/>
              <a:buChar char="v"/>
            </a:pPr>
            <a:r>
              <a:rPr lang="en-US" sz="2800" dirty="0"/>
              <a:t>Experienced the edge in the job market</a:t>
            </a:r>
          </a:p>
          <a:p>
            <a:pPr marL="285750" indent="-285750">
              <a:lnSpc>
                <a:spcPct val="150000"/>
              </a:lnSpc>
              <a:buFont typeface="Wingdings" panose="05000000000000000000" pitchFamily="2" charset="2"/>
              <a:buChar char="v"/>
            </a:pPr>
            <a:r>
              <a:rPr lang="en-US" sz="2800" dirty="0"/>
              <a:t>Explore a career path</a:t>
            </a:r>
          </a:p>
          <a:p>
            <a:pPr marL="285750" indent="-285750">
              <a:lnSpc>
                <a:spcPct val="150000"/>
              </a:lnSpc>
              <a:buFont typeface="Wingdings" panose="05000000000000000000" pitchFamily="2" charset="2"/>
              <a:buChar char="v"/>
            </a:pPr>
            <a:r>
              <a:rPr lang="en-US" sz="2800" dirty="0"/>
              <a:t>Develop &amp; refine skills</a:t>
            </a:r>
          </a:p>
          <a:p>
            <a:pPr marL="285750" indent="-285750">
              <a:lnSpc>
                <a:spcPct val="150000"/>
              </a:lnSpc>
              <a:buFont typeface="Wingdings" panose="05000000000000000000" pitchFamily="2" charset="2"/>
              <a:buChar char="v"/>
            </a:pPr>
            <a:r>
              <a:rPr lang="en-US" sz="2800" dirty="0"/>
              <a:t>Gain confidence</a:t>
            </a:r>
          </a:p>
          <a:p>
            <a:pPr marL="285750" indent="-285750">
              <a:lnSpc>
                <a:spcPct val="150000"/>
              </a:lnSpc>
              <a:buFont typeface="Wingdings" panose="05000000000000000000" pitchFamily="2" charset="2"/>
              <a:buChar char="v"/>
            </a:pPr>
            <a:r>
              <a:rPr lang="en-US" sz="2800" dirty="0"/>
              <a:t>Receive financial compensation</a:t>
            </a:r>
          </a:p>
          <a:p>
            <a:pPr marL="285750" indent="-285750">
              <a:lnSpc>
                <a:spcPct val="150000"/>
              </a:lnSpc>
              <a:buFont typeface="Wingdings" panose="05000000000000000000" pitchFamily="2" charset="2"/>
              <a:buChar char="v"/>
            </a:pPr>
            <a:r>
              <a:rPr lang="en-US" sz="2800" dirty="0"/>
              <a:t>Networking</a:t>
            </a:r>
          </a:p>
        </p:txBody>
      </p:sp>
      <p:pic>
        <p:nvPicPr>
          <p:cNvPr id="43" name="Picture 42" descr="Graphical user interface, text, application, chat or text message&#10;&#10;Description automatically generated">
            <a:extLst>
              <a:ext uri="{FF2B5EF4-FFF2-40B4-BE49-F238E27FC236}">
                <a16:creationId xmlns:a16="http://schemas.microsoft.com/office/drawing/2014/main" id="{21E23101-7DF6-B9AE-3095-5EC4111E2A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872308" y="16955051"/>
            <a:ext cx="5752241" cy="4755357"/>
          </a:xfrm>
          <a:prstGeom prst="rect">
            <a:avLst/>
          </a:prstGeom>
          <a:ln>
            <a:noFill/>
          </a:ln>
          <a:effectLst>
            <a:outerShdw blurRad="292100" dist="139700" dir="2700000" algn="tl" rotWithShape="0">
              <a:srgbClr val="333333">
                <a:alpha val="65000"/>
              </a:srgbClr>
            </a:outerShdw>
          </a:effectLst>
        </p:spPr>
      </p:pic>
      <p:sp>
        <p:nvSpPr>
          <p:cNvPr id="44" name="TextBox 43">
            <a:extLst>
              <a:ext uri="{FF2B5EF4-FFF2-40B4-BE49-F238E27FC236}">
                <a16:creationId xmlns:a16="http://schemas.microsoft.com/office/drawing/2014/main" id="{95744663-F3DD-6167-F666-DB7202C73277}"/>
              </a:ext>
            </a:extLst>
          </p:cNvPr>
          <p:cNvSpPr txBox="1"/>
          <p:nvPr/>
        </p:nvSpPr>
        <p:spPr>
          <a:xfrm>
            <a:off x="8788586" y="30161439"/>
            <a:ext cx="7410972" cy="3254865"/>
          </a:xfrm>
          <a:prstGeom prst="rect">
            <a:avLst/>
          </a:prstGeom>
          <a:noFill/>
        </p:spPr>
        <p:txBody>
          <a:bodyPr wrap="square">
            <a:spAutoFit/>
          </a:bodyPr>
          <a:lstStyle/>
          <a:p>
            <a:pPr>
              <a:lnSpc>
                <a:spcPct val="150000"/>
              </a:lnSpc>
            </a:pPr>
            <a:r>
              <a:rPr lang="en-US" sz="2800" b="1" dirty="0"/>
              <a:t>THREATS</a:t>
            </a:r>
            <a:r>
              <a:rPr lang="en-IN" sz="2800" b="1" dirty="0">
                <a:solidFill>
                  <a:srgbClr val="000000"/>
                </a:solidFill>
              </a:rPr>
              <a:t>:</a:t>
            </a:r>
          </a:p>
          <a:p>
            <a:pPr marL="342900" indent="-342900">
              <a:lnSpc>
                <a:spcPct val="150000"/>
              </a:lnSpc>
              <a:buFont typeface="+mj-lt"/>
              <a:buAutoNum type="arabicPeriod"/>
            </a:pPr>
            <a:r>
              <a:rPr lang="en-US" sz="2800" dirty="0"/>
              <a:t>Insufficient attention to promote environmental research</a:t>
            </a:r>
            <a:endParaRPr lang="en-IN" sz="2800" b="1" dirty="0">
              <a:solidFill>
                <a:srgbClr val="000000"/>
              </a:solidFill>
            </a:endParaRPr>
          </a:p>
          <a:p>
            <a:pPr marL="342900" indent="-342900">
              <a:lnSpc>
                <a:spcPct val="150000"/>
              </a:lnSpc>
              <a:buFont typeface="+mj-lt"/>
              <a:buAutoNum type="arabicPeriod"/>
            </a:pPr>
            <a:r>
              <a:rPr lang="en-US" sz="2800" dirty="0"/>
              <a:t>Increase in urban population</a:t>
            </a:r>
          </a:p>
          <a:p>
            <a:pPr marL="342900" indent="-342900">
              <a:lnSpc>
                <a:spcPct val="150000"/>
              </a:lnSpc>
              <a:buFont typeface="+mj-lt"/>
              <a:buAutoNum type="arabicPeriod"/>
            </a:pPr>
            <a:r>
              <a:rPr lang="en-IN" sz="2800" b="0" i="0" dirty="0">
                <a:solidFill>
                  <a:srgbClr val="000000"/>
                </a:solidFill>
                <a:effectLst/>
                <a:latin typeface="Times New Roman" panose="02020603050405020304" pitchFamily="18" charset="0"/>
              </a:rPr>
              <a:t>Change the mindsets of the people</a:t>
            </a:r>
            <a:endParaRPr lang="en-US" sz="2800" dirty="0"/>
          </a:p>
        </p:txBody>
      </p:sp>
      <p:sp>
        <p:nvSpPr>
          <p:cNvPr id="45" name="TextBox 44">
            <a:extLst>
              <a:ext uri="{FF2B5EF4-FFF2-40B4-BE49-F238E27FC236}">
                <a16:creationId xmlns:a16="http://schemas.microsoft.com/office/drawing/2014/main" id="{22BC326C-B05E-5108-D3EE-32F50994F8CE}"/>
              </a:ext>
            </a:extLst>
          </p:cNvPr>
          <p:cNvSpPr txBox="1"/>
          <p:nvPr/>
        </p:nvSpPr>
        <p:spPr>
          <a:xfrm>
            <a:off x="8489894" y="24965273"/>
            <a:ext cx="9194579" cy="5196166"/>
          </a:xfrm>
          <a:prstGeom prst="rect">
            <a:avLst/>
          </a:prstGeom>
          <a:noFill/>
        </p:spPr>
        <p:txBody>
          <a:bodyPr wrap="square">
            <a:spAutoFit/>
          </a:bodyPr>
          <a:lstStyle/>
          <a:p>
            <a:pPr>
              <a:lnSpc>
                <a:spcPct val="150000"/>
              </a:lnSpc>
            </a:pPr>
            <a:r>
              <a:rPr lang="en-US" sz="2800" b="1" dirty="0"/>
              <a:t>OPPORTUNITIES:</a:t>
            </a:r>
          </a:p>
          <a:p>
            <a:pPr marL="342900" indent="-342900">
              <a:lnSpc>
                <a:spcPct val="150000"/>
              </a:lnSpc>
              <a:buFont typeface="+mj-lt"/>
              <a:buAutoNum type="arabicPeriod"/>
            </a:pPr>
            <a:r>
              <a:rPr lang="en-IN" sz="2800" b="0" i="0" dirty="0">
                <a:solidFill>
                  <a:srgbClr val="000000"/>
                </a:solidFill>
                <a:effectLst/>
              </a:rPr>
              <a:t>Waste management through biogas/gobar gas plant/Domestic biogas plants</a:t>
            </a:r>
          </a:p>
          <a:p>
            <a:pPr marL="342900" indent="-342900">
              <a:lnSpc>
                <a:spcPct val="150000"/>
              </a:lnSpc>
              <a:buFont typeface="+mj-lt"/>
              <a:buAutoNum type="arabicPeriod"/>
            </a:pPr>
            <a:r>
              <a:rPr lang="en-IN" sz="2800" b="0" i="0" dirty="0">
                <a:solidFill>
                  <a:srgbClr val="000000"/>
                </a:solidFill>
                <a:effectLst/>
              </a:rPr>
              <a:t>Providing scientific and visual proof i.e.</a:t>
            </a:r>
            <a:r>
              <a:rPr lang="en-IN" sz="2800" dirty="0">
                <a:solidFill>
                  <a:srgbClr val="000000"/>
                </a:solidFill>
              </a:rPr>
              <a:t>, a</a:t>
            </a:r>
            <a:r>
              <a:rPr lang="en-IN" sz="2800" b="0" i="0" dirty="0">
                <a:solidFill>
                  <a:srgbClr val="000000"/>
                </a:solidFill>
                <a:effectLst/>
              </a:rPr>
              <a:t> review of previous health reforms can assist to illuminate the problems of improving public health, as well as evaluate various techniques used to alleviate health crises in the short and long term</a:t>
            </a:r>
          </a:p>
        </p:txBody>
      </p:sp>
    </p:spTree>
    <p:extLst>
      <p:ext uri="{BB962C8B-B14F-4D97-AF65-F5344CB8AC3E}">
        <p14:creationId xmlns:p14="http://schemas.microsoft.com/office/powerpoint/2010/main" val="87517766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2361</TotalTime>
  <Words>680</Words>
  <Application>Microsoft Office PowerPoint</Application>
  <PresentationFormat>Custom</PresentationFormat>
  <Paragraphs>58</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Calibri</vt:lpstr>
      <vt:lpstr>Calibri Light</vt:lpstr>
      <vt:lpstr>DejaVuSans</vt:lpstr>
      <vt:lpstr>DejaVuSans-Bold</vt:lpstr>
      <vt:lpstr>Open Sans</vt:lpstr>
      <vt:lpstr>Times New Roman</vt:lpstr>
      <vt:lpstr>Wingdings</vt:lpstr>
      <vt:lpstr>Retrospect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Binita Lahiri</dc:creator>
  <cp:lastModifiedBy>Binita Lahiri</cp:lastModifiedBy>
  <cp:revision>1</cp:revision>
  <dcterms:created xsi:type="dcterms:W3CDTF">2022-05-29T12:28:19Z</dcterms:created>
  <dcterms:modified xsi:type="dcterms:W3CDTF">2022-06-08T17:18:56Z</dcterms:modified>
</cp:coreProperties>
</file>