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9" r:id="rId4"/>
  </p:sldMasterIdLst>
  <p:notesMasterIdLst>
    <p:notesMasterId r:id="rId6"/>
  </p:notesMasterIdLst>
  <p:sldIdLst>
    <p:sldId id="257" r:id="rId5"/>
  </p:sldIdLst>
  <p:sldSz cx="32918400" cy="438912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2" pos="20616" userDrawn="1">
          <p15:clr>
            <a:srgbClr val="A4A3A4"/>
          </p15:clr>
        </p15:guide>
        <p15:guide id="3" pos="120" userDrawn="1">
          <p15:clr>
            <a:srgbClr val="A4A3A4"/>
          </p15:clr>
        </p15:guide>
        <p15:guide id="4" orient="horz" pos="13824">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90A62B8-453C-4147-BD95-7AD5EA905E67}" v="956" dt="2022-06-09T20:34:45.6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00" autoAdjust="0"/>
    <p:restoredTop sz="94660"/>
  </p:normalViewPr>
  <p:slideViewPr>
    <p:cSldViewPr snapToGrid="0">
      <p:cViewPr varScale="1">
        <p:scale>
          <a:sx n="10" d="100"/>
          <a:sy n="10" d="100"/>
        </p:scale>
        <p:origin x="2364" y="150"/>
      </p:cViewPr>
      <p:guideLst>
        <p:guide pos="20616"/>
        <p:guide pos="120"/>
        <p:guide orient="horz" pos="13824"/>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presProps" Target="pres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microsoft.com/office/2015/10/relationships/revisionInfo" Target="revisionInfo.xml"/><Relationship Id="rId5" Type="http://schemas.openxmlformats.org/officeDocument/2006/relationships/slide" Target="slides/slide1.xml"/><Relationship Id="rId10"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3.xml"/><Relationship Id="rId1" Type="http://schemas.microsoft.com/office/2011/relationships/chartStyle" Target="style3.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title>
      <c:tx>
        <c:rich>
          <a:bodyPr rot="0" spcFirstLastPara="1" vertOverflow="ellipsis" vert="horz" wrap="square" anchor="ctr" anchorCtr="1"/>
          <a:lstStyle/>
          <a:p>
            <a:pPr>
              <a:defRPr sz="2200" b="0" i="0" u="none" strike="noStrike" kern="1200" cap="none" spc="0" normalizeH="0" baseline="0">
                <a:solidFill>
                  <a:schemeClr val="tx1">
                    <a:lumMod val="65000"/>
                    <a:lumOff val="35000"/>
                  </a:schemeClr>
                </a:solidFill>
                <a:latin typeface="+mj-lt"/>
                <a:ea typeface="+mj-ea"/>
                <a:cs typeface="+mj-cs"/>
              </a:defRPr>
            </a:pPr>
            <a:r>
              <a:rPr lang="en-US" sz="4000" b="1" dirty="0">
                <a:latin typeface="Times New Roman" panose="02020603050405020304" pitchFamily="18" charset="0"/>
                <a:cs typeface="Times New Roman" panose="02020603050405020304" pitchFamily="18" charset="0"/>
              </a:rPr>
              <a:t>Star Rating </a:t>
            </a:r>
          </a:p>
        </c:rich>
      </c:tx>
      <c:overlay val="0"/>
      <c:spPr>
        <a:noFill/>
        <a:ln>
          <a:noFill/>
        </a:ln>
        <a:effectLst/>
      </c:spPr>
      <c:txPr>
        <a:bodyPr rot="0" spcFirstLastPara="1" vertOverflow="ellipsis" vert="horz" wrap="square" anchor="ctr" anchorCtr="1"/>
        <a:lstStyle/>
        <a:p>
          <a:pPr>
            <a:defRPr sz="2200" b="0" i="0" u="none" strike="noStrike" kern="1200" cap="none" spc="0" normalizeH="0" baseline="0">
              <a:solidFill>
                <a:schemeClr val="tx1">
                  <a:lumMod val="65000"/>
                  <a:lumOff val="35000"/>
                </a:schemeClr>
              </a:solidFill>
              <a:latin typeface="+mj-lt"/>
              <a:ea typeface="+mj-ea"/>
              <a:cs typeface="+mj-cs"/>
            </a:defRPr>
          </a:pPr>
          <a:endParaRPr lang="en-US"/>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stacked"/>
        <c:varyColors val="0"/>
        <c:ser>
          <c:idx val="0"/>
          <c:order val="0"/>
          <c:spPr>
            <a:solidFill>
              <a:schemeClr val="accent2"/>
            </a:solidFill>
            <a:ln>
              <a:noFill/>
            </a:ln>
            <a:effectLst/>
            <a:sp3d/>
          </c:spPr>
          <c:invertIfNegative val="0"/>
          <c:cat>
            <c:strRef>
              <c:f>Sheet1!$F$4:$J$4</c:f>
              <c:strCache>
                <c:ptCount val="5"/>
                <c:pt idx="0">
                  <c:v>1 star</c:v>
                </c:pt>
                <c:pt idx="1">
                  <c:v>3star</c:v>
                </c:pt>
                <c:pt idx="2">
                  <c:v>5 star</c:v>
                </c:pt>
                <c:pt idx="3">
                  <c:v>7 star</c:v>
                </c:pt>
                <c:pt idx="4">
                  <c:v>total </c:v>
                </c:pt>
              </c:strCache>
            </c:strRef>
          </c:cat>
          <c:val>
            <c:numRef>
              <c:f>Sheet1!$F$5:$J$5</c:f>
              <c:numCache>
                <c:formatCode>General</c:formatCode>
                <c:ptCount val="5"/>
                <c:pt idx="0">
                  <c:v>26</c:v>
                </c:pt>
                <c:pt idx="1">
                  <c:v>13</c:v>
                </c:pt>
                <c:pt idx="2">
                  <c:v>6</c:v>
                </c:pt>
                <c:pt idx="3">
                  <c:v>0</c:v>
                </c:pt>
                <c:pt idx="4">
                  <c:v>45</c:v>
                </c:pt>
              </c:numCache>
            </c:numRef>
          </c:val>
          <c:extLst>
            <c:ext xmlns:c16="http://schemas.microsoft.com/office/drawing/2014/chart" uri="{C3380CC4-5D6E-409C-BE32-E72D297353CC}">
              <c16:uniqueId val="{00000000-22AA-4FBC-BC72-EC20EFDFF306}"/>
            </c:ext>
          </c:extLst>
        </c:ser>
        <c:dLbls>
          <c:showLegendKey val="0"/>
          <c:showVal val="0"/>
          <c:showCatName val="0"/>
          <c:showSerName val="0"/>
          <c:showPercent val="0"/>
          <c:showBubbleSize val="0"/>
        </c:dLbls>
        <c:gapWidth val="150"/>
        <c:shape val="box"/>
        <c:axId val="623020008"/>
        <c:axId val="623023616"/>
        <c:axId val="0"/>
      </c:bar3DChart>
      <c:catAx>
        <c:axId val="623020008"/>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cap="none" spc="0" normalizeH="0" baseline="0">
                <a:solidFill>
                  <a:schemeClr val="tx1">
                    <a:lumMod val="65000"/>
                    <a:lumOff val="35000"/>
                  </a:schemeClr>
                </a:solidFill>
                <a:latin typeface="+mn-lt"/>
                <a:ea typeface="+mn-ea"/>
                <a:cs typeface="+mn-cs"/>
              </a:defRPr>
            </a:pPr>
            <a:endParaRPr lang="en-US"/>
          </a:p>
        </c:txPr>
        <c:crossAx val="623023616"/>
        <c:crosses val="autoZero"/>
        <c:auto val="1"/>
        <c:lblAlgn val="ctr"/>
        <c:lblOffset val="100"/>
        <c:noMultiLvlLbl val="0"/>
      </c:catAx>
      <c:valAx>
        <c:axId val="623023616"/>
        <c:scaling>
          <c:orientation val="minMax"/>
        </c:scaling>
        <c:delete val="0"/>
        <c:axPos val="l"/>
        <c:majorGridlines>
          <c:spPr>
            <a:ln w="9525" cap="flat" cmpd="sng" algn="ctr">
              <a:solidFill>
                <a:schemeClr val="tx1"/>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23020008"/>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r>
              <a:rPr lang="en-US" sz="4000" dirty="0"/>
              <a:t>Total</a:t>
            </a:r>
            <a:r>
              <a:rPr lang="en-US" sz="4000" baseline="0" dirty="0"/>
              <a:t> task assigned </a:t>
            </a:r>
            <a:r>
              <a:rPr lang="en-US" baseline="0" dirty="0"/>
              <a:t> </a:t>
            </a:r>
            <a:endParaRPr lang="en-US" dirty="0"/>
          </a:p>
        </c:rich>
      </c:tx>
      <c:overlay val="0"/>
      <c:spPr>
        <a:noFill/>
        <a:ln>
          <a:noFill/>
        </a:ln>
        <a:effectLst/>
      </c:spPr>
      <c:txPr>
        <a:bodyPr rot="0" spcFirstLastPara="1" vertOverflow="ellipsis" vert="horz" wrap="square" anchor="ctr" anchorCtr="1"/>
        <a:lstStyle/>
        <a:p>
          <a:pPr>
            <a:defRPr sz="1600" b="1" i="0" u="none" strike="noStrike" kern="1200" cap="all" baseline="0">
              <a:solidFill>
                <a:schemeClr val="tx1">
                  <a:lumMod val="65000"/>
                  <a:lumOff val="35000"/>
                </a:schemeClr>
              </a:solidFill>
              <a:latin typeface="+mn-lt"/>
              <a:ea typeface="+mn-ea"/>
              <a:cs typeface="+mn-cs"/>
            </a:defRPr>
          </a:pPr>
          <a:endParaRPr lang="en-US"/>
        </a:p>
      </c:txPr>
    </c:title>
    <c:autoTitleDeleted val="0"/>
    <c:view3D>
      <c:rotX val="3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dPt>
            <c:idx val="0"/>
            <c:bubble3D val="0"/>
            <c:spPr>
              <a:solidFill>
                <a:srgbClr val="00B05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1-9266-4156-B76E-4D6A04D9A620}"/>
              </c:ext>
            </c:extLst>
          </c:dPt>
          <c:dPt>
            <c:idx val="1"/>
            <c:bubble3D val="0"/>
            <c:spPr>
              <a:solidFill>
                <a:srgbClr val="FF6600"/>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3-9266-4156-B76E-4D6A04D9A620}"/>
              </c:ext>
            </c:extLst>
          </c:dPt>
          <c:dPt>
            <c:idx val="2"/>
            <c:bubble3D val="0"/>
            <c:spPr>
              <a:solidFill>
                <a:schemeClr val="accent4"/>
              </a:solidFill>
              <a:ln>
                <a:noFill/>
              </a:ln>
              <a:effectLst>
                <a:outerShdw blurRad="88900" sx="102000" sy="102000" algn="ctr" rotWithShape="0">
                  <a:prstClr val="black">
                    <a:alpha val="10000"/>
                  </a:prstClr>
                </a:outerShdw>
              </a:effectLst>
              <a:scene3d>
                <a:camera prst="orthographicFront"/>
                <a:lightRig rig="threePt" dir="t"/>
              </a:scene3d>
              <a:sp3d>
                <a:bevelT w="127000" h="127000"/>
                <a:bevelB w="127000" h="127000"/>
              </a:sp3d>
            </c:spPr>
            <c:extLst>
              <c:ext xmlns:c16="http://schemas.microsoft.com/office/drawing/2014/chart" uri="{C3380CC4-5D6E-409C-BE32-E72D297353CC}">
                <c16:uniqueId val="{00000005-9266-4156-B76E-4D6A04D9A620}"/>
              </c:ext>
            </c:extLst>
          </c:dPt>
          <c:dLbls>
            <c:dLbl>
              <c:idx val="0"/>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1"/>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1-9266-4156-B76E-4D6A04D9A620}"/>
                </c:ext>
              </c:extLst>
            </c:dLbl>
            <c:dLbl>
              <c:idx val="1"/>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2"/>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3-9266-4156-B76E-4D6A04D9A620}"/>
                </c:ext>
              </c:extLst>
            </c:dLbl>
            <c:dLbl>
              <c:idx val="2"/>
              <c:spPr>
                <a:noFill/>
                <a:ln>
                  <a:noFill/>
                </a:ln>
                <a:effectLst/>
              </c:spPr>
              <c:txPr>
                <a:bodyPr rot="0" spcFirstLastPara="1" vertOverflow="ellipsis" vert="horz" wrap="square" lIns="38100" tIns="19050" rIns="38100" bIns="19050" anchor="ctr" anchorCtr="1">
                  <a:spAutoFit/>
                </a:bodyPr>
                <a:lstStyle/>
                <a:p>
                  <a:pPr>
                    <a:defRPr sz="1000" b="1" i="0" u="none" strike="noStrike" kern="1200" spc="0" baseline="0">
                      <a:solidFill>
                        <a:schemeClr val="accent3"/>
                      </a:solidFill>
                      <a:latin typeface="+mn-lt"/>
                      <a:ea typeface="+mn-ea"/>
                      <a:cs typeface="+mn-cs"/>
                    </a:defRPr>
                  </a:pPr>
                  <a:endParaRPr lang="en-US"/>
                </a:p>
              </c:txPr>
              <c:dLblPos val="outEnd"/>
              <c:showLegendKey val="0"/>
              <c:showVal val="0"/>
              <c:showCatName val="1"/>
              <c:showSerName val="0"/>
              <c:showPercent val="0"/>
              <c:showBubbleSize val="0"/>
              <c:extLst>
                <c:ext xmlns:c16="http://schemas.microsoft.com/office/drawing/2014/chart" uri="{C3380CC4-5D6E-409C-BE32-E72D297353CC}">
                  <c16:uniqueId val="{00000005-9266-4156-B76E-4D6A04D9A620}"/>
                </c:ext>
              </c:extLst>
            </c:dLbl>
            <c:spPr>
              <a:noFill/>
              <a:ln>
                <a:noFill/>
              </a:ln>
              <a:effectLst/>
            </c:spPr>
            <c:dLblPos val="outEnd"/>
            <c:showLegendKey val="0"/>
            <c:showVal val="0"/>
            <c:showCatName val="1"/>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Sheet1!$B$5:$D$5</c:f>
              <c:strCache>
                <c:ptCount val="3"/>
                <c:pt idx="0">
                  <c:v>passing </c:v>
                </c:pt>
                <c:pt idx="1">
                  <c:v>failing </c:v>
                </c:pt>
                <c:pt idx="2">
                  <c:v>total</c:v>
                </c:pt>
              </c:strCache>
            </c:strRef>
          </c:cat>
          <c:val>
            <c:numRef>
              <c:f>Sheet1!$B$6:$D$6</c:f>
              <c:numCache>
                <c:formatCode>General</c:formatCode>
                <c:ptCount val="3"/>
                <c:pt idx="0">
                  <c:v>13</c:v>
                </c:pt>
                <c:pt idx="1">
                  <c:v>32</c:v>
                </c:pt>
                <c:pt idx="2">
                  <c:v>45</c:v>
                </c:pt>
              </c:numCache>
            </c:numRef>
          </c:val>
          <c:extLst>
            <c:ext xmlns:c16="http://schemas.microsoft.com/office/drawing/2014/chart" uri="{C3380CC4-5D6E-409C-BE32-E72D297353CC}">
              <c16:uniqueId val="{00000006-9266-4156-B76E-4D6A04D9A620}"/>
            </c:ext>
          </c:extLst>
        </c:ser>
        <c:dLbls>
          <c:dLblPos val="outEnd"/>
          <c:showLegendKey val="0"/>
          <c:showVal val="0"/>
          <c:showCatName val="1"/>
          <c:showSerName val="0"/>
          <c:showPercent val="0"/>
          <c:showBubbleSize val="0"/>
          <c:showLeaderLines val="1"/>
        </c:dLbls>
      </c:pie3DChart>
      <c:spPr>
        <a:noFill/>
        <a:ln>
          <a:noFill/>
        </a:ln>
        <a:effectLst/>
      </c:spPr>
    </c:plotArea>
    <c:legend>
      <c:legendPos val="r"/>
      <c:layout>
        <c:manualLayout>
          <c:xMode val="edge"/>
          <c:yMode val="edge"/>
          <c:x val="0.93524890683866679"/>
          <c:y val="0.13212830822317592"/>
          <c:w val="5.7284358346829635E-2"/>
          <c:h val="0.74903532632353531"/>
        </c:manualLayout>
      </c:layout>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r>
              <a:rPr lang="en-US" sz="4000" dirty="0">
                <a:latin typeface="Times New Roman" panose="02020603050405020304" pitchFamily="18" charset="0"/>
                <a:cs typeface="Times New Roman" panose="02020603050405020304" pitchFamily="18" charset="0"/>
              </a:rPr>
              <a:t>S</a:t>
            </a:r>
            <a:r>
              <a:rPr lang="en-US" sz="4000" b="1" dirty="0">
                <a:latin typeface="Times New Roman" panose="02020603050405020304" pitchFamily="18" charset="0"/>
                <a:cs typeface="Times New Roman" panose="02020603050405020304" pitchFamily="18" charset="0"/>
              </a:rPr>
              <a:t>tate Analysis of Passing &amp; Failing</a:t>
            </a:r>
            <a:r>
              <a:rPr lang="en-US" sz="3200" b="1" dirty="0">
                <a:latin typeface="Times New Roman" panose="02020603050405020304" pitchFamily="18" charset="0"/>
                <a:cs typeface="Times New Roman" panose="02020603050405020304" pitchFamily="18" charset="0"/>
              </a:rPr>
              <a:t> </a:t>
            </a:r>
          </a:p>
        </c:rich>
      </c:tx>
      <c:overlay val="0"/>
      <c:spPr>
        <a:noFill/>
        <a:ln>
          <a:noFill/>
        </a:ln>
        <a:effectLst/>
      </c:spPr>
      <c:txPr>
        <a:bodyPr rot="0" spcFirstLastPara="1" vertOverflow="ellipsis" vert="horz" wrap="square" anchor="ctr" anchorCtr="1"/>
        <a:lstStyle/>
        <a:p>
          <a:pPr>
            <a:defRPr sz="2128" b="1" i="0" u="none" strike="noStrike" kern="1200" baseline="0">
              <a:solidFill>
                <a:schemeClr val="tx2"/>
              </a:solidFill>
              <a:latin typeface="+mn-lt"/>
              <a:ea typeface="+mn-ea"/>
              <a:cs typeface="+mn-cs"/>
            </a:defRPr>
          </a:pPr>
          <a:endParaRPr lang="en-US"/>
        </a:p>
      </c:txPr>
    </c:title>
    <c:autoTitleDeleted val="0"/>
    <c:plotArea>
      <c:layout>
        <c:manualLayout>
          <c:layoutTarget val="inner"/>
          <c:xMode val="edge"/>
          <c:yMode val="edge"/>
          <c:x val="0.22933158355205599"/>
          <c:y val="0.17171296296296296"/>
          <c:w val="0.72744619422572177"/>
          <c:h val="0.61961395450568679"/>
        </c:manualLayout>
      </c:layout>
      <c:barChart>
        <c:barDir val="bar"/>
        <c:grouping val="clustered"/>
        <c:varyColors val="0"/>
        <c:ser>
          <c:idx val="0"/>
          <c:order val="0"/>
          <c:tx>
            <c:strRef>
              <c:f>Sheet1!$F$10</c:f>
              <c:strCache>
                <c:ptCount val="1"/>
                <c:pt idx="0">
                  <c:v>passing </c:v>
                </c:pt>
              </c:strCache>
            </c:strRef>
          </c:tx>
          <c:spPr>
            <a:gradFill rotWithShape="1">
              <a:gsLst>
                <a:gs pos="0">
                  <a:schemeClr val="accent2">
                    <a:satMod val="103000"/>
                    <a:lumMod val="102000"/>
                    <a:tint val="94000"/>
                  </a:schemeClr>
                </a:gs>
                <a:gs pos="50000">
                  <a:schemeClr val="accent2">
                    <a:satMod val="110000"/>
                    <a:lumMod val="100000"/>
                    <a:shade val="100000"/>
                  </a:schemeClr>
                </a:gs>
                <a:gs pos="100000">
                  <a:schemeClr val="accent2">
                    <a:lumMod val="99000"/>
                    <a:satMod val="120000"/>
                    <a:shade val="78000"/>
                  </a:schemeClr>
                </a:gs>
              </a:gsLst>
              <a:lin ang="5400000" scaled="0"/>
            </a:gradFill>
            <a:ln>
              <a:noFill/>
            </a:ln>
            <a:effectLst/>
          </c:spPr>
          <c:invertIfNegative val="0"/>
          <c:cat>
            <c:strRef>
              <c:f>Sheet1!$E$11:$E$20</c:f>
              <c:strCache>
                <c:ptCount val="10"/>
                <c:pt idx="0">
                  <c:v>Madhya Pradesh</c:v>
                </c:pt>
                <c:pt idx="1">
                  <c:v>Uttar Pradesh</c:v>
                </c:pt>
                <c:pt idx="2">
                  <c:v>Tamil Nadu</c:v>
                </c:pt>
                <c:pt idx="3">
                  <c:v>Telangana </c:v>
                </c:pt>
                <c:pt idx="4">
                  <c:v>Gujrat</c:v>
                </c:pt>
                <c:pt idx="5">
                  <c:v>Rajasthan </c:v>
                </c:pt>
                <c:pt idx="6">
                  <c:v>Himachal Pradesh </c:v>
                </c:pt>
                <c:pt idx="7">
                  <c:v>Odisa</c:v>
                </c:pt>
                <c:pt idx="8">
                  <c:v>Andhra Pradesh</c:v>
                </c:pt>
                <c:pt idx="9">
                  <c:v>Chattisgarh</c:v>
                </c:pt>
              </c:strCache>
            </c:strRef>
          </c:cat>
          <c:val>
            <c:numRef>
              <c:f>Sheet1!$F$11:$F$20</c:f>
              <c:numCache>
                <c:formatCode>General</c:formatCode>
                <c:ptCount val="10"/>
                <c:pt idx="0">
                  <c:v>5</c:v>
                </c:pt>
                <c:pt idx="1">
                  <c:v>3</c:v>
                </c:pt>
                <c:pt idx="2">
                  <c:v>3</c:v>
                </c:pt>
                <c:pt idx="3">
                  <c:v>2</c:v>
                </c:pt>
                <c:pt idx="4">
                  <c:v>0</c:v>
                </c:pt>
                <c:pt idx="5">
                  <c:v>0</c:v>
                </c:pt>
                <c:pt idx="6">
                  <c:v>0</c:v>
                </c:pt>
                <c:pt idx="7">
                  <c:v>0</c:v>
                </c:pt>
                <c:pt idx="8">
                  <c:v>0</c:v>
                </c:pt>
                <c:pt idx="9">
                  <c:v>0</c:v>
                </c:pt>
              </c:numCache>
            </c:numRef>
          </c:val>
          <c:extLst>
            <c:ext xmlns:c16="http://schemas.microsoft.com/office/drawing/2014/chart" uri="{C3380CC4-5D6E-409C-BE32-E72D297353CC}">
              <c16:uniqueId val="{00000000-6872-4C47-B426-C810B7E30189}"/>
            </c:ext>
          </c:extLst>
        </c:ser>
        <c:ser>
          <c:idx val="1"/>
          <c:order val="1"/>
          <c:tx>
            <c:strRef>
              <c:f>Sheet1!$G$10</c:f>
              <c:strCache>
                <c:ptCount val="1"/>
                <c:pt idx="0">
                  <c:v>failing </c:v>
                </c:pt>
              </c:strCache>
            </c:strRef>
          </c:tx>
          <c:spPr>
            <a:gradFill rotWithShape="1">
              <a:gsLst>
                <a:gs pos="0">
                  <a:schemeClr val="accent4">
                    <a:satMod val="103000"/>
                    <a:lumMod val="102000"/>
                    <a:tint val="94000"/>
                  </a:schemeClr>
                </a:gs>
                <a:gs pos="50000">
                  <a:schemeClr val="accent4">
                    <a:satMod val="110000"/>
                    <a:lumMod val="100000"/>
                    <a:shade val="100000"/>
                  </a:schemeClr>
                </a:gs>
                <a:gs pos="100000">
                  <a:schemeClr val="accent4">
                    <a:lumMod val="99000"/>
                    <a:satMod val="120000"/>
                    <a:shade val="78000"/>
                  </a:schemeClr>
                </a:gs>
              </a:gsLst>
              <a:lin ang="5400000" scaled="0"/>
            </a:gradFill>
            <a:ln>
              <a:noFill/>
            </a:ln>
            <a:effectLst/>
          </c:spPr>
          <c:invertIfNegative val="0"/>
          <c:cat>
            <c:strRef>
              <c:f>Sheet1!$E$11:$E$20</c:f>
              <c:strCache>
                <c:ptCount val="10"/>
                <c:pt idx="0">
                  <c:v>Madhya Pradesh</c:v>
                </c:pt>
                <c:pt idx="1">
                  <c:v>Uttar Pradesh</c:v>
                </c:pt>
                <c:pt idx="2">
                  <c:v>Tamil Nadu</c:v>
                </c:pt>
                <c:pt idx="3">
                  <c:v>Telangana </c:v>
                </c:pt>
                <c:pt idx="4">
                  <c:v>Gujrat</c:v>
                </c:pt>
                <c:pt idx="5">
                  <c:v>Rajasthan </c:v>
                </c:pt>
                <c:pt idx="6">
                  <c:v>Himachal Pradesh </c:v>
                </c:pt>
                <c:pt idx="7">
                  <c:v>Odisa</c:v>
                </c:pt>
                <c:pt idx="8">
                  <c:v>Andhra Pradesh</c:v>
                </c:pt>
                <c:pt idx="9">
                  <c:v>Chattisgarh</c:v>
                </c:pt>
              </c:strCache>
            </c:strRef>
          </c:cat>
          <c:val>
            <c:numRef>
              <c:f>Sheet1!$G$11:$G$20</c:f>
              <c:numCache>
                <c:formatCode>General</c:formatCode>
                <c:ptCount val="10"/>
                <c:pt idx="0">
                  <c:v>0</c:v>
                </c:pt>
                <c:pt idx="1">
                  <c:v>6</c:v>
                </c:pt>
                <c:pt idx="2">
                  <c:v>4</c:v>
                </c:pt>
                <c:pt idx="3">
                  <c:v>0</c:v>
                </c:pt>
                <c:pt idx="4">
                  <c:v>5</c:v>
                </c:pt>
                <c:pt idx="5">
                  <c:v>2</c:v>
                </c:pt>
                <c:pt idx="6">
                  <c:v>5</c:v>
                </c:pt>
                <c:pt idx="7">
                  <c:v>4</c:v>
                </c:pt>
                <c:pt idx="8">
                  <c:v>5</c:v>
                </c:pt>
                <c:pt idx="9">
                  <c:v>1</c:v>
                </c:pt>
              </c:numCache>
            </c:numRef>
          </c:val>
          <c:extLst>
            <c:ext xmlns:c16="http://schemas.microsoft.com/office/drawing/2014/chart" uri="{C3380CC4-5D6E-409C-BE32-E72D297353CC}">
              <c16:uniqueId val="{00000001-6872-4C47-B426-C810B7E30189}"/>
            </c:ext>
          </c:extLst>
        </c:ser>
        <c:ser>
          <c:idx val="2"/>
          <c:order val="2"/>
          <c:tx>
            <c:strRef>
              <c:f>Sheet1!$H$10</c:f>
              <c:strCache>
                <c:ptCount val="1"/>
                <c:pt idx="0">
                  <c:v>total</c:v>
                </c:pt>
              </c:strCache>
            </c:strRef>
          </c:tx>
          <c:spPr>
            <a:gradFill rotWithShape="1">
              <a:gsLst>
                <a:gs pos="0">
                  <a:schemeClr val="accent6">
                    <a:satMod val="103000"/>
                    <a:lumMod val="102000"/>
                    <a:tint val="94000"/>
                  </a:schemeClr>
                </a:gs>
                <a:gs pos="50000">
                  <a:schemeClr val="accent6">
                    <a:satMod val="110000"/>
                    <a:lumMod val="100000"/>
                    <a:shade val="100000"/>
                  </a:schemeClr>
                </a:gs>
                <a:gs pos="100000">
                  <a:schemeClr val="accent6">
                    <a:lumMod val="99000"/>
                    <a:satMod val="120000"/>
                    <a:shade val="78000"/>
                  </a:schemeClr>
                </a:gs>
              </a:gsLst>
              <a:lin ang="5400000" scaled="0"/>
            </a:gradFill>
            <a:ln>
              <a:noFill/>
            </a:ln>
            <a:effectLst/>
          </c:spPr>
          <c:invertIfNegative val="0"/>
          <c:cat>
            <c:strRef>
              <c:f>Sheet1!$E$11:$E$20</c:f>
              <c:strCache>
                <c:ptCount val="10"/>
                <c:pt idx="0">
                  <c:v>Madhya Pradesh</c:v>
                </c:pt>
                <c:pt idx="1">
                  <c:v>Uttar Pradesh</c:v>
                </c:pt>
                <c:pt idx="2">
                  <c:v>Tamil Nadu</c:v>
                </c:pt>
                <c:pt idx="3">
                  <c:v>Telangana </c:v>
                </c:pt>
                <c:pt idx="4">
                  <c:v>Gujrat</c:v>
                </c:pt>
                <c:pt idx="5">
                  <c:v>Rajasthan </c:v>
                </c:pt>
                <c:pt idx="6">
                  <c:v>Himachal Pradesh </c:v>
                </c:pt>
                <c:pt idx="7">
                  <c:v>Odisa</c:v>
                </c:pt>
                <c:pt idx="8">
                  <c:v>Andhra Pradesh</c:v>
                </c:pt>
                <c:pt idx="9">
                  <c:v>Chattisgarh</c:v>
                </c:pt>
              </c:strCache>
            </c:strRef>
          </c:cat>
          <c:val>
            <c:numRef>
              <c:f>Sheet1!$H$11:$H$20</c:f>
              <c:numCache>
                <c:formatCode>General</c:formatCode>
                <c:ptCount val="10"/>
                <c:pt idx="0">
                  <c:v>5</c:v>
                </c:pt>
                <c:pt idx="1">
                  <c:v>9</c:v>
                </c:pt>
                <c:pt idx="2">
                  <c:v>7</c:v>
                </c:pt>
                <c:pt idx="3">
                  <c:v>2</c:v>
                </c:pt>
                <c:pt idx="4">
                  <c:v>5</c:v>
                </c:pt>
                <c:pt idx="5">
                  <c:v>2</c:v>
                </c:pt>
                <c:pt idx="6">
                  <c:v>5</c:v>
                </c:pt>
                <c:pt idx="7">
                  <c:v>4</c:v>
                </c:pt>
                <c:pt idx="8">
                  <c:v>5</c:v>
                </c:pt>
                <c:pt idx="9">
                  <c:v>1</c:v>
                </c:pt>
              </c:numCache>
            </c:numRef>
          </c:val>
          <c:extLst>
            <c:ext xmlns:c16="http://schemas.microsoft.com/office/drawing/2014/chart" uri="{C3380CC4-5D6E-409C-BE32-E72D297353CC}">
              <c16:uniqueId val="{00000002-6872-4C47-B426-C810B7E30189}"/>
            </c:ext>
          </c:extLst>
        </c:ser>
        <c:dLbls>
          <c:showLegendKey val="0"/>
          <c:showVal val="0"/>
          <c:showCatName val="0"/>
          <c:showSerName val="0"/>
          <c:showPercent val="0"/>
          <c:showBubbleSize val="0"/>
        </c:dLbls>
        <c:gapWidth val="100"/>
        <c:axId val="617290848"/>
        <c:axId val="617291176"/>
      </c:barChart>
      <c:catAx>
        <c:axId val="617290848"/>
        <c:scaling>
          <c:orientation val="minMax"/>
        </c:scaling>
        <c:delete val="0"/>
        <c:axPos val="l"/>
        <c:numFmt formatCode="General" sourceLinked="1"/>
        <c:majorTickMark val="none"/>
        <c:minorTickMark val="none"/>
        <c:tickLblPos val="nextTo"/>
        <c:spPr>
          <a:noFill/>
          <a:ln w="9525" cap="flat" cmpd="sng" algn="ctr">
            <a:solidFill>
              <a:schemeClr val="tx2">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617291176"/>
        <c:crosses val="autoZero"/>
        <c:auto val="1"/>
        <c:lblAlgn val="ctr"/>
        <c:lblOffset val="100"/>
        <c:noMultiLvlLbl val="0"/>
      </c:catAx>
      <c:valAx>
        <c:axId val="617291176"/>
        <c:scaling>
          <c:orientation val="minMax"/>
        </c:scaling>
        <c:delete val="0"/>
        <c:axPos val="b"/>
        <c:majorGridlines>
          <c:spPr>
            <a:ln w="9525" cap="flat" cmpd="sng" algn="ctr">
              <a:solidFill>
                <a:schemeClr val="tx2">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617290848"/>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solidFill>
        <a:schemeClr val="tx1"/>
      </a:solid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9">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cs:styleClr val="auto"/>
    </cs:fontRef>
    <cs:defRPr sz="1000" b="1" i="0" u="none" strike="noStrike" kern="1200" spc="0" baseline="0"/>
  </cs:dataLabel>
  <cs:dataLabelCallout>
    <cs:lnRef idx="0">
      <cs:styleClr val="auto"/>
    </cs:lnRef>
    <cs:fillRef idx="0"/>
    <cs:effectRef idx="0"/>
    <cs:fontRef idx="minor">
      <cs:styleClr val="auto"/>
    </cs:fontRef>
    <cs:spPr>
      <a:solidFill>
        <a:schemeClr val="lt1"/>
      </a:solidFill>
      <a:ln>
        <a:solidFill>
          <a:schemeClr val="phClr"/>
        </a:solidFill>
      </a:ln>
    </cs:spPr>
    <cs:defRPr sz="1000" b="1"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a:effectLst>
        <a:outerShdw blurRad="63500" sx="102000" sy="102000" algn="ctr" rotWithShape="0">
          <a:prstClr val="black">
            <a:alpha val="20000"/>
          </a:prstClr>
        </a:outerShdw>
      </a:effectLst>
    </cs:spPr>
  </cs:dataPoint>
  <cs:dataPoint3D>
    <cs:lnRef idx="0"/>
    <cs:fillRef idx="0">
      <cs:styleClr val="auto"/>
    </cs:fillRef>
    <cs:effectRef idx="0"/>
    <cs:fontRef idx="minor">
      <a:schemeClr val="dk1"/>
    </cs:fontRef>
    <cs:spPr>
      <a:solidFill>
        <a:schemeClr val="phClr"/>
      </a:solidFill>
      <a:effectLst>
        <a:outerShdw blurRad="88900" sx="102000" sy="102000" algn="ctr" rotWithShape="0">
          <a:prstClr val="black">
            <a:alpha val="10000"/>
          </a:prstClr>
        </a:outerShdw>
      </a:effectLst>
      <a:scene3d>
        <a:camera prst="orthographicFront"/>
        <a:lightRig rig="threePt" dir="t"/>
      </a:scene3d>
      <a:sp3d>
        <a:bevelT w="127000" h="127000"/>
        <a:bevelB w="127000" h="127000"/>
      </a:sp3d>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0">
  <cs:axisTitle>
    <cs:lnRef idx="0"/>
    <cs:fillRef idx="0"/>
    <cs:effectRef idx="0"/>
    <cs:fontRef idx="minor">
      <a:schemeClr val="tx2"/>
    </cs:fontRef>
    <cs:defRPr sz="1197" b="1" kern="1200"/>
  </cs:axisTitle>
  <cs:categoryAxis>
    <cs:lnRef idx="0"/>
    <cs:fillRef idx="0"/>
    <cs:effectRef idx="0"/>
    <cs:fontRef idx="minor">
      <a:schemeClr val="tx2"/>
    </cs:fontRef>
    <cs:spPr>
      <a:ln w="9525" cap="flat" cmpd="sng" algn="ctr">
        <a:solidFill>
          <a:schemeClr val="tx2">
            <a:lumMod val="15000"/>
            <a:lumOff val="85000"/>
          </a:schemeClr>
        </a:solidFill>
        <a:round/>
      </a:ln>
    </cs:spPr>
    <cs:defRPr sz="1197" kern="1200"/>
  </cs:categoryAxis>
  <cs:chartArea mods="allowNoFillOverride allowNoLineOverride">
    <cs:lnRef idx="0"/>
    <cs:fillRef idx="0"/>
    <cs:effectRef idx="0"/>
    <cs:fontRef idx="minor">
      <a:schemeClr val="tx2"/>
    </cs:fontRef>
    <cs:spPr>
      <a:solidFill>
        <a:schemeClr val="bg1"/>
      </a:solidFill>
      <a:ln w="9525" cap="flat" cmpd="sng" algn="ctr">
        <a:solidFill>
          <a:schemeClr val="tx2">
            <a:lumMod val="15000"/>
            <a:lumOff val="85000"/>
          </a:schemeClr>
        </a:solidFill>
        <a:round/>
      </a:ln>
    </cs:spPr>
    <cs:defRPr sz="1197" kern="1200"/>
  </cs:chartArea>
  <cs:dataLabel>
    <cs:lnRef idx="0"/>
    <cs:fillRef idx="0"/>
    <cs:effectRef idx="0"/>
    <cs:fontRef idx="minor">
      <a:schemeClr val="tx2"/>
    </cs:fontRef>
    <cs:defRPr sz="1197" kern="1200"/>
  </cs:dataLabel>
  <cs:dataLabelCallout>
    <cs:lnRef idx="0"/>
    <cs:fillRef idx="0"/>
    <cs:effectRef idx="0"/>
    <cs:fontRef idx="minor">
      <a:schemeClr val="dk2">
        <a:lumMod val="7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3">
      <cs:styleClr val="auto"/>
    </cs:fillRef>
    <cs:effectRef idx="2"/>
    <cs:fontRef idx="minor">
      <a:schemeClr val="tx2"/>
    </cs:fontRef>
  </cs:dataPoint>
  <cs:dataPoint3D>
    <cs:lnRef idx="0"/>
    <cs:fillRef idx="3">
      <cs:styleClr val="auto"/>
    </cs:fillRef>
    <cs:effectRef idx="2"/>
    <cs:fontRef idx="minor">
      <a:schemeClr val="tx2"/>
    </cs:fontRef>
  </cs:dataPoint3D>
  <cs:dataPointLine>
    <cs:lnRef idx="0">
      <cs:styleClr val="auto"/>
    </cs:lnRef>
    <cs:fillRef idx="3"/>
    <cs:effectRef idx="2"/>
    <cs:fontRef idx="minor">
      <a:schemeClr val="tx2"/>
    </cs:fontRef>
    <cs:spPr>
      <a:ln w="31750" cap="rnd">
        <a:solidFill>
          <a:schemeClr val="phClr"/>
        </a:solidFill>
        <a:round/>
      </a:ln>
    </cs:spPr>
  </cs:dataPointLine>
  <cs:dataPointMarker>
    <cs:lnRef idx="0"/>
    <cs:fillRef idx="3">
      <cs:styleClr val="auto"/>
    </cs:fillRef>
    <cs:effectRef idx="2"/>
    <cs:fontRef idx="minor">
      <a:schemeClr val="tx2"/>
    </cs:fontRef>
    <cs:spPr>
      <a:ln w="12700">
        <a:solidFill>
          <a:schemeClr val="lt2"/>
        </a:solidFill>
        <a:round/>
      </a:ln>
    </cs:spPr>
  </cs:dataPointMarker>
  <cs:dataPointMarkerLayout symbol="circle" size="6"/>
  <cs:dataPointWireframe>
    <cs:lnRef idx="0">
      <cs:styleClr val="auto"/>
    </cs:lnRef>
    <cs:fillRef idx="3"/>
    <cs:effectRef idx="2"/>
    <cs:fontRef idx="minor">
      <a:schemeClr val="tx2"/>
    </cs:fontRef>
    <cs:spPr>
      <a:ln w="9525" cap="rnd">
        <a:solidFill>
          <a:schemeClr val="phClr"/>
        </a:solidFill>
        <a:round/>
      </a:ln>
    </cs:spPr>
  </cs:dataPointWireframe>
  <cs:dataTable>
    <cs:lnRef idx="0"/>
    <cs:fillRef idx="0"/>
    <cs:effectRef idx="0"/>
    <cs:fontRef idx="minor">
      <a:schemeClr val="tx2"/>
    </cs:fontRef>
    <cs:spPr>
      <a:ln w="9525">
        <a:solidFill>
          <a:schemeClr val="tx2">
            <a:lumMod val="15000"/>
            <a:lumOff val="85000"/>
          </a:schemeClr>
        </a:solidFill>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2"/>
    </cs:fontRef>
    <cs:spPr>
      <a:ln w="9525">
        <a:solidFill>
          <a:schemeClr val="tx2">
            <a:lumMod val="60000"/>
            <a:lumOff val="40000"/>
          </a:schemeClr>
        </a:solidFill>
        <a:prstDash val="dash"/>
      </a:ln>
    </cs:spPr>
  </cs:dropLine>
  <cs:errorBar>
    <cs:lnRef idx="0"/>
    <cs:fillRef idx="0"/>
    <cs:effectRef idx="0"/>
    <cs:fontRef idx="minor">
      <a:schemeClr val="tx2"/>
    </cs:fontRef>
    <cs:spPr>
      <a:ln w="9525">
        <a:solidFill>
          <a:schemeClr val="tx2">
            <a:lumMod val="75000"/>
          </a:schemeClr>
        </a:solidFill>
        <a:round/>
      </a:ln>
    </cs:spPr>
  </cs:errorBar>
  <cs:floor>
    <cs:lnRef idx="0"/>
    <cs:fillRef idx="0"/>
    <cs:effectRef idx="0"/>
    <cs:fontRef idx="minor">
      <a:schemeClr val="tx2"/>
    </cs:fontRef>
  </cs:floor>
  <cs:gridlineMajor>
    <cs:lnRef idx="0"/>
    <cs:fillRef idx="0"/>
    <cs:effectRef idx="0"/>
    <cs:fontRef idx="minor">
      <a:schemeClr val="tx2"/>
    </cs:fontRef>
    <cs:spPr>
      <a:ln w="9525" cap="flat" cmpd="sng" algn="ctr">
        <a:solidFill>
          <a:schemeClr val="tx2">
            <a:lumMod val="15000"/>
            <a:lumOff val="85000"/>
          </a:schemeClr>
        </a:solidFill>
        <a:round/>
      </a:ln>
    </cs:spPr>
  </cs:gridlineMajor>
  <cs:gridlineMinor>
    <cs:lnRef idx="0"/>
    <cs:fillRef idx="0"/>
    <cs:effectRef idx="0"/>
    <cs:fontRef idx="minor">
      <a:schemeClr val="tx2"/>
    </cs:fontRef>
    <cs:spPr>
      <a:ln>
        <a:solidFill>
          <a:schemeClr val="tx2">
            <a:lumMod val="5000"/>
            <a:lumOff val="95000"/>
          </a:schemeClr>
        </a:solidFill>
      </a:ln>
    </cs:spPr>
  </cs:gridlineMinor>
  <cs:hiLoLine>
    <cs:lnRef idx="0"/>
    <cs:fillRef idx="0"/>
    <cs:effectRef idx="0"/>
    <cs:fontRef idx="minor">
      <a:schemeClr val="tx2"/>
    </cs:fontRef>
    <cs:spPr>
      <a:ln w="9525">
        <a:solidFill>
          <a:schemeClr val="tx2">
            <a:lumMod val="60000"/>
            <a:lumOff val="40000"/>
          </a:schemeClr>
        </a:solidFill>
        <a:prstDash val="dash"/>
      </a:ln>
    </cs:spPr>
  </cs:hiLoLine>
  <cs:leaderLine>
    <cs:lnRef idx="0"/>
    <cs:fillRef idx="0"/>
    <cs:effectRef idx="0"/>
    <cs:fontRef idx="minor">
      <a:schemeClr val="tx2"/>
    </cs:fontRef>
    <cs:spPr>
      <a:ln w="9525">
        <a:solidFill>
          <a:schemeClr val="tx2">
            <a:lumMod val="35000"/>
            <a:lumOff val="65000"/>
          </a:schemeClr>
        </a:solidFill>
      </a:ln>
    </cs:spPr>
  </cs:leaderLine>
  <cs:legend>
    <cs:lnRef idx="0"/>
    <cs:fillRef idx="0"/>
    <cs:effectRef idx="0"/>
    <cs:fontRef idx="minor">
      <a:schemeClr val="tx2"/>
    </cs:fontRef>
    <cs:defRPr sz="1197" kern="1200"/>
  </cs:legend>
  <cs:plotArea>
    <cs:lnRef idx="0"/>
    <cs:fillRef idx="0"/>
    <cs:effectRef idx="0"/>
    <cs:fontRef idx="minor">
      <a:schemeClr val="tx2"/>
    </cs:fontRef>
  </cs:plotArea>
  <cs:plotArea3D>
    <cs:lnRef idx="0"/>
    <cs:fillRef idx="0"/>
    <cs:effectRef idx="0"/>
    <cs:fontRef idx="minor">
      <a:schemeClr val="tx2"/>
    </cs:fontRef>
  </cs:plotArea3D>
  <cs:seriesAxis>
    <cs:lnRef idx="0"/>
    <cs:fillRef idx="0"/>
    <cs:effectRef idx="0"/>
    <cs:fontRef idx="minor">
      <a:schemeClr val="tx2"/>
    </cs:fontRef>
    <cs:spPr>
      <a:ln w="9525" cap="flat" cmpd="sng" algn="ctr">
        <a:solidFill>
          <a:schemeClr val="tx2">
            <a:lumMod val="15000"/>
            <a:lumOff val="85000"/>
          </a:schemeClr>
        </a:solidFill>
        <a:round/>
      </a:ln>
    </cs:spPr>
    <cs:defRPr sz="1197" kern="1200"/>
  </cs:seriesAxis>
  <cs:seriesLine>
    <cs:lnRef idx="0"/>
    <cs:fillRef idx="0"/>
    <cs:effectRef idx="0"/>
    <cs:fontRef idx="minor">
      <a:schemeClr val="tx2"/>
    </cs:fontRef>
    <cs:spPr>
      <a:ln w="9525">
        <a:solidFill>
          <a:schemeClr val="tx2">
            <a:lumMod val="60000"/>
            <a:lumOff val="40000"/>
          </a:schemeClr>
        </a:solidFill>
        <a:prstDash val="dash"/>
      </a:ln>
    </cs:spPr>
  </cs:seriesLine>
  <cs:title>
    <cs:lnRef idx="0"/>
    <cs:fillRef idx="0"/>
    <cs:effectRef idx="0"/>
    <cs:fontRef idx="minor">
      <a:schemeClr val="tx2"/>
    </cs:fontRef>
    <cs:defRPr sz="2128" b="1" kern="1200"/>
  </cs:title>
  <cs:trendline>
    <cs:lnRef idx="0">
      <cs:styleClr val="auto"/>
    </cs:lnRef>
    <cs:fillRef idx="0"/>
    <cs:effectRef idx="0"/>
    <cs:fontRef idx="minor">
      <a:schemeClr val="tx2"/>
    </cs:fontRef>
    <cs:spPr>
      <a:ln w="19050" cap="rnd">
        <a:solidFill>
          <a:schemeClr val="phClr"/>
        </a:solidFill>
        <a:prstDash val="sysDash"/>
      </a:ln>
    </cs:spPr>
  </cs:trendline>
  <cs:trendlineLabel>
    <cs:lnRef idx="0"/>
    <cs:fillRef idx="0"/>
    <cs:effectRef idx="0"/>
    <cs:fontRef idx="minor">
      <a:schemeClr val="tx2"/>
    </cs:fontRef>
    <cs:defRPr sz="1197" kern="1200"/>
  </cs:trendlineLabel>
  <cs:upBar>
    <cs:lnRef idx="0"/>
    <cs:fillRef idx="0"/>
    <cs:effectRef idx="0"/>
    <cs:fontRef idx="minor">
      <a:schemeClr val="tx2"/>
    </cs:fontRef>
    <cs:spPr>
      <a:solidFill>
        <a:schemeClr val="lt1"/>
      </a:solidFill>
      <a:ln w="9525">
        <a:solidFill>
          <a:schemeClr val="tx1">
            <a:lumMod val="15000"/>
            <a:lumOff val="85000"/>
          </a:schemeClr>
        </a:solidFill>
      </a:ln>
    </cs:spPr>
  </cs:upBar>
  <cs:valueAxis>
    <cs:lnRef idx="0"/>
    <cs:fillRef idx="0"/>
    <cs:effectRef idx="0"/>
    <cs:fontRef idx="minor">
      <a:schemeClr val="tx2"/>
    </cs:fontRef>
    <cs:defRPr sz="1197" kern="1200"/>
  </cs:valueAxis>
  <cs:wall>
    <cs:lnRef idx="0"/>
    <cs:fillRef idx="0"/>
    <cs:effectRef idx="0"/>
    <cs:fontRef idx="minor">
      <a:schemeClr val="tx2"/>
    </cs:fontRef>
  </cs:wall>
</cs:chartStyle>
</file>

<file path=ppt/drawings/drawing1.xml><?xml version="1.0" encoding="utf-8"?>
<c:userShapes xmlns:c="http://schemas.openxmlformats.org/drawingml/2006/chart">
  <cdr:relSizeAnchor xmlns:cdr="http://schemas.openxmlformats.org/drawingml/2006/chartDrawing">
    <cdr:from>
      <cdr:x>0.27601</cdr:x>
      <cdr:y>0.37799</cdr:y>
    </cdr:from>
    <cdr:to>
      <cdr:x>0.44495</cdr:x>
      <cdr:y>0.55274</cdr:y>
    </cdr:to>
    <cdr:sp macro="" textlink="">
      <cdr:nvSpPr>
        <cdr:cNvPr id="2" name="Rectangle 1">
          <a:extLst xmlns:a="http://schemas.openxmlformats.org/drawingml/2006/main">
            <a:ext uri="{FF2B5EF4-FFF2-40B4-BE49-F238E27FC236}">
              <a16:creationId xmlns:a16="http://schemas.microsoft.com/office/drawing/2014/main" id="{9201A591-BE80-9406-C839-643D89028FEE}"/>
            </a:ext>
          </a:extLst>
        </cdr:cNvPr>
        <cdr:cNvSpPr/>
      </cdr:nvSpPr>
      <cdr:spPr>
        <a:xfrm xmlns:a="http://schemas.openxmlformats.org/drawingml/2006/main">
          <a:off x="2816791" y="1997157"/>
          <a:ext cx="1724025" cy="923330"/>
        </a:xfrm>
        <a:prstGeom xmlns:a="http://schemas.openxmlformats.org/drawingml/2006/main" prst="rect">
          <a:avLst/>
        </a:prstGeom>
        <a:noFill xmlns:a="http://schemas.openxmlformats.org/drawingml/2006/main"/>
      </cdr:spPr>
      <cdr:txBody>
        <a:bodyPr xmlns:a="http://schemas.openxmlformats.org/drawingml/2006/main" wrap="square" lIns="91440" tIns="45720" rIns="91440" bIns="45720">
          <a:spAutoFit/>
        </a:bodyPr>
        <a:lstStyle xmlns:a="http://schemas.openxmlformats.org/drawingml/2006/main"/>
        <a:p xmlns:a="http://schemas.openxmlformats.org/drawingml/2006/main">
          <a:pPr algn="ctr"/>
          <a:r>
            <a:rPr lang="en-US" sz="5400" b="1" cap="none" spc="0" dirty="0">
              <a:ln w="22225">
                <a:solidFill>
                  <a:schemeClr val="accent2"/>
                </a:solidFill>
                <a:prstDash val="solid"/>
              </a:ln>
              <a:solidFill>
                <a:schemeClr val="tx1"/>
              </a:solidFill>
              <a:effectLst/>
            </a:rPr>
            <a:t>45</a:t>
          </a:r>
        </a:p>
      </cdr:txBody>
    </cdr:sp>
  </cdr:relSizeAnchor>
  <cdr:relSizeAnchor xmlns:cdr="http://schemas.openxmlformats.org/drawingml/2006/chartDrawing">
    <cdr:from>
      <cdr:x>0.4834</cdr:x>
      <cdr:y>0.23372</cdr:y>
    </cdr:from>
    <cdr:to>
      <cdr:x>0.5703</cdr:x>
      <cdr:y>0.40847</cdr:y>
    </cdr:to>
    <cdr:sp macro="" textlink="">
      <cdr:nvSpPr>
        <cdr:cNvPr id="3" name="Rectangle 2">
          <a:extLst xmlns:a="http://schemas.openxmlformats.org/drawingml/2006/main">
            <a:ext uri="{FF2B5EF4-FFF2-40B4-BE49-F238E27FC236}">
              <a16:creationId xmlns:a16="http://schemas.microsoft.com/office/drawing/2014/main" id="{65E5A1C3-CB92-685C-EEB6-B6CC9CC006B1}"/>
            </a:ext>
          </a:extLst>
        </cdr:cNvPr>
        <cdr:cNvSpPr/>
      </cdr:nvSpPr>
      <cdr:spPr>
        <a:xfrm xmlns:a="http://schemas.openxmlformats.org/drawingml/2006/main">
          <a:off x="4933267" y="1234890"/>
          <a:ext cx="886781" cy="923330"/>
        </a:xfrm>
        <a:prstGeom xmlns:a="http://schemas.openxmlformats.org/drawingml/2006/main" prst="rect">
          <a:avLst/>
        </a:prstGeom>
        <a:noFill xmlns:a="http://schemas.openxmlformats.org/drawingml/2006/main"/>
      </cdr:spPr>
      <cdr:txBody>
        <a:bodyPr xmlns:a="http://schemas.openxmlformats.org/drawingml/2006/main" wrap="none" lIns="91440" tIns="45720" rIns="91440" bIns="45720">
          <a:spAutoFit/>
        </a:bodyPr>
        <a:lstStyle xmlns:a="http://schemas.openxmlformats.org/drawingml/2006/main"/>
        <a:p xmlns:a="http://schemas.openxmlformats.org/drawingml/2006/main">
          <a:pPr algn="ctr"/>
          <a:r>
            <a:rPr lang="en-US" sz="5400" b="1" dirty="0">
              <a:ln w="22225">
                <a:solidFill>
                  <a:schemeClr val="accent2"/>
                </a:solidFill>
                <a:prstDash val="solid"/>
              </a:ln>
              <a:solidFill>
                <a:schemeClr val="tx1"/>
              </a:solidFill>
            </a:rPr>
            <a:t>13</a:t>
          </a:r>
          <a:endParaRPr lang="en-US" sz="5400" b="1" cap="none" spc="0" dirty="0">
            <a:ln w="22225">
              <a:solidFill>
                <a:schemeClr val="accent2"/>
              </a:solidFill>
              <a:prstDash val="solid"/>
            </a:ln>
            <a:solidFill>
              <a:schemeClr val="tx1"/>
            </a:solidFill>
            <a:effectLst/>
          </a:endParaRPr>
        </a:p>
      </cdr:txBody>
    </cdr:sp>
  </cdr:relSizeAnchor>
  <cdr:relSizeAnchor xmlns:cdr="http://schemas.openxmlformats.org/drawingml/2006/chartDrawing">
    <cdr:from>
      <cdr:x>0.55309</cdr:x>
      <cdr:y>0.44985</cdr:y>
    </cdr:from>
    <cdr:to>
      <cdr:x>0.63998</cdr:x>
      <cdr:y>0.6246</cdr:y>
    </cdr:to>
    <cdr:sp macro="" textlink="">
      <cdr:nvSpPr>
        <cdr:cNvPr id="4" name="Rectangle 3">
          <a:extLst xmlns:a="http://schemas.openxmlformats.org/drawingml/2006/main">
            <a:ext uri="{FF2B5EF4-FFF2-40B4-BE49-F238E27FC236}">
              <a16:creationId xmlns:a16="http://schemas.microsoft.com/office/drawing/2014/main" id="{FC55A0F0-A629-4888-7C08-B7B19A3C930C}"/>
            </a:ext>
          </a:extLst>
        </cdr:cNvPr>
        <cdr:cNvSpPr/>
      </cdr:nvSpPr>
      <cdr:spPr>
        <a:xfrm xmlns:a="http://schemas.openxmlformats.org/drawingml/2006/main">
          <a:off x="5644407" y="2376859"/>
          <a:ext cx="886781" cy="923330"/>
        </a:xfrm>
        <a:prstGeom xmlns:a="http://schemas.openxmlformats.org/drawingml/2006/main" prst="rect">
          <a:avLst/>
        </a:prstGeom>
        <a:noFill xmlns:a="http://schemas.openxmlformats.org/drawingml/2006/main"/>
      </cdr:spPr>
      <cdr:txBody>
        <a:bodyPr xmlns:a="http://schemas.openxmlformats.org/drawingml/2006/main" wrap="none" lIns="91440" tIns="45720" rIns="91440" bIns="45720">
          <a:spAutoFit/>
        </a:bodyPr>
        <a:lstStyle xmlns:a="http://schemas.openxmlformats.org/drawingml/2006/main"/>
        <a:p xmlns:a="http://schemas.openxmlformats.org/drawingml/2006/main">
          <a:pPr algn="ctr"/>
          <a:r>
            <a:rPr lang="en-US" sz="5400" b="1" dirty="0">
              <a:ln w="9525">
                <a:solidFill>
                  <a:schemeClr val="bg1"/>
                </a:solidFill>
                <a:prstDash val="solid"/>
              </a:ln>
              <a:solidFill>
                <a:schemeClr val="tx1"/>
              </a:solidFill>
              <a:effectLst>
                <a:outerShdw blurRad="12700" dist="38100" dir="2700000" algn="tl" rotWithShape="0">
                  <a:schemeClr val="accent5">
                    <a:lumMod val="60000"/>
                    <a:lumOff val="40000"/>
                  </a:schemeClr>
                </a:outerShdw>
              </a:effectLst>
            </a:rPr>
            <a:t>32</a:t>
          </a:r>
          <a:endParaRPr lang="en-US" sz="5400" b="1" cap="none" spc="0" dirty="0">
            <a:ln w="9525">
              <a:solidFill>
                <a:schemeClr val="bg1"/>
              </a:solidFill>
              <a:prstDash val="solid"/>
            </a:ln>
            <a:solidFill>
              <a:schemeClr val="tx1"/>
            </a:solidFill>
            <a:effectLst>
              <a:outerShdw blurRad="12700" dist="38100" dir="2700000" algn="tl" rotWithShape="0">
                <a:schemeClr val="accent5">
                  <a:lumMod val="60000"/>
                  <a:lumOff val="40000"/>
                </a:schemeClr>
              </a:outerShdw>
            </a:effectLst>
          </a:endParaRP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13D9D8-48F5-4810-9E8F-3EE6488BFA86}" type="datetimeFigureOut">
              <a:rPr lang="en-US" smtClean="0"/>
              <a:t>6/10/2022</a:t>
            </a:fld>
            <a:endParaRPr lang="en-US"/>
          </a:p>
        </p:txBody>
      </p:sp>
      <p:sp>
        <p:nvSpPr>
          <p:cNvPr id="4" name="Slide Image Placeholder 3"/>
          <p:cNvSpPr>
            <a:spLocks noGrp="1" noRot="1" noChangeAspect="1"/>
          </p:cNvSpPr>
          <p:nvPr>
            <p:ph type="sldImg" idx="2"/>
          </p:nvPr>
        </p:nvSpPr>
        <p:spPr>
          <a:xfrm>
            <a:off x="2271713" y="1143000"/>
            <a:ext cx="2314575"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DB007F-A2FD-40FB-9B90-380A51DC7A69}" type="slidenum">
              <a:rPr lang="en-US" smtClean="0"/>
              <a:t>‹#›</a:t>
            </a:fld>
            <a:endParaRPr lang="en-US"/>
          </a:p>
        </p:txBody>
      </p:sp>
    </p:spTree>
    <p:extLst>
      <p:ext uri="{BB962C8B-B14F-4D97-AF65-F5344CB8AC3E}">
        <p14:creationId xmlns:p14="http://schemas.microsoft.com/office/powerpoint/2010/main" val="39444618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EDB007F-A2FD-40FB-9B90-380A51DC7A69}" type="slidenum">
              <a:rPr lang="en-US" smtClean="0"/>
              <a:t>1</a:t>
            </a:fld>
            <a:endParaRPr lang="en-US"/>
          </a:p>
        </p:txBody>
      </p:sp>
    </p:spTree>
    <p:extLst>
      <p:ext uri="{BB962C8B-B14F-4D97-AF65-F5344CB8AC3E}">
        <p14:creationId xmlns:p14="http://schemas.microsoft.com/office/powerpoint/2010/main" val="26496357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8880" y="7183123"/>
            <a:ext cx="27980640" cy="15280640"/>
          </a:xfrm>
        </p:spPr>
        <p:txBody>
          <a:bodyPr anchor="b"/>
          <a:lstStyle>
            <a:lvl1pPr algn="ctr">
              <a:defRPr sz="21600"/>
            </a:lvl1pPr>
          </a:lstStyle>
          <a:p>
            <a:r>
              <a:rPr lang="en-US"/>
              <a:t>Click to edit Master title style</a:t>
            </a:r>
            <a:endParaRPr lang="en-US" dirty="0"/>
          </a:p>
        </p:txBody>
      </p:sp>
      <p:sp>
        <p:nvSpPr>
          <p:cNvPr id="3" name="Subtitle 2"/>
          <p:cNvSpPr>
            <a:spLocks noGrp="1"/>
          </p:cNvSpPr>
          <p:nvPr>
            <p:ph type="subTitle" idx="1"/>
          </p:nvPr>
        </p:nvSpPr>
        <p:spPr>
          <a:xfrm>
            <a:off x="4114800" y="23053043"/>
            <a:ext cx="24688800" cy="10596877"/>
          </a:xfrm>
        </p:spPr>
        <p:txBody>
          <a:bodyPr/>
          <a:lstStyle>
            <a:lvl1pPr marL="0" indent="0" algn="ctr">
              <a:buNone/>
              <a:defRPr sz="8640"/>
            </a:lvl1pPr>
            <a:lvl2pPr marL="1645920" indent="0" algn="ctr">
              <a:buNone/>
              <a:defRPr sz="7200"/>
            </a:lvl2pPr>
            <a:lvl3pPr marL="3291840" indent="0" algn="ctr">
              <a:buNone/>
              <a:defRPr sz="6480"/>
            </a:lvl3pPr>
            <a:lvl4pPr marL="4937760" indent="0" algn="ctr">
              <a:buNone/>
              <a:defRPr sz="5760"/>
            </a:lvl4pPr>
            <a:lvl5pPr marL="6583680" indent="0" algn="ctr">
              <a:buNone/>
              <a:defRPr sz="5760"/>
            </a:lvl5pPr>
            <a:lvl6pPr marL="8229600" indent="0" algn="ctr">
              <a:buNone/>
              <a:defRPr sz="5760"/>
            </a:lvl6pPr>
            <a:lvl7pPr marL="9875520" indent="0" algn="ctr">
              <a:buNone/>
              <a:defRPr sz="5760"/>
            </a:lvl7pPr>
            <a:lvl8pPr marL="11521440" indent="0" algn="ctr">
              <a:buNone/>
              <a:defRPr sz="5760"/>
            </a:lvl8pPr>
            <a:lvl9pPr marL="13167360" indent="0" algn="ctr">
              <a:buNone/>
              <a:defRPr sz="576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B504FE2-F623-49D3-84DD-3A6444633E1B}" type="datetimeFigureOut">
              <a:rPr lang="en-US" smtClean="0"/>
              <a:t>6/10/2022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BD4951-4BA0-439F-AEC8-881422A279C1}" type="slidenum">
              <a:rPr lang="en-US" smtClean="0"/>
              <a:t>‹#›</a:t>
            </a:fld>
            <a:endParaRPr lang="en-US"/>
          </a:p>
        </p:txBody>
      </p:sp>
    </p:spTree>
    <p:extLst>
      <p:ext uri="{BB962C8B-B14F-4D97-AF65-F5344CB8AC3E}">
        <p14:creationId xmlns:p14="http://schemas.microsoft.com/office/powerpoint/2010/main" val="12279250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504FE2-F623-49D3-84DD-3A6444633E1B}" type="datetimeFigureOut">
              <a:rPr lang="en-US" smtClean="0"/>
              <a:t>6/10/2022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BD4951-4BA0-439F-AEC8-881422A279C1}" type="slidenum">
              <a:rPr lang="en-US" smtClean="0"/>
              <a:t>‹#›</a:t>
            </a:fld>
            <a:endParaRPr lang="en-US"/>
          </a:p>
        </p:txBody>
      </p:sp>
    </p:spTree>
    <p:extLst>
      <p:ext uri="{BB962C8B-B14F-4D97-AF65-F5344CB8AC3E}">
        <p14:creationId xmlns:p14="http://schemas.microsoft.com/office/powerpoint/2010/main" val="39845246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57232" y="2336800"/>
            <a:ext cx="7098030" cy="3719576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63142" y="2336800"/>
            <a:ext cx="20882610" cy="37195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504FE2-F623-49D3-84DD-3A6444633E1B}" type="datetimeFigureOut">
              <a:rPr lang="en-US" smtClean="0"/>
              <a:t>6/10/2022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BD4951-4BA0-439F-AEC8-881422A279C1}" type="slidenum">
              <a:rPr lang="en-US" smtClean="0"/>
              <a:t>‹#›</a:t>
            </a:fld>
            <a:endParaRPr lang="en-US"/>
          </a:p>
        </p:txBody>
      </p:sp>
    </p:spTree>
    <p:extLst>
      <p:ext uri="{BB962C8B-B14F-4D97-AF65-F5344CB8AC3E}">
        <p14:creationId xmlns:p14="http://schemas.microsoft.com/office/powerpoint/2010/main" val="25637852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B504FE2-F623-49D3-84DD-3A6444633E1B}" type="datetimeFigureOut">
              <a:rPr lang="en-US" smtClean="0"/>
              <a:t>6/10/2022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BD4951-4BA0-439F-AEC8-881422A279C1}" type="slidenum">
              <a:rPr lang="en-US" smtClean="0"/>
              <a:t>‹#›</a:t>
            </a:fld>
            <a:endParaRPr lang="en-US"/>
          </a:p>
        </p:txBody>
      </p:sp>
    </p:spTree>
    <p:extLst>
      <p:ext uri="{BB962C8B-B14F-4D97-AF65-F5344CB8AC3E}">
        <p14:creationId xmlns:p14="http://schemas.microsoft.com/office/powerpoint/2010/main" val="13356381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997" y="10942333"/>
            <a:ext cx="28392120" cy="18257517"/>
          </a:xfrm>
        </p:spPr>
        <p:txBody>
          <a:bodyPr anchor="b"/>
          <a:lstStyle>
            <a:lvl1pPr>
              <a:defRPr sz="21600"/>
            </a:lvl1pPr>
          </a:lstStyle>
          <a:p>
            <a:r>
              <a:rPr lang="en-US"/>
              <a:t>Click to edit Master title style</a:t>
            </a:r>
            <a:endParaRPr lang="en-US" dirty="0"/>
          </a:p>
        </p:txBody>
      </p:sp>
      <p:sp>
        <p:nvSpPr>
          <p:cNvPr id="3" name="Text Placeholder 2"/>
          <p:cNvSpPr>
            <a:spLocks noGrp="1"/>
          </p:cNvSpPr>
          <p:nvPr>
            <p:ph type="body" idx="1"/>
          </p:nvPr>
        </p:nvSpPr>
        <p:spPr>
          <a:xfrm>
            <a:off x="2245997" y="29372573"/>
            <a:ext cx="28392120" cy="9601197"/>
          </a:xfrm>
        </p:spPr>
        <p:txBody>
          <a:bodyPr/>
          <a:lstStyle>
            <a:lvl1pPr marL="0" indent="0">
              <a:buNone/>
              <a:defRPr sz="8640">
                <a:solidFill>
                  <a:schemeClr val="tx1"/>
                </a:solidFill>
              </a:defRPr>
            </a:lvl1pPr>
            <a:lvl2pPr marL="1645920" indent="0">
              <a:buNone/>
              <a:defRPr sz="7200">
                <a:solidFill>
                  <a:schemeClr val="tx1">
                    <a:tint val="75000"/>
                  </a:schemeClr>
                </a:solidFill>
              </a:defRPr>
            </a:lvl2pPr>
            <a:lvl3pPr marL="3291840" indent="0">
              <a:buNone/>
              <a:defRPr sz="6480">
                <a:solidFill>
                  <a:schemeClr val="tx1">
                    <a:tint val="75000"/>
                  </a:schemeClr>
                </a:solidFill>
              </a:defRPr>
            </a:lvl3pPr>
            <a:lvl4pPr marL="4937760" indent="0">
              <a:buNone/>
              <a:defRPr sz="5760">
                <a:solidFill>
                  <a:schemeClr val="tx1">
                    <a:tint val="75000"/>
                  </a:schemeClr>
                </a:solidFill>
              </a:defRPr>
            </a:lvl4pPr>
            <a:lvl5pPr marL="6583680" indent="0">
              <a:buNone/>
              <a:defRPr sz="5760">
                <a:solidFill>
                  <a:schemeClr val="tx1">
                    <a:tint val="75000"/>
                  </a:schemeClr>
                </a:solidFill>
              </a:defRPr>
            </a:lvl5pPr>
            <a:lvl6pPr marL="8229600" indent="0">
              <a:buNone/>
              <a:defRPr sz="5760">
                <a:solidFill>
                  <a:schemeClr val="tx1">
                    <a:tint val="75000"/>
                  </a:schemeClr>
                </a:solidFill>
              </a:defRPr>
            </a:lvl6pPr>
            <a:lvl7pPr marL="9875520" indent="0">
              <a:buNone/>
              <a:defRPr sz="5760">
                <a:solidFill>
                  <a:schemeClr val="tx1">
                    <a:tint val="75000"/>
                  </a:schemeClr>
                </a:solidFill>
              </a:defRPr>
            </a:lvl7pPr>
            <a:lvl8pPr marL="11521440" indent="0">
              <a:buNone/>
              <a:defRPr sz="5760">
                <a:solidFill>
                  <a:schemeClr val="tx1">
                    <a:tint val="75000"/>
                  </a:schemeClr>
                </a:solidFill>
              </a:defRPr>
            </a:lvl8pPr>
            <a:lvl9pPr marL="13167360" indent="0">
              <a:buNone/>
              <a:defRPr sz="576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504FE2-F623-49D3-84DD-3A6444633E1B}" type="datetimeFigureOut">
              <a:rPr lang="en-US" smtClean="0"/>
              <a:t>6/10/2022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ABD4951-4BA0-439F-AEC8-881422A279C1}" type="slidenum">
              <a:rPr lang="en-US" smtClean="0"/>
              <a:t>‹#›</a:t>
            </a:fld>
            <a:endParaRPr lang="en-US"/>
          </a:p>
        </p:txBody>
      </p:sp>
    </p:spTree>
    <p:extLst>
      <p:ext uri="{BB962C8B-B14F-4D97-AF65-F5344CB8AC3E}">
        <p14:creationId xmlns:p14="http://schemas.microsoft.com/office/powerpoint/2010/main" val="9286042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63140" y="11684000"/>
            <a:ext cx="13990320"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664940" y="11684000"/>
            <a:ext cx="13990320" cy="27848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B504FE2-F623-49D3-84DD-3A6444633E1B}" type="datetimeFigureOut">
              <a:rPr lang="en-US" smtClean="0"/>
              <a:t>6/10/2022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BD4951-4BA0-439F-AEC8-881422A279C1}" type="slidenum">
              <a:rPr lang="en-US" smtClean="0"/>
              <a:t>‹#›</a:t>
            </a:fld>
            <a:endParaRPr lang="en-US"/>
          </a:p>
        </p:txBody>
      </p:sp>
    </p:spTree>
    <p:extLst>
      <p:ext uri="{BB962C8B-B14F-4D97-AF65-F5344CB8AC3E}">
        <p14:creationId xmlns:p14="http://schemas.microsoft.com/office/powerpoint/2010/main" val="1777392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336810"/>
            <a:ext cx="28392120" cy="8483603"/>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67431" y="10759443"/>
            <a:ext cx="13926024" cy="5273037"/>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4" name="Content Placeholder 3"/>
          <p:cNvSpPr>
            <a:spLocks noGrp="1"/>
          </p:cNvSpPr>
          <p:nvPr>
            <p:ph sz="half" idx="2"/>
          </p:nvPr>
        </p:nvSpPr>
        <p:spPr>
          <a:xfrm>
            <a:off x="2267431" y="16032480"/>
            <a:ext cx="13926024"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664942" y="10759443"/>
            <a:ext cx="13994608" cy="5273037"/>
          </a:xfrm>
        </p:spPr>
        <p:txBody>
          <a:bodyPr anchor="b"/>
          <a:lstStyle>
            <a:lvl1pPr marL="0" indent="0">
              <a:buNone/>
              <a:defRPr sz="8640" b="1"/>
            </a:lvl1pPr>
            <a:lvl2pPr marL="1645920" indent="0">
              <a:buNone/>
              <a:defRPr sz="7200" b="1"/>
            </a:lvl2pPr>
            <a:lvl3pPr marL="3291840" indent="0">
              <a:buNone/>
              <a:defRPr sz="6480" b="1"/>
            </a:lvl3pPr>
            <a:lvl4pPr marL="4937760" indent="0">
              <a:buNone/>
              <a:defRPr sz="5760" b="1"/>
            </a:lvl4pPr>
            <a:lvl5pPr marL="6583680" indent="0">
              <a:buNone/>
              <a:defRPr sz="5760" b="1"/>
            </a:lvl5pPr>
            <a:lvl6pPr marL="8229600" indent="0">
              <a:buNone/>
              <a:defRPr sz="5760" b="1"/>
            </a:lvl6pPr>
            <a:lvl7pPr marL="9875520" indent="0">
              <a:buNone/>
              <a:defRPr sz="5760" b="1"/>
            </a:lvl7pPr>
            <a:lvl8pPr marL="11521440" indent="0">
              <a:buNone/>
              <a:defRPr sz="5760" b="1"/>
            </a:lvl8pPr>
            <a:lvl9pPr marL="13167360" indent="0">
              <a:buNone/>
              <a:defRPr sz="5760" b="1"/>
            </a:lvl9pPr>
          </a:lstStyle>
          <a:p>
            <a:pPr lvl="0"/>
            <a:r>
              <a:rPr lang="en-US"/>
              <a:t>Click to edit Master text styles</a:t>
            </a:r>
          </a:p>
        </p:txBody>
      </p:sp>
      <p:sp>
        <p:nvSpPr>
          <p:cNvPr id="6" name="Content Placeholder 5"/>
          <p:cNvSpPr>
            <a:spLocks noGrp="1"/>
          </p:cNvSpPr>
          <p:nvPr>
            <p:ph sz="quarter" idx="4"/>
          </p:nvPr>
        </p:nvSpPr>
        <p:spPr>
          <a:xfrm>
            <a:off x="16664942" y="16032480"/>
            <a:ext cx="13994608" cy="235813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B504FE2-F623-49D3-84DD-3A6444633E1B}" type="datetimeFigureOut">
              <a:rPr lang="en-US" smtClean="0"/>
              <a:t>6/10/2022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ABD4951-4BA0-439F-AEC8-881422A279C1}" type="slidenum">
              <a:rPr lang="en-US" smtClean="0"/>
              <a:t>‹#›</a:t>
            </a:fld>
            <a:endParaRPr lang="en-US"/>
          </a:p>
        </p:txBody>
      </p:sp>
    </p:spTree>
    <p:extLst>
      <p:ext uri="{BB962C8B-B14F-4D97-AF65-F5344CB8AC3E}">
        <p14:creationId xmlns:p14="http://schemas.microsoft.com/office/powerpoint/2010/main" val="510618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B504FE2-F623-49D3-84DD-3A6444633E1B}" type="datetimeFigureOut">
              <a:rPr lang="en-US" smtClean="0"/>
              <a:t>6/10/2022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ABD4951-4BA0-439F-AEC8-881422A279C1}" type="slidenum">
              <a:rPr lang="en-US" smtClean="0"/>
              <a:t>‹#›</a:t>
            </a:fld>
            <a:endParaRPr lang="en-US"/>
          </a:p>
        </p:txBody>
      </p:sp>
    </p:spTree>
    <p:extLst>
      <p:ext uri="{BB962C8B-B14F-4D97-AF65-F5344CB8AC3E}">
        <p14:creationId xmlns:p14="http://schemas.microsoft.com/office/powerpoint/2010/main" val="426293895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504FE2-F623-49D3-84DD-3A6444633E1B}" type="datetimeFigureOut">
              <a:rPr lang="en-US" smtClean="0"/>
              <a:t>6/10/2022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ABD4951-4BA0-439F-AEC8-881422A279C1}" type="slidenum">
              <a:rPr lang="en-US" smtClean="0"/>
              <a:t>‹#›</a:t>
            </a:fld>
            <a:endParaRPr lang="en-US"/>
          </a:p>
        </p:txBody>
      </p:sp>
    </p:spTree>
    <p:extLst>
      <p:ext uri="{BB962C8B-B14F-4D97-AF65-F5344CB8AC3E}">
        <p14:creationId xmlns:p14="http://schemas.microsoft.com/office/powerpoint/2010/main" val="268757196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926080"/>
            <a:ext cx="10617041" cy="10241280"/>
          </a:xfrm>
        </p:spPr>
        <p:txBody>
          <a:bodyPr anchor="b"/>
          <a:lstStyle>
            <a:lvl1pPr>
              <a:defRPr sz="11520"/>
            </a:lvl1pPr>
          </a:lstStyle>
          <a:p>
            <a:r>
              <a:rPr lang="en-US"/>
              <a:t>Click to edit Master title style</a:t>
            </a:r>
            <a:endParaRPr lang="en-US" dirty="0"/>
          </a:p>
        </p:txBody>
      </p:sp>
      <p:sp>
        <p:nvSpPr>
          <p:cNvPr id="3" name="Content Placeholder 2"/>
          <p:cNvSpPr>
            <a:spLocks noGrp="1"/>
          </p:cNvSpPr>
          <p:nvPr>
            <p:ph idx="1"/>
          </p:nvPr>
        </p:nvSpPr>
        <p:spPr>
          <a:xfrm>
            <a:off x="13994608" y="6319530"/>
            <a:ext cx="16664940" cy="31191200"/>
          </a:xfrm>
        </p:spPr>
        <p:txBody>
          <a:bodyPr/>
          <a:lstStyle>
            <a:lvl1pPr>
              <a:defRPr sz="11520"/>
            </a:lvl1pPr>
            <a:lvl2pPr>
              <a:defRPr sz="10080"/>
            </a:lvl2pPr>
            <a:lvl3pPr>
              <a:defRPr sz="8640"/>
            </a:lvl3pPr>
            <a:lvl4pPr>
              <a:defRPr sz="7200"/>
            </a:lvl4pPr>
            <a:lvl5pPr>
              <a:defRPr sz="7200"/>
            </a:lvl5pPr>
            <a:lvl6pPr>
              <a:defRPr sz="7200"/>
            </a:lvl6pPr>
            <a:lvl7pPr>
              <a:defRPr sz="7200"/>
            </a:lvl7pPr>
            <a:lvl8pPr>
              <a:defRPr sz="7200"/>
            </a:lvl8pPr>
            <a:lvl9pPr>
              <a:defRPr sz="7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67428" y="13167360"/>
            <a:ext cx="10617041" cy="24394163"/>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p:cNvSpPr>
            <a:spLocks noGrp="1"/>
          </p:cNvSpPr>
          <p:nvPr>
            <p:ph type="dt" sz="half" idx="10"/>
          </p:nvPr>
        </p:nvSpPr>
        <p:spPr/>
        <p:txBody>
          <a:bodyPr/>
          <a:lstStyle/>
          <a:p>
            <a:fld id="{5B504FE2-F623-49D3-84DD-3A6444633E1B}" type="datetimeFigureOut">
              <a:rPr lang="en-US" smtClean="0"/>
              <a:t>6/10/2022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BD4951-4BA0-439F-AEC8-881422A279C1}" type="slidenum">
              <a:rPr lang="en-US" smtClean="0"/>
              <a:t>‹#›</a:t>
            </a:fld>
            <a:endParaRPr lang="en-US"/>
          </a:p>
        </p:txBody>
      </p:sp>
    </p:spTree>
    <p:extLst>
      <p:ext uri="{BB962C8B-B14F-4D97-AF65-F5344CB8AC3E}">
        <p14:creationId xmlns:p14="http://schemas.microsoft.com/office/powerpoint/2010/main" val="23334183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7428" y="2926080"/>
            <a:ext cx="10617041" cy="10241280"/>
          </a:xfrm>
        </p:spPr>
        <p:txBody>
          <a:bodyPr anchor="b"/>
          <a:lstStyle>
            <a:lvl1pPr>
              <a:defRPr sz="11520"/>
            </a:lvl1pPr>
          </a:lstStyle>
          <a:p>
            <a:r>
              <a:rPr lang="en-US"/>
              <a:t>Click to edit Master title style</a:t>
            </a:r>
            <a:endParaRPr lang="en-US" dirty="0"/>
          </a:p>
        </p:txBody>
      </p:sp>
      <p:sp>
        <p:nvSpPr>
          <p:cNvPr id="3" name="Picture Placeholder 2"/>
          <p:cNvSpPr>
            <a:spLocks noGrp="1" noChangeAspect="1"/>
          </p:cNvSpPr>
          <p:nvPr>
            <p:ph type="pic" idx="1"/>
          </p:nvPr>
        </p:nvSpPr>
        <p:spPr>
          <a:xfrm>
            <a:off x="13994608" y="6319530"/>
            <a:ext cx="16664940" cy="31191200"/>
          </a:xfrm>
        </p:spPr>
        <p:txBody>
          <a:bodyPr anchor="t"/>
          <a:lstStyle>
            <a:lvl1pPr marL="0" indent="0">
              <a:buNone/>
              <a:defRPr sz="11520"/>
            </a:lvl1pPr>
            <a:lvl2pPr marL="1645920" indent="0">
              <a:buNone/>
              <a:defRPr sz="10080"/>
            </a:lvl2pPr>
            <a:lvl3pPr marL="3291840" indent="0">
              <a:buNone/>
              <a:defRPr sz="8640"/>
            </a:lvl3pPr>
            <a:lvl4pPr marL="4937760" indent="0">
              <a:buNone/>
              <a:defRPr sz="7200"/>
            </a:lvl4pPr>
            <a:lvl5pPr marL="6583680" indent="0">
              <a:buNone/>
              <a:defRPr sz="7200"/>
            </a:lvl5pPr>
            <a:lvl6pPr marL="8229600" indent="0">
              <a:buNone/>
              <a:defRPr sz="7200"/>
            </a:lvl6pPr>
            <a:lvl7pPr marL="9875520" indent="0">
              <a:buNone/>
              <a:defRPr sz="7200"/>
            </a:lvl7pPr>
            <a:lvl8pPr marL="11521440" indent="0">
              <a:buNone/>
              <a:defRPr sz="7200"/>
            </a:lvl8pPr>
            <a:lvl9pPr marL="13167360" indent="0">
              <a:buNone/>
              <a:defRPr sz="7200"/>
            </a:lvl9pPr>
          </a:lstStyle>
          <a:p>
            <a:r>
              <a:rPr lang="en-US"/>
              <a:t>Click icon to add picture</a:t>
            </a:r>
            <a:endParaRPr lang="en-US" dirty="0"/>
          </a:p>
        </p:txBody>
      </p:sp>
      <p:sp>
        <p:nvSpPr>
          <p:cNvPr id="4" name="Text Placeholder 3"/>
          <p:cNvSpPr>
            <a:spLocks noGrp="1"/>
          </p:cNvSpPr>
          <p:nvPr>
            <p:ph type="body" sz="half" idx="2"/>
          </p:nvPr>
        </p:nvSpPr>
        <p:spPr>
          <a:xfrm>
            <a:off x="2267428" y="13167360"/>
            <a:ext cx="10617041" cy="24394163"/>
          </a:xfrm>
        </p:spPr>
        <p:txBody>
          <a:bodyPr/>
          <a:lstStyle>
            <a:lvl1pPr marL="0" indent="0">
              <a:buNone/>
              <a:defRPr sz="5760"/>
            </a:lvl1pPr>
            <a:lvl2pPr marL="1645920" indent="0">
              <a:buNone/>
              <a:defRPr sz="5040"/>
            </a:lvl2pPr>
            <a:lvl3pPr marL="3291840" indent="0">
              <a:buNone/>
              <a:defRPr sz="4320"/>
            </a:lvl3pPr>
            <a:lvl4pPr marL="4937760" indent="0">
              <a:buNone/>
              <a:defRPr sz="3600"/>
            </a:lvl4pPr>
            <a:lvl5pPr marL="6583680" indent="0">
              <a:buNone/>
              <a:defRPr sz="3600"/>
            </a:lvl5pPr>
            <a:lvl6pPr marL="8229600" indent="0">
              <a:buNone/>
              <a:defRPr sz="3600"/>
            </a:lvl6pPr>
            <a:lvl7pPr marL="9875520" indent="0">
              <a:buNone/>
              <a:defRPr sz="3600"/>
            </a:lvl7pPr>
            <a:lvl8pPr marL="11521440" indent="0">
              <a:buNone/>
              <a:defRPr sz="3600"/>
            </a:lvl8pPr>
            <a:lvl9pPr marL="13167360" indent="0">
              <a:buNone/>
              <a:defRPr sz="3600"/>
            </a:lvl9pPr>
          </a:lstStyle>
          <a:p>
            <a:pPr lvl="0"/>
            <a:r>
              <a:rPr lang="en-US"/>
              <a:t>Click to edit Master text styles</a:t>
            </a:r>
          </a:p>
        </p:txBody>
      </p:sp>
      <p:sp>
        <p:nvSpPr>
          <p:cNvPr id="5" name="Date Placeholder 4"/>
          <p:cNvSpPr>
            <a:spLocks noGrp="1"/>
          </p:cNvSpPr>
          <p:nvPr>
            <p:ph type="dt" sz="half" idx="10"/>
          </p:nvPr>
        </p:nvSpPr>
        <p:spPr/>
        <p:txBody>
          <a:bodyPr/>
          <a:lstStyle/>
          <a:p>
            <a:fld id="{5B504FE2-F623-49D3-84DD-3A6444633E1B}" type="datetimeFigureOut">
              <a:rPr lang="en-US" smtClean="0"/>
              <a:t>6/10/2022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ABD4951-4BA0-439F-AEC8-881422A279C1}" type="slidenum">
              <a:rPr lang="en-US" smtClean="0"/>
              <a:t>‹#›</a:t>
            </a:fld>
            <a:endParaRPr lang="en-US"/>
          </a:p>
        </p:txBody>
      </p:sp>
    </p:spTree>
    <p:extLst>
      <p:ext uri="{BB962C8B-B14F-4D97-AF65-F5344CB8AC3E}">
        <p14:creationId xmlns:p14="http://schemas.microsoft.com/office/powerpoint/2010/main" val="19528104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pattFill prst="pct25">
          <a:fgClr>
            <a:schemeClr val="accent2">
              <a:lumMod val="20000"/>
              <a:lumOff val="80000"/>
            </a:schemeClr>
          </a:fgClr>
          <a:bgClr>
            <a:schemeClr val="bg1"/>
          </a:bgClr>
        </a:patt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3140" y="2336810"/>
            <a:ext cx="28392120" cy="848360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63140" y="11684000"/>
            <a:ext cx="28392120" cy="278485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63140" y="40680650"/>
            <a:ext cx="7406640" cy="2336800"/>
          </a:xfrm>
          <a:prstGeom prst="rect">
            <a:avLst/>
          </a:prstGeom>
        </p:spPr>
        <p:txBody>
          <a:bodyPr vert="horz" lIns="91440" tIns="45720" rIns="91440" bIns="45720" rtlCol="0" anchor="ctr"/>
          <a:lstStyle>
            <a:lvl1pPr algn="l">
              <a:defRPr sz="4320">
                <a:solidFill>
                  <a:schemeClr val="tx1">
                    <a:tint val="75000"/>
                  </a:schemeClr>
                </a:solidFill>
              </a:defRPr>
            </a:lvl1pPr>
          </a:lstStyle>
          <a:p>
            <a:fld id="{5B504FE2-F623-49D3-84DD-3A6444633E1B}" type="datetimeFigureOut">
              <a:rPr lang="en-US" smtClean="0"/>
              <a:t>6/10/2022</a:t>
            </a:fld>
            <a:endParaRPr lang="en-US"/>
          </a:p>
        </p:txBody>
      </p:sp>
      <p:sp>
        <p:nvSpPr>
          <p:cNvPr id="5" name="Footer Placeholder 4"/>
          <p:cNvSpPr>
            <a:spLocks noGrp="1"/>
          </p:cNvSpPr>
          <p:nvPr>
            <p:ph type="ftr" sz="quarter" idx="3"/>
          </p:nvPr>
        </p:nvSpPr>
        <p:spPr>
          <a:xfrm>
            <a:off x="10904220" y="40680650"/>
            <a:ext cx="11109960" cy="2336800"/>
          </a:xfrm>
          <a:prstGeom prst="rect">
            <a:avLst/>
          </a:prstGeom>
        </p:spPr>
        <p:txBody>
          <a:bodyPr vert="horz" lIns="91440" tIns="45720" rIns="91440" bIns="45720" rtlCol="0" anchor="ctr"/>
          <a:lstStyle>
            <a:lvl1pPr algn="ctr">
              <a:defRPr sz="432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23248620" y="40680650"/>
            <a:ext cx="7406640" cy="2336800"/>
          </a:xfrm>
          <a:prstGeom prst="rect">
            <a:avLst/>
          </a:prstGeom>
        </p:spPr>
        <p:txBody>
          <a:bodyPr vert="horz" lIns="91440" tIns="45720" rIns="91440" bIns="45720" rtlCol="0" anchor="ctr"/>
          <a:lstStyle>
            <a:lvl1pPr algn="r">
              <a:defRPr sz="4320">
                <a:solidFill>
                  <a:schemeClr val="tx1">
                    <a:tint val="75000"/>
                  </a:schemeClr>
                </a:solidFill>
              </a:defRPr>
            </a:lvl1pPr>
          </a:lstStyle>
          <a:p>
            <a:fld id="{4ABD4951-4BA0-439F-AEC8-881422A279C1}" type="slidenum">
              <a:rPr lang="en-US" smtClean="0"/>
              <a:t>‹#›</a:t>
            </a:fld>
            <a:endParaRPr lang="en-US"/>
          </a:p>
        </p:txBody>
      </p:sp>
    </p:spTree>
    <p:extLst>
      <p:ext uri="{BB962C8B-B14F-4D97-AF65-F5344CB8AC3E}">
        <p14:creationId xmlns:p14="http://schemas.microsoft.com/office/powerpoint/2010/main" val="3952514590"/>
      </p:ext>
    </p:extLst>
  </p:cSld>
  <p:clrMap bg1="lt1" tx1="dk1" bg2="lt2" tx2="dk2" accent1="accent1" accent2="accent2" accent3="accent3" accent4="accent4" accent5="accent5" accent6="accent6" hlink="hlink" folHlink="folHlink"/>
  <p:sldLayoutIdLst>
    <p:sldLayoutId id="2147483810" r:id="rId1"/>
    <p:sldLayoutId id="2147483811" r:id="rId2"/>
    <p:sldLayoutId id="2147483812" r:id="rId3"/>
    <p:sldLayoutId id="2147483813" r:id="rId4"/>
    <p:sldLayoutId id="2147483814" r:id="rId5"/>
    <p:sldLayoutId id="2147483815" r:id="rId6"/>
    <p:sldLayoutId id="2147483816" r:id="rId7"/>
    <p:sldLayoutId id="2147483817" r:id="rId8"/>
    <p:sldLayoutId id="2147483818" r:id="rId9"/>
    <p:sldLayoutId id="2147483819" r:id="rId10"/>
    <p:sldLayoutId id="2147483820" r:id="rId11"/>
  </p:sldLayoutIdLst>
  <p:txStyles>
    <p:titleStyle>
      <a:lvl1pPr algn="l" defTabSz="3291840" rtl="0" eaLnBrk="1" latinLnBrk="0" hangingPunct="1">
        <a:lnSpc>
          <a:spcPct val="90000"/>
        </a:lnSpc>
        <a:spcBef>
          <a:spcPct val="0"/>
        </a:spcBef>
        <a:buNone/>
        <a:defRPr sz="15840" kern="1200">
          <a:solidFill>
            <a:schemeClr val="tx1"/>
          </a:solidFill>
          <a:latin typeface="+mj-lt"/>
          <a:ea typeface="+mj-ea"/>
          <a:cs typeface="+mj-cs"/>
        </a:defRPr>
      </a:lvl1pPr>
    </p:titleStyle>
    <p:bodyStyle>
      <a:lvl1pPr marL="822960" indent="-822960" algn="l" defTabSz="3291840" rtl="0" eaLnBrk="1" latinLnBrk="0" hangingPunct="1">
        <a:lnSpc>
          <a:spcPct val="90000"/>
        </a:lnSpc>
        <a:spcBef>
          <a:spcPts val="3600"/>
        </a:spcBef>
        <a:buFont typeface="Arial" panose="020B0604020202020204" pitchFamily="34" charset="0"/>
        <a:buChar char="•"/>
        <a:defRPr sz="10080" kern="1200">
          <a:solidFill>
            <a:schemeClr val="tx1"/>
          </a:solidFill>
          <a:latin typeface="+mn-lt"/>
          <a:ea typeface="+mn-ea"/>
          <a:cs typeface="+mn-cs"/>
        </a:defRPr>
      </a:lvl1pPr>
      <a:lvl2pPr marL="2468880" indent="-822960" algn="l" defTabSz="3291840" rtl="0" eaLnBrk="1" latinLnBrk="0" hangingPunct="1">
        <a:lnSpc>
          <a:spcPct val="90000"/>
        </a:lnSpc>
        <a:spcBef>
          <a:spcPts val="1800"/>
        </a:spcBef>
        <a:buFont typeface="Arial" panose="020B0604020202020204" pitchFamily="34" charset="0"/>
        <a:buChar char="•"/>
        <a:defRPr sz="8640" kern="1200">
          <a:solidFill>
            <a:schemeClr val="tx1"/>
          </a:solidFill>
          <a:latin typeface="+mn-lt"/>
          <a:ea typeface="+mn-ea"/>
          <a:cs typeface="+mn-cs"/>
        </a:defRPr>
      </a:lvl2pPr>
      <a:lvl3pPr marL="4114800" indent="-822960" algn="l" defTabSz="3291840" rtl="0" eaLnBrk="1" latinLnBrk="0" hangingPunct="1">
        <a:lnSpc>
          <a:spcPct val="90000"/>
        </a:lnSpc>
        <a:spcBef>
          <a:spcPts val="1800"/>
        </a:spcBef>
        <a:buFont typeface="Arial" panose="020B0604020202020204" pitchFamily="34" charset="0"/>
        <a:buChar char="•"/>
        <a:defRPr sz="7200" kern="1200">
          <a:solidFill>
            <a:schemeClr val="tx1"/>
          </a:solidFill>
          <a:latin typeface="+mn-lt"/>
          <a:ea typeface="+mn-ea"/>
          <a:cs typeface="+mn-cs"/>
        </a:defRPr>
      </a:lvl3pPr>
      <a:lvl4pPr marL="57607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4pPr>
      <a:lvl5pPr marL="740664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5pPr>
      <a:lvl6pPr marL="905256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6pPr>
      <a:lvl7pPr marL="1069848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7pPr>
      <a:lvl8pPr marL="1234440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8pPr>
      <a:lvl9pPr marL="13990320" indent="-822960" algn="l" defTabSz="3291840" rtl="0" eaLnBrk="1" latinLnBrk="0" hangingPunct="1">
        <a:lnSpc>
          <a:spcPct val="90000"/>
        </a:lnSpc>
        <a:spcBef>
          <a:spcPts val="1800"/>
        </a:spcBef>
        <a:buFont typeface="Arial" panose="020B0604020202020204" pitchFamily="34" charset="0"/>
        <a:buChar char="•"/>
        <a:defRPr sz="6480" kern="1200">
          <a:solidFill>
            <a:schemeClr val="tx1"/>
          </a:solidFill>
          <a:latin typeface="+mn-lt"/>
          <a:ea typeface="+mn-ea"/>
          <a:cs typeface="+mn-cs"/>
        </a:defRPr>
      </a:lvl9pPr>
    </p:bodyStyle>
    <p:otherStyle>
      <a:defPPr>
        <a:defRPr lang="en-US"/>
      </a:defPPr>
      <a:lvl1pPr marL="0" algn="l" defTabSz="3291840" rtl="0" eaLnBrk="1" latinLnBrk="0" hangingPunct="1">
        <a:defRPr sz="6480" kern="1200">
          <a:solidFill>
            <a:schemeClr val="tx1"/>
          </a:solidFill>
          <a:latin typeface="+mn-lt"/>
          <a:ea typeface="+mn-ea"/>
          <a:cs typeface="+mn-cs"/>
        </a:defRPr>
      </a:lvl1pPr>
      <a:lvl2pPr marL="1645920" algn="l" defTabSz="3291840" rtl="0" eaLnBrk="1" latinLnBrk="0" hangingPunct="1">
        <a:defRPr sz="6480" kern="1200">
          <a:solidFill>
            <a:schemeClr val="tx1"/>
          </a:solidFill>
          <a:latin typeface="+mn-lt"/>
          <a:ea typeface="+mn-ea"/>
          <a:cs typeface="+mn-cs"/>
        </a:defRPr>
      </a:lvl2pPr>
      <a:lvl3pPr marL="3291840" algn="l" defTabSz="3291840" rtl="0" eaLnBrk="1" latinLnBrk="0" hangingPunct="1">
        <a:defRPr sz="6480" kern="1200">
          <a:solidFill>
            <a:schemeClr val="tx1"/>
          </a:solidFill>
          <a:latin typeface="+mn-lt"/>
          <a:ea typeface="+mn-ea"/>
          <a:cs typeface="+mn-cs"/>
        </a:defRPr>
      </a:lvl3pPr>
      <a:lvl4pPr marL="4937760" algn="l" defTabSz="3291840" rtl="0" eaLnBrk="1" latinLnBrk="0" hangingPunct="1">
        <a:defRPr sz="6480" kern="1200">
          <a:solidFill>
            <a:schemeClr val="tx1"/>
          </a:solidFill>
          <a:latin typeface="+mn-lt"/>
          <a:ea typeface="+mn-ea"/>
          <a:cs typeface="+mn-cs"/>
        </a:defRPr>
      </a:lvl4pPr>
      <a:lvl5pPr marL="6583680" algn="l" defTabSz="3291840" rtl="0" eaLnBrk="1" latinLnBrk="0" hangingPunct="1">
        <a:defRPr sz="6480" kern="1200">
          <a:solidFill>
            <a:schemeClr val="tx1"/>
          </a:solidFill>
          <a:latin typeface="+mn-lt"/>
          <a:ea typeface="+mn-ea"/>
          <a:cs typeface="+mn-cs"/>
        </a:defRPr>
      </a:lvl5pPr>
      <a:lvl6pPr marL="8229600" algn="l" defTabSz="3291840" rtl="0" eaLnBrk="1" latinLnBrk="0" hangingPunct="1">
        <a:defRPr sz="6480" kern="1200">
          <a:solidFill>
            <a:schemeClr val="tx1"/>
          </a:solidFill>
          <a:latin typeface="+mn-lt"/>
          <a:ea typeface="+mn-ea"/>
          <a:cs typeface="+mn-cs"/>
        </a:defRPr>
      </a:lvl6pPr>
      <a:lvl7pPr marL="9875520" algn="l" defTabSz="3291840" rtl="0" eaLnBrk="1" latinLnBrk="0" hangingPunct="1">
        <a:defRPr sz="6480" kern="1200">
          <a:solidFill>
            <a:schemeClr val="tx1"/>
          </a:solidFill>
          <a:latin typeface="+mn-lt"/>
          <a:ea typeface="+mn-ea"/>
          <a:cs typeface="+mn-cs"/>
        </a:defRPr>
      </a:lvl7pPr>
      <a:lvl8pPr marL="11521440" algn="l" defTabSz="3291840" rtl="0" eaLnBrk="1" latinLnBrk="0" hangingPunct="1">
        <a:defRPr sz="6480" kern="1200">
          <a:solidFill>
            <a:schemeClr val="tx1"/>
          </a:solidFill>
          <a:latin typeface="+mn-lt"/>
          <a:ea typeface="+mn-ea"/>
          <a:cs typeface="+mn-cs"/>
        </a:defRPr>
      </a:lvl8pPr>
      <a:lvl9pPr marL="13167360" algn="l" defTabSz="3291840" rtl="0" eaLnBrk="1" latinLnBrk="0" hangingPunct="1">
        <a:defRPr sz="64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chart" Target="../charts/chart2.xml"/><Relationship Id="rId13" Type="http://schemas.openxmlformats.org/officeDocument/2006/relationships/image" Target="../media/image8.png"/><Relationship Id="rId3" Type="http://schemas.openxmlformats.org/officeDocument/2006/relationships/image" Target="../media/image1.png"/><Relationship Id="rId7" Type="http://schemas.openxmlformats.org/officeDocument/2006/relationships/chart" Target="../charts/chart1.xml"/><Relationship Id="rId12"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11" Type="http://schemas.openxmlformats.org/officeDocument/2006/relationships/image" Target="../media/image6.png"/><Relationship Id="rId5" Type="http://schemas.openxmlformats.org/officeDocument/2006/relationships/image" Target="../media/image3.pn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chart" Target="../charts/chart3.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0" name="Rectangle: Rounded Corners 119">
            <a:extLst>
              <a:ext uri="{FF2B5EF4-FFF2-40B4-BE49-F238E27FC236}">
                <a16:creationId xmlns:a16="http://schemas.microsoft.com/office/drawing/2014/main" id="{291188C6-0FF3-715B-7D8E-232E6EC246E1}"/>
              </a:ext>
            </a:extLst>
          </p:cNvPr>
          <p:cNvSpPr/>
          <p:nvPr/>
        </p:nvSpPr>
        <p:spPr>
          <a:xfrm>
            <a:off x="22191921" y="40569205"/>
            <a:ext cx="2921422" cy="63144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6" name="Rectangle: Rounded Corners 115">
            <a:extLst>
              <a:ext uri="{FF2B5EF4-FFF2-40B4-BE49-F238E27FC236}">
                <a16:creationId xmlns:a16="http://schemas.microsoft.com/office/drawing/2014/main" id="{4A08745A-D917-C67C-F8AB-5E36ACC7A5A1}"/>
              </a:ext>
            </a:extLst>
          </p:cNvPr>
          <p:cNvSpPr/>
          <p:nvPr/>
        </p:nvSpPr>
        <p:spPr>
          <a:xfrm>
            <a:off x="13148151" y="40260442"/>
            <a:ext cx="7295220" cy="691615"/>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Rectangle: Rounded Corners 97">
            <a:extLst>
              <a:ext uri="{FF2B5EF4-FFF2-40B4-BE49-F238E27FC236}">
                <a16:creationId xmlns:a16="http://schemas.microsoft.com/office/drawing/2014/main" id="{D27E660E-9394-DA34-E5E2-DFC714F428B8}"/>
              </a:ext>
            </a:extLst>
          </p:cNvPr>
          <p:cNvSpPr/>
          <p:nvPr/>
        </p:nvSpPr>
        <p:spPr>
          <a:xfrm>
            <a:off x="22257080" y="35913575"/>
            <a:ext cx="4034212" cy="674458"/>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6" name="Picture 95" descr="Text&#10;&#10;Description automatically generated with medium confidence">
            <a:extLst>
              <a:ext uri="{FF2B5EF4-FFF2-40B4-BE49-F238E27FC236}">
                <a16:creationId xmlns:a16="http://schemas.microsoft.com/office/drawing/2014/main" id="{A0D8DC94-F9C0-F28A-01C7-43A91BDDD08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3004800" y="19501620"/>
            <a:ext cx="8975935" cy="2442007"/>
          </a:xfrm>
          <a:prstGeom prst="rect">
            <a:avLst/>
          </a:prstGeom>
        </p:spPr>
      </p:pic>
      <p:sp>
        <p:nvSpPr>
          <p:cNvPr id="80" name="Rectangle: Rounded Corners 79">
            <a:extLst>
              <a:ext uri="{FF2B5EF4-FFF2-40B4-BE49-F238E27FC236}">
                <a16:creationId xmlns:a16="http://schemas.microsoft.com/office/drawing/2014/main" id="{519DD0E1-54FF-9979-5D84-3244737213C8}"/>
              </a:ext>
            </a:extLst>
          </p:cNvPr>
          <p:cNvSpPr/>
          <p:nvPr/>
        </p:nvSpPr>
        <p:spPr>
          <a:xfrm>
            <a:off x="21980736" y="30529568"/>
            <a:ext cx="2348835" cy="632658"/>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Rectangle: Rounded Corners 78">
            <a:extLst>
              <a:ext uri="{FF2B5EF4-FFF2-40B4-BE49-F238E27FC236}">
                <a16:creationId xmlns:a16="http://schemas.microsoft.com/office/drawing/2014/main" id="{21CF493D-329A-CBE6-4DC7-2684D2800C25}"/>
              </a:ext>
            </a:extLst>
          </p:cNvPr>
          <p:cNvSpPr/>
          <p:nvPr/>
        </p:nvSpPr>
        <p:spPr>
          <a:xfrm>
            <a:off x="21980736" y="29896910"/>
            <a:ext cx="9794664" cy="632658"/>
          </a:xfrm>
          <a:prstGeom prst="roundRect">
            <a:avLst/>
          </a:prstGeom>
          <a:solidFill>
            <a:schemeClr val="accent1">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8" name="Rectangle: Rounded Corners 77">
            <a:extLst>
              <a:ext uri="{FF2B5EF4-FFF2-40B4-BE49-F238E27FC236}">
                <a16:creationId xmlns:a16="http://schemas.microsoft.com/office/drawing/2014/main" id="{1C5F7550-6D9C-E9C0-43CC-00B343CE2A53}"/>
              </a:ext>
            </a:extLst>
          </p:cNvPr>
          <p:cNvSpPr/>
          <p:nvPr/>
        </p:nvSpPr>
        <p:spPr>
          <a:xfrm>
            <a:off x="22021795" y="24436225"/>
            <a:ext cx="6701022" cy="689997"/>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6" name="Rectangle: Rounded Corners 75">
            <a:extLst>
              <a:ext uri="{FF2B5EF4-FFF2-40B4-BE49-F238E27FC236}">
                <a16:creationId xmlns:a16="http://schemas.microsoft.com/office/drawing/2014/main" id="{C6C51CE4-3BAE-6E9E-D38E-73FD7ED88222}"/>
              </a:ext>
            </a:extLst>
          </p:cNvPr>
          <p:cNvSpPr/>
          <p:nvPr/>
        </p:nvSpPr>
        <p:spPr>
          <a:xfrm>
            <a:off x="22228207" y="6362947"/>
            <a:ext cx="3238364" cy="752179"/>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Rectangle: Rounded Corners 74">
            <a:extLst>
              <a:ext uri="{FF2B5EF4-FFF2-40B4-BE49-F238E27FC236}">
                <a16:creationId xmlns:a16="http://schemas.microsoft.com/office/drawing/2014/main" id="{DE89FE1A-C164-BFFB-8CA5-4DEB540AC409}"/>
              </a:ext>
            </a:extLst>
          </p:cNvPr>
          <p:cNvSpPr/>
          <p:nvPr/>
        </p:nvSpPr>
        <p:spPr>
          <a:xfrm>
            <a:off x="22195550" y="4746129"/>
            <a:ext cx="3238364" cy="783357"/>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4" name="Rectangle: Rounded Corners 73">
            <a:extLst>
              <a:ext uri="{FF2B5EF4-FFF2-40B4-BE49-F238E27FC236}">
                <a16:creationId xmlns:a16="http://schemas.microsoft.com/office/drawing/2014/main" id="{218A2726-289C-BB00-316A-472F7D53943B}"/>
              </a:ext>
            </a:extLst>
          </p:cNvPr>
          <p:cNvSpPr/>
          <p:nvPr/>
        </p:nvSpPr>
        <p:spPr>
          <a:xfrm>
            <a:off x="434705" y="24265937"/>
            <a:ext cx="5376547" cy="688578"/>
          </a:xfrm>
          <a:prstGeom prst="round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2" name="Rectangle: Rounded Corners 71">
            <a:extLst>
              <a:ext uri="{FF2B5EF4-FFF2-40B4-BE49-F238E27FC236}">
                <a16:creationId xmlns:a16="http://schemas.microsoft.com/office/drawing/2014/main" id="{4A2AE898-3FD0-6E90-E17C-E88ABB64EA1E}"/>
              </a:ext>
            </a:extLst>
          </p:cNvPr>
          <p:cNvSpPr/>
          <p:nvPr/>
        </p:nvSpPr>
        <p:spPr>
          <a:xfrm>
            <a:off x="386579" y="20189617"/>
            <a:ext cx="2953967" cy="640341"/>
          </a:xfrm>
          <a:prstGeom prst="round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1" name="Rectangle: Rounded Corners 70">
            <a:extLst>
              <a:ext uri="{FF2B5EF4-FFF2-40B4-BE49-F238E27FC236}">
                <a16:creationId xmlns:a16="http://schemas.microsoft.com/office/drawing/2014/main" id="{69E5B22D-F3E9-5240-D17F-05A3E41E395F}"/>
              </a:ext>
            </a:extLst>
          </p:cNvPr>
          <p:cNvSpPr/>
          <p:nvPr/>
        </p:nvSpPr>
        <p:spPr>
          <a:xfrm>
            <a:off x="402048" y="8489263"/>
            <a:ext cx="4603089" cy="665218"/>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Rectangle: Rounded Corners 69">
            <a:extLst>
              <a:ext uri="{FF2B5EF4-FFF2-40B4-BE49-F238E27FC236}">
                <a16:creationId xmlns:a16="http://schemas.microsoft.com/office/drawing/2014/main" id="{5B81FB02-44D8-6B7E-F6EB-1F3FD1F434B6}"/>
              </a:ext>
            </a:extLst>
          </p:cNvPr>
          <p:cNvSpPr/>
          <p:nvPr/>
        </p:nvSpPr>
        <p:spPr>
          <a:xfrm>
            <a:off x="467362" y="4746129"/>
            <a:ext cx="3238364" cy="783363"/>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Rectangle: Rounded Corners 64">
            <a:extLst>
              <a:ext uri="{FF2B5EF4-FFF2-40B4-BE49-F238E27FC236}">
                <a16:creationId xmlns:a16="http://schemas.microsoft.com/office/drawing/2014/main" id="{3C7AD09F-75ED-AEF7-D34D-2A532D01DF49}"/>
              </a:ext>
            </a:extLst>
          </p:cNvPr>
          <p:cNvSpPr/>
          <p:nvPr/>
        </p:nvSpPr>
        <p:spPr>
          <a:xfrm>
            <a:off x="264834" y="15265314"/>
            <a:ext cx="4339823" cy="648454"/>
          </a:xfrm>
          <a:prstGeom prst="roundRect">
            <a:avLst/>
          </a:prstGeom>
          <a:solidFill>
            <a:schemeClr val="bg1">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Rectangle: Rounded Corners 62">
            <a:extLst>
              <a:ext uri="{FF2B5EF4-FFF2-40B4-BE49-F238E27FC236}">
                <a16:creationId xmlns:a16="http://schemas.microsoft.com/office/drawing/2014/main" id="{2D6787FC-BB42-6ED2-5E08-741B82933871}"/>
              </a:ext>
            </a:extLst>
          </p:cNvPr>
          <p:cNvSpPr/>
          <p:nvPr/>
        </p:nvSpPr>
        <p:spPr>
          <a:xfrm>
            <a:off x="361086" y="11532597"/>
            <a:ext cx="5482823" cy="655529"/>
          </a:xfrm>
          <a:prstGeom prst="round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33">
            <a:extLst>
              <a:ext uri="{FF2B5EF4-FFF2-40B4-BE49-F238E27FC236}">
                <a16:creationId xmlns:a16="http://schemas.microsoft.com/office/drawing/2014/main" id="{BE35D997-A237-5408-91EA-626A5214F6E1}"/>
              </a:ext>
            </a:extLst>
          </p:cNvPr>
          <p:cNvSpPr/>
          <p:nvPr/>
        </p:nvSpPr>
        <p:spPr>
          <a:xfrm>
            <a:off x="-6070" y="-1"/>
            <a:ext cx="32924470" cy="4235543"/>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extBox 12">
            <a:extLst>
              <a:ext uri="{FF2B5EF4-FFF2-40B4-BE49-F238E27FC236}">
                <a16:creationId xmlns:a16="http://schemas.microsoft.com/office/drawing/2014/main" id="{B2113E17-3CD8-18C4-09B5-71C41D7BAD47}"/>
              </a:ext>
            </a:extLst>
          </p:cNvPr>
          <p:cNvSpPr txBox="1"/>
          <p:nvPr/>
        </p:nvSpPr>
        <p:spPr>
          <a:xfrm>
            <a:off x="22069921" y="24394749"/>
            <a:ext cx="11308294" cy="5166992"/>
          </a:xfrm>
          <a:prstGeom prst="rect">
            <a:avLst/>
          </a:prstGeom>
          <a:noFill/>
        </p:spPr>
        <p:txBody>
          <a:bodyPr wrap="square">
            <a:spAutoFit/>
          </a:bodyPr>
          <a:lstStyle/>
          <a:p>
            <a:pPr marL="0" marR="0">
              <a:lnSpc>
                <a:spcPct val="107000"/>
              </a:lnSpc>
              <a:spcBef>
                <a:spcPts val="0"/>
              </a:spcBef>
              <a:spcAft>
                <a:spcPts val="800"/>
              </a:spcAft>
            </a:pPr>
            <a:r>
              <a:rPr lang="en-US" sz="4000" b="1" dirty="0">
                <a:effectLst/>
                <a:latin typeface="Times New Roman" panose="02020603050405020304" pitchFamily="18" charset="0"/>
                <a:ea typeface="Calibri" panose="020F0502020204030204" pitchFamily="34" charset="0"/>
                <a:cs typeface="Times New Roman" panose="02020603050405020304" pitchFamily="18" charset="0"/>
              </a:rPr>
              <a:t>Learnings and value additio</a:t>
            </a:r>
            <a:r>
              <a:rPr lang="en-US" sz="4000" b="1" dirty="0">
                <a:latin typeface="Times New Roman" panose="02020603050405020304" pitchFamily="18" charset="0"/>
                <a:ea typeface="Calibri" panose="020F0502020204030204" pitchFamily="34" charset="0"/>
                <a:cs typeface="Times New Roman" panose="02020603050405020304" pitchFamily="18" charset="0"/>
              </a:rPr>
              <a:t>n:</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571500" marR="0" lvl="0" indent="-571500">
              <a:spcBef>
                <a:spcPts val="0"/>
              </a:spcBef>
              <a:spcAft>
                <a:spcPts val="300"/>
              </a:spcAft>
              <a:buFont typeface="Arial" panose="020B0604020202020204" pitchFamily="34" charset="0"/>
              <a:buChar char="•"/>
            </a:pPr>
            <a:r>
              <a:rPr lang="en-US" sz="3600" dirty="0">
                <a:solidFill>
                  <a:srgbClr val="202124"/>
                </a:solidFill>
                <a:effectLst/>
                <a:latin typeface="Times New Roman" panose="02020603050405020304" pitchFamily="18" charset="0"/>
                <a:ea typeface="Times New Roman" panose="02020603050405020304" pitchFamily="18" charset="0"/>
                <a:cs typeface="Times New Roman" panose="02020603050405020304" pitchFamily="18" charset="0"/>
              </a:rPr>
              <a:t>New and improved technical skills for live project </a:t>
            </a: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571500" marR="0" lvl="0" indent="-571500">
              <a:spcBef>
                <a:spcPts val="0"/>
              </a:spcBef>
              <a:spcAft>
                <a:spcPts val="300"/>
              </a:spcAft>
              <a:buFont typeface="Arial" panose="020B0604020202020204" pitchFamily="34" charset="0"/>
              <a:buChar char="•"/>
            </a:pPr>
            <a:r>
              <a:rPr lang="en-US" sz="3600" dirty="0">
                <a:solidFill>
                  <a:srgbClr val="202124"/>
                </a:solidFill>
                <a:effectLst/>
                <a:latin typeface="Times New Roman" panose="02020603050405020304" pitchFamily="18" charset="0"/>
                <a:ea typeface="Times New Roman" panose="02020603050405020304" pitchFamily="18" charset="0"/>
                <a:cs typeface="Times New Roman" panose="02020603050405020304" pitchFamily="18" charset="0"/>
              </a:rPr>
              <a:t>Time and traveling management  </a:t>
            </a: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571500" marR="0" lvl="0" indent="-571500">
              <a:spcBef>
                <a:spcPts val="0"/>
              </a:spcBef>
              <a:spcAft>
                <a:spcPts val="300"/>
              </a:spcAft>
              <a:buFont typeface="Arial" panose="020B0604020202020204" pitchFamily="34" charset="0"/>
              <a:buChar char="•"/>
            </a:pPr>
            <a:r>
              <a:rPr lang="en-US" sz="3600" dirty="0">
                <a:solidFill>
                  <a:srgbClr val="202124"/>
                </a:solidFill>
                <a:effectLst/>
                <a:latin typeface="Times New Roman" panose="02020603050405020304" pitchFamily="18" charset="0"/>
                <a:ea typeface="Times New Roman" panose="02020603050405020304" pitchFamily="18" charset="0"/>
                <a:cs typeface="Times New Roman" panose="02020603050405020304" pitchFamily="18" charset="0"/>
              </a:rPr>
              <a:t>Organizational behavior</a:t>
            </a: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571500" marR="0" lvl="0" indent="-571500">
              <a:lnSpc>
                <a:spcPct val="107000"/>
              </a:lnSpc>
              <a:spcBef>
                <a:spcPts val="0"/>
              </a:spcBef>
              <a:spcAft>
                <a:spcPts val="800"/>
              </a:spcAft>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Keeping personal and professional life separate</a:t>
            </a:r>
            <a:r>
              <a:rPr lang="en-US" sz="3600" dirty="0">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 </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a:p>
            <a:pPr marL="571500" marR="0" lvl="0" indent="-571500">
              <a:spcBef>
                <a:spcPts val="0"/>
              </a:spcBef>
              <a:spcAft>
                <a:spcPts val="300"/>
              </a:spcAft>
              <a:buFont typeface="Arial" panose="020B0604020202020204" pitchFamily="34" charset="0"/>
              <a:buChar char="•"/>
            </a:pPr>
            <a:r>
              <a:rPr lang="en-US" sz="3600" dirty="0">
                <a:solidFill>
                  <a:srgbClr val="202124"/>
                </a:solidFill>
                <a:effectLst/>
                <a:latin typeface="Times New Roman" panose="02020603050405020304" pitchFamily="18" charset="0"/>
                <a:ea typeface="Times New Roman" panose="02020603050405020304" pitchFamily="18" charset="0"/>
                <a:cs typeface="Times New Roman" panose="02020603050405020304" pitchFamily="18" charset="0"/>
              </a:rPr>
              <a:t>Professional communications with colleagues </a:t>
            </a: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571500" marR="0" lvl="0" indent="-571500">
              <a:lnSpc>
                <a:spcPct val="107000"/>
              </a:lnSpc>
              <a:spcBef>
                <a:spcPts val="0"/>
              </a:spcBef>
              <a:spcAft>
                <a:spcPts val="800"/>
              </a:spcAft>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Professional communication with the HR,</a:t>
            </a:r>
          </a:p>
          <a:p>
            <a:pPr marR="0" lvl="0">
              <a:lnSpc>
                <a:spcPct val="107000"/>
              </a:lnSpc>
              <a:spcBef>
                <a:spcPts val="0"/>
              </a:spcBef>
              <a:spcAft>
                <a:spcPts val="800"/>
              </a:spcAft>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heads of the project, core team members, and seniors. </a:t>
            </a:r>
          </a:p>
        </p:txBody>
      </p:sp>
      <p:sp>
        <p:nvSpPr>
          <p:cNvPr id="15" name="TextBox 14">
            <a:extLst>
              <a:ext uri="{FF2B5EF4-FFF2-40B4-BE49-F238E27FC236}">
                <a16:creationId xmlns:a16="http://schemas.microsoft.com/office/drawing/2014/main" id="{F9AA4E18-1CD0-851B-6097-A3BD7928CB81}"/>
              </a:ext>
            </a:extLst>
          </p:cNvPr>
          <p:cNvSpPr txBox="1"/>
          <p:nvPr/>
        </p:nvSpPr>
        <p:spPr>
          <a:xfrm>
            <a:off x="21980735" y="29858437"/>
            <a:ext cx="10898388" cy="5724324"/>
          </a:xfrm>
          <a:prstGeom prst="rect">
            <a:avLst/>
          </a:prstGeom>
          <a:noFill/>
        </p:spPr>
        <p:txBody>
          <a:bodyPr wrap="square">
            <a:spAutoFit/>
          </a:bodyPr>
          <a:lstStyle/>
          <a:p>
            <a:pPr marL="0" marR="0">
              <a:lnSpc>
                <a:spcPct val="107000"/>
              </a:lnSpc>
              <a:spcBef>
                <a:spcPts val="0"/>
              </a:spcBef>
              <a:spcAft>
                <a:spcPts val="800"/>
              </a:spcAft>
            </a:pPr>
            <a:r>
              <a:rPr lang="en-US" sz="4000" b="1" dirty="0">
                <a:effectLst/>
                <a:latin typeface="Times New Roman" panose="02020603050405020304" pitchFamily="18" charset="0"/>
                <a:ea typeface="Calibri" panose="020F0502020204030204" pitchFamily="34" charset="0"/>
                <a:cs typeface="Times New Roman" panose="02020603050405020304" pitchFamily="18" charset="0"/>
              </a:rPr>
              <a:t>Difference between practical and theoretical exposure:</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571500" marR="0" lvl="0" indent="-571500">
              <a:lnSpc>
                <a:spcPct val="107000"/>
              </a:lnSpc>
              <a:spcBef>
                <a:spcPts val="0"/>
              </a:spcBef>
              <a:spcAft>
                <a:spcPts val="0"/>
              </a:spcAft>
              <a:buFont typeface="Arial" panose="020B0604020202020204" pitchFamily="34" charset="0"/>
              <a:buChar char="•"/>
            </a:pPr>
            <a:r>
              <a:rPr lang="en-US" sz="3600" dirty="0">
                <a:latin typeface="Times New Roman" panose="02020603050405020304" pitchFamily="18" charset="0"/>
                <a:ea typeface="Calibri" panose="020F0502020204030204" pitchFamily="34" charset="0"/>
                <a:cs typeface="Times New Roman" panose="02020603050405020304" pitchFamily="18" charset="0"/>
              </a:rPr>
              <a:t>Practical exposure needs more time management</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a:t>
            </a:r>
          </a:p>
          <a:p>
            <a:pPr marL="571500" marR="0" lvl="0" indent="-571500">
              <a:lnSpc>
                <a:spcPct val="107000"/>
              </a:lnSpc>
              <a:spcBef>
                <a:spcPts val="0"/>
              </a:spcBef>
              <a:spcAft>
                <a:spcPts val="0"/>
              </a:spcAft>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More formal communications in que than the theoretical.   </a:t>
            </a:r>
          </a:p>
          <a:p>
            <a:pPr marL="571500" marR="0" lvl="0" indent="-571500">
              <a:lnSpc>
                <a:spcPct val="107000"/>
              </a:lnSpc>
              <a:spcBef>
                <a:spcPts val="0"/>
              </a:spcBef>
              <a:spcAft>
                <a:spcPts val="800"/>
              </a:spcAft>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Emotional control is needed during the practical exposure rather than theoretical. </a:t>
            </a:r>
            <a:endParaRPr lang="en-US" sz="3600" dirty="0">
              <a:latin typeface="Times New Roman" panose="02020603050405020304" pitchFamily="18" charset="0"/>
              <a:ea typeface="Calibri" panose="020F0502020204030204" pitchFamily="34" charset="0"/>
              <a:cs typeface="Times New Roman" panose="02020603050405020304" pitchFamily="18" charset="0"/>
            </a:endParaRPr>
          </a:p>
          <a:p>
            <a:pPr marL="571500" marR="0" lvl="0" indent="-571500">
              <a:lnSpc>
                <a:spcPct val="107000"/>
              </a:lnSpc>
              <a:spcBef>
                <a:spcPts val="0"/>
              </a:spcBef>
              <a:spcAft>
                <a:spcPts val="800"/>
              </a:spcAft>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Learnings are different compared to theoretical like soft skills, technical skills, and organizational etiquette</a:t>
            </a:r>
            <a:endParaRPr lang="en-US" sz="3600" dirty="0">
              <a:latin typeface="Times New Roman" panose="02020603050405020304" pitchFamily="18" charset="0"/>
              <a:cs typeface="Times New Roman" panose="02020603050405020304" pitchFamily="18" charset="0"/>
            </a:endParaRPr>
          </a:p>
        </p:txBody>
      </p:sp>
      <p:sp>
        <p:nvSpPr>
          <p:cNvPr id="17" name="TextBox 16">
            <a:extLst>
              <a:ext uri="{FF2B5EF4-FFF2-40B4-BE49-F238E27FC236}">
                <a16:creationId xmlns:a16="http://schemas.microsoft.com/office/drawing/2014/main" id="{DBE1C709-0B3C-6ECB-C57C-956B25DF6B52}"/>
              </a:ext>
            </a:extLst>
          </p:cNvPr>
          <p:cNvSpPr txBox="1"/>
          <p:nvPr/>
        </p:nvSpPr>
        <p:spPr>
          <a:xfrm>
            <a:off x="22060822" y="35879457"/>
            <a:ext cx="10894880" cy="4384021"/>
          </a:xfrm>
          <a:prstGeom prst="rect">
            <a:avLst/>
          </a:prstGeom>
          <a:noFill/>
        </p:spPr>
        <p:txBody>
          <a:bodyPr wrap="square">
            <a:spAutoFit/>
          </a:bodyPr>
          <a:lstStyle/>
          <a:p>
            <a:pPr marL="228600" marR="0">
              <a:lnSpc>
                <a:spcPct val="107000"/>
              </a:lnSpc>
              <a:spcBef>
                <a:spcPts val="0"/>
              </a:spcBef>
              <a:spcAft>
                <a:spcPts val="800"/>
              </a:spcAft>
            </a:pPr>
            <a:r>
              <a:rPr lang="en-US" sz="4000" b="1" dirty="0">
                <a:effectLst/>
                <a:latin typeface="Times New Roman" panose="02020603050405020304" pitchFamily="18" charset="0"/>
                <a:ea typeface="Calibri" panose="020F0502020204030204" pitchFamily="34" charset="0"/>
                <a:cs typeface="Times New Roman" panose="02020603050405020304" pitchFamily="18" charset="0"/>
              </a:rPr>
              <a:t>Challenges faced: </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571500" marR="0" lvl="0" indent="-571500">
              <a:lnSpc>
                <a:spcPct val="107000"/>
              </a:lnSpc>
              <a:spcBef>
                <a:spcPts val="0"/>
              </a:spcBef>
              <a:spcAft>
                <a:spcPts val="0"/>
              </a:spcAft>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Difficulty in traveling due to remoteness of workplace </a:t>
            </a:r>
          </a:p>
          <a:p>
            <a:pPr marL="571500" marR="0" lvl="0" indent="-571500">
              <a:lnSpc>
                <a:spcPct val="107000"/>
              </a:lnSpc>
              <a:spcBef>
                <a:spcPts val="0"/>
              </a:spcBef>
              <a:spcAft>
                <a:spcPts val="0"/>
              </a:spcAft>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Working late at nights </a:t>
            </a:r>
          </a:p>
          <a:p>
            <a:pPr marL="571500" marR="0" lvl="0" indent="-571500">
              <a:lnSpc>
                <a:spcPct val="107000"/>
              </a:lnSpc>
              <a:spcBef>
                <a:spcPts val="0"/>
              </a:spcBef>
              <a:spcAft>
                <a:spcPts val="0"/>
              </a:spcAft>
              <a:buFont typeface="Arial" panose="020B0604020202020204" pitchFamily="34" charset="0"/>
              <a:buChar char="•"/>
            </a:pPr>
            <a:r>
              <a:rPr lang="en-US" sz="3600" dirty="0">
                <a:latin typeface="Times New Roman" panose="02020603050405020304" pitchFamily="18" charset="0"/>
                <a:ea typeface="Calibri" panose="020F0502020204030204" pitchFamily="34" charset="0"/>
                <a:cs typeface="Times New Roman" panose="02020603050405020304" pitchFamily="18" charset="0"/>
              </a:rPr>
              <a:t>D</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ifferent tasks simultaneously </a:t>
            </a:r>
          </a:p>
          <a:p>
            <a:pPr marL="571500" marR="0" lvl="0" indent="-571500">
              <a:lnSpc>
                <a:spcPct val="107000"/>
              </a:lnSpc>
              <a:spcBef>
                <a:spcPts val="0"/>
              </a:spcBef>
              <a:spcAft>
                <a:spcPts val="0"/>
              </a:spcAft>
              <a:buFont typeface="Arial" panose="020B0604020202020204" pitchFamily="34" charset="0"/>
              <a:buChar char="•"/>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In the initial days due to multiple works and communication with govt. officials, it seems scary but later everything got handled. </a:t>
            </a:r>
          </a:p>
        </p:txBody>
      </p:sp>
      <p:sp>
        <p:nvSpPr>
          <p:cNvPr id="19" name="TextBox 18">
            <a:extLst>
              <a:ext uri="{FF2B5EF4-FFF2-40B4-BE49-F238E27FC236}">
                <a16:creationId xmlns:a16="http://schemas.microsoft.com/office/drawing/2014/main" id="{190C415E-8F8C-A775-A230-C7571DB4D6BB}"/>
              </a:ext>
            </a:extLst>
          </p:cNvPr>
          <p:cNvSpPr txBox="1"/>
          <p:nvPr/>
        </p:nvSpPr>
        <p:spPr>
          <a:xfrm>
            <a:off x="13148151" y="40237254"/>
            <a:ext cx="8171526" cy="4099135"/>
          </a:xfrm>
          <a:prstGeom prst="rect">
            <a:avLst/>
          </a:prstGeom>
          <a:noFill/>
        </p:spPr>
        <p:txBody>
          <a:bodyPr wrap="square">
            <a:spAutoFit/>
          </a:bodyPr>
          <a:lstStyle/>
          <a:p>
            <a:pPr marL="0" marR="0">
              <a:lnSpc>
                <a:spcPct val="107000"/>
              </a:lnSpc>
              <a:spcBef>
                <a:spcPts val="0"/>
              </a:spcBef>
              <a:spcAft>
                <a:spcPts val="800"/>
              </a:spcAft>
            </a:pPr>
            <a:r>
              <a:rPr lang="en-US" sz="4000" b="1" dirty="0">
                <a:latin typeface="Times New Roman" panose="02020603050405020304" pitchFamily="18" charset="0"/>
                <a:ea typeface="Calibri" panose="020F0502020204030204" pitchFamily="34" charset="0"/>
                <a:cs typeface="Times New Roman" panose="02020603050405020304" pitchFamily="18" charset="0"/>
              </a:rPr>
              <a:t>The usefulness</a:t>
            </a:r>
            <a:r>
              <a:rPr lang="en-US" sz="4000" b="1" dirty="0">
                <a:effectLst/>
                <a:latin typeface="Times New Roman" panose="02020603050405020304" pitchFamily="18" charset="0"/>
                <a:ea typeface="Calibri" panose="020F0502020204030204" pitchFamily="34" charset="0"/>
                <a:cs typeface="Times New Roman" panose="02020603050405020304" pitchFamily="18" charset="0"/>
              </a:rPr>
              <a:t> of the internship: </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571500" marR="0" lvl="0" indent="-571500">
              <a:spcBef>
                <a:spcPts val="0"/>
              </a:spcBef>
              <a:spcAft>
                <a:spcPts val="300"/>
              </a:spcAft>
              <a:buFont typeface="Arial" panose="020B0604020202020204" pitchFamily="34" charset="0"/>
              <a:buChar char="•"/>
            </a:pPr>
            <a:r>
              <a:rPr lang="en-US" sz="3600" dirty="0">
                <a:solidFill>
                  <a:srgbClr val="202124"/>
                </a:solidFill>
                <a:effectLst/>
                <a:latin typeface="Times New Roman" panose="02020603050405020304" pitchFamily="18" charset="0"/>
                <a:ea typeface="Times New Roman" panose="02020603050405020304" pitchFamily="18" charset="0"/>
                <a:cs typeface="Times New Roman" panose="02020603050405020304" pitchFamily="18" charset="0"/>
              </a:rPr>
              <a:t>Got a feel for the work environment.</a:t>
            </a: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571500" marR="0" lvl="0" indent="-571500">
              <a:spcBef>
                <a:spcPts val="0"/>
              </a:spcBef>
              <a:spcAft>
                <a:spcPts val="300"/>
              </a:spcAft>
              <a:buFont typeface="Arial" panose="020B0604020202020204" pitchFamily="34" charset="0"/>
              <a:buChar char="•"/>
            </a:pPr>
            <a:r>
              <a:rPr lang="en-US" sz="3600" dirty="0">
                <a:solidFill>
                  <a:srgbClr val="202124"/>
                </a:solidFill>
                <a:effectLst/>
                <a:latin typeface="Times New Roman" panose="02020603050405020304" pitchFamily="18" charset="0"/>
                <a:ea typeface="Times New Roman" panose="02020603050405020304" pitchFamily="18" charset="0"/>
                <a:cs typeface="Times New Roman" panose="02020603050405020304" pitchFamily="18" charset="0"/>
              </a:rPr>
              <a:t>Boosted in confidence</a:t>
            </a: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571500" marR="0" lvl="0" indent="-571500">
              <a:spcBef>
                <a:spcPts val="0"/>
              </a:spcBef>
              <a:spcAft>
                <a:spcPts val="300"/>
              </a:spcAft>
              <a:buFont typeface="Arial" panose="020B0604020202020204" pitchFamily="34" charset="0"/>
              <a:buChar char="•"/>
            </a:pPr>
            <a:r>
              <a:rPr lang="en-US" sz="3600" dirty="0">
                <a:solidFill>
                  <a:srgbClr val="202124"/>
                </a:solidFill>
                <a:effectLst/>
                <a:latin typeface="Times New Roman" panose="02020603050405020304" pitchFamily="18" charset="0"/>
                <a:ea typeface="Times New Roman" panose="02020603050405020304" pitchFamily="18" charset="0"/>
                <a:cs typeface="Times New Roman" panose="02020603050405020304" pitchFamily="18" charset="0"/>
              </a:rPr>
              <a:t>Increased motivation</a:t>
            </a: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L="571500" marR="0" lvl="0" indent="-571500">
              <a:spcBef>
                <a:spcPts val="0"/>
              </a:spcBef>
              <a:spcAft>
                <a:spcPts val="300"/>
              </a:spcAft>
              <a:buFont typeface="Arial" panose="020B0604020202020204" pitchFamily="34" charset="0"/>
              <a:buChar char="•"/>
            </a:pPr>
            <a:r>
              <a:rPr lang="en-US" sz="3600" dirty="0">
                <a:solidFill>
                  <a:srgbClr val="202124"/>
                </a:solidFill>
                <a:effectLst/>
                <a:latin typeface="Times New Roman" panose="02020603050405020304" pitchFamily="18" charset="0"/>
                <a:ea typeface="Times New Roman" panose="02020603050405020304" pitchFamily="18" charset="0"/>
                <a:cs typeface="Times New Roman" panose="02020603050405020304" pitchFamily="18" charset="0"/>
              </a:rPr>
              <a:t>Improved CV</a:t>
            </a:r>
            <a:endParaRPr lang="en-US" sz="3600" dirty="0">
              <a:effectLst/>
              <a:latin typeface="Times New Roman" panose="02020603050405020304" pitchFamily="18" charset="0"/>
              <a:ea typeface="Times New Roman" panose="02020603050405020304" pitchFamily="18" charset="0"/>
              <a:cs typeface="Times New Roman" panose="02020603050405020304" pitchFamily="18" charset="0"/>
            </a:endParaRPr>
          </a:p>
          <a:p>
            <a:pPr marR="0" lvl="0">
              <a:spcBef>
                <a:spcPts val="0"/>
              </a:spcBef>
              <a:spcAft>
                <a:spcPts val="300"/>
              </a:spcAft>
            </a:pPr>
            <a:r>
              <a:rPr lang="en-US" sz="3600" dirty="0">
                <a:solidFill>
                  <a:srgbClr val="202124"/>
                </a:solidFill>
                <a:effectLst/>
                <a:ea typeface="Times New Roman" panose="02020603050405020304" pitchFamily="18" charset="0"/>
              </a:rPr>
              <a:t> </a:t>
            </a:r>
            <a:endParaRPr lang="en-US" sz="3600" dirty="0">
              <a:effectLst/>
              <a:ea typeface="Times New Roman" panose="02020603050405020304" pitchFamily="18" charset="0"/>
            </a:endParaRPr>
          </a:p>
          <a:p>
            <a:pPr marL="457200" marR="0">
              <a:lnSpc>
                <a:spcPct val="107000"/>
              </a:lnSpc>
              <a:spcBef>
                <a:spcPts val="0"/>
              </a:spcBef>
              <a:spcAft>
                <a:spcPts val="800"/>
              </a:spcAft>
            </a:pPr>
            <a:r>
              <a:rPr lang="en-US" sz="1800" dirty="0">
                <a:effectLst/>
                <a:latin typeface="Calibri" panose="020F0502020204030204" pitchFamily="34" charset="0"/>
                <a:ea typeface="Calibri" panose="020F0502020204030204" pitchFamily="34" charset="0"/>
                <a:cs typeface="Arial" panose="020B0604020202020204" pitchFamily="34" charset="0"/>
              </a:rPr>
              <a:t> </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1942B478-5DA5-A5B6-93BE-10F0AD5A601A}"/>
              </a:ext>
            </a:extLst>
          </p:cNvPr>
          <p:cNvSpPr txBox="1"/>
          <p:nvPr/>
        </p:nvSpPr>
        <p:spPr>
          <a:xfrm>
            <a:off x="-345438" y="4746130"/>
            <a:ext cx="15610837" cy="3184718"/>
          </a:xfrm>
          <a:prstGeom prst="rect">
            <a:avLst/>
          </a:prstGeom>
          <a:noFill/>
        </p:spPr>
        <p:txBody>
          <a:bodyPr wrap="square">
            <a:spAutoFit/>
          </a:bodyPr>
          <a:lstStyle/>
          <a:p>
            <a:pPr marL="0" marR="0">
              <a:lnSpc>
                <a:spcPct val="107000"/>
              </a:lnSpc>
              <a:spcBef>
                <a:spcPts val="0"/>
              </a:spcBef>
              <a:spcAft>
                <a:spcPts val="800"/>
              </a:spcAft>
            </a:pP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4000" b="1" dirty="0">
                <a:effectLst/>
                <a:latin typeface="Times New Roman" panose="02020603050405020304" pitchFamily="18" charset="0"/>
                <a:ea typeface="Calibri" panose="020F0502020204030204" pitchFamily="34" charset="0"/>
                <a:cs typeface="Times New Roman" panose="02020603050405020304" pitchFamily="18" charset="0"/>
              </a:rPr>
              <a:t>Introduction</a:t>
            </a:r>
            <a:r>
              <a:rPr lang="en-US" sz="4000" b="1" dirty="0">
                <a:latin typeface="Times New Roman" panose="02020603050405020304" pitchFamily="18" charset="0"/>
                <a:ea typeface="Calibri" panose="020F0502020204030204" pitchFamily="34" charset="0"/>
                <a:cs typeface="Times New Roman" panose="02020603050405020304" pitchFamily="18" charset="0"/>
              </a:rPr>
              <a:t>:</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a:p>
            <a:pPr marL="762000" marR="0">
              <a:lnSpc>
                <a:spcPct val="107000"/>
              </a:lnSpc>
              <a:spcBef>
                <a:spcPts val="0"/>
              </a:spcBef>
              <a:spcAft>
                <a:spcPts val="800"/>
              </a:spcAft>
            </a:pPr>
            <a:r>
              <a:rPr lang="en-US" sz="3600" b="1" u="sng" dirty="0">
                <a:effectLst/>
                <a:latin typeface="Times New Roman" panose="02020603050405020304" pitchFamily="18" charset="0"/>
                <a:ea typeface="Calibri" panose="020F0502020204030204" pitchFamily="34" charset="0"/>
                <a:cs typeface="Times New Roman" panose="02020603050405020304" pitchFamily="18" charset="0"/>
              </a:rPr>
              <a:t>IQVIA</a:t>
            </a:r>
            <a:r>
              <a:rPr lang="en-US" sz="36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i="0" dirty="0">
                <a:solidFill>
                  <a:srgbClr val="202124"/>
                </a:solidFill>
                <a:effectLst/>
                <a:latin typeface="Times New Roman" panose="02020603050405020304" pitchFamily="18" charset="0"/>
                <a:cs typeface="Times New Roman" panose="02020603050405020304" pitchFamily="18" charset="0"/>
              </a:rPr>
              <a:t>IQVIA is a leading global provider of advanced analytics, technology solutions, and clinical research services to the life sciences industry dedicated to creating intelligent connections that deliver unique innovations and actionable insights.</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18" name="TextBox 17">
            <a:extLst>
              <a:ext uri="{FF2B5EF4-FFF2-40B4-BE49-F238E27FC236}">
                <a16:creationId xmlns:a16="http://schemas.microsoft.com/office/drawing/2014/main" id="{778E24B2-C331-63AD-4967-E29EF5AAA9ED}"/>
              </a:ext>
            </a:extLst>
          </p:cNvPr>
          <p:cNvSpPr txBox="1"/>
          <p:nvPr/>
        </p:nvSpPr>
        <p:spPr>
          <a:xfrm>
            <a:off x="-140309" y="11422070"/>
            <a:ext cx="14809867" cy="3184718"/>
          </a:xfrm>
          <a:prstGeom prst="rect">
            <a:avLst/>
          </a:prstGeom>
          <a:noFill/>
        </p:spPr>
        <p:txBody>
          <a:bodyPr wrap="square">
            <a:spAutoFit/>
          </a:bodyPr>
          <a:lstStyle/>
          <a:p>
            <a:pPr marL="485775" marR="0">
              <a:lnSpc>
                <a:spcPct val="107000"/>
              </a:lnSpc>
              <a:spcBef>
                <a:spcPts val="0"/>
              </a:spcBef>
              <a:spcAft>
                <a:spcPts val="800"/>
              </a:spcAft>
            </a:pPr>
            <a:r>
              <a:rPr lang="en-US" sz="4000" b="1" dirty="0">
                <a:effectLst/>
                <a:latin typeface="Times New Roman" panose="02020603050405020304" pitchFamily="18" charset="0"/>
                <a:ea typeface="Calibri" panose="020F0502020204030204" pitchFamily="34" charset="0"/>
                <a:cs typeface="Times New Roman" panose="02020603050405020304" pitchFamily="18" charset="0"/>
              </a:rPr>
              <a:t>Swachh Bharat mission:</a:t>
            </a:r>
            <a:r>
              <a:rPr lang="en-US" sz="4000" dirty="0">
                <a:effectLst/>
                <a:latin typeface="Times New Roman" panose="02020603050405020304" pitchFamily="18" charset="0"/>
                <a:ea typeface="Calibri" panose="020F0502020204030204" pitchFamily="34" charset="0"/>
                <a:cs typeface="Times New Roman" panose="02020603050405020304" pitchFamily="18" charset="0"/>
              </a:rPr>
              <a:t> </a:t>
            </a:r>
          </a:p>
          <a:p>
            <a:pPr marL="485775" marR="0">
              <a:lnSpc>
                <a:spcPct val="107000"/>
              </a:lnSpc>
              <a:spcBef>
                <a:spcPts val="0"/>
              </a:spcBef>
              <a:spcAft>
                <a:spcPts val="800"/>
              </a:spcAft>
            </a:pPr>
            <a:r>
              <a:rPr lang="en-US" sz="3600" dirty="0">
                <a:solidFill>
                  <a:srgbClr val="202124"/>
                </a:solidFill>
                <a:effectLst/>
                <a:latin typeface="Times New Roman" panose="02020603050405020304" pitchFamily="18" charset="0"/>
                <a:ea typeface="Calibri" panose="020F0502020204030204" pitchFamily="34" charset="0"/>
                <a:cs typeface="Times New Roman" panose="02020603050405020304" pitchFamily="18" charset="0"/>
              </a:rPr>
              <a:t>On 2nd October 2014, Swachh Bharat Mission was launched as a national movement. The campaign aims to achieve the vision of a 'Clean India' The Government of India launched the Swachh Bharat Mission, with the vision of ensuring hygiene, waste management, and sanitation across the nation</a:t>
            </a:r>
            <a:r>
              <a:rPr lang="en-US" sz="3600" dirty="0">
                <a:solidFill>
                  <a:srgbClr val="202124"/>
                </a:solidFill>
                <a:latin typeface="Times New Roman" panose="02020603050405020304" pitchFamily="18" charset="0"/>
                <a:ea typeface="Calibri" panose="020F0502020204030204" pitchFamily="34" charset="0"/>
                <a:cs typeface="Times New Roman" panose="02020603050405020304" pitchFamily="18" charset="0"/>
              </a:rPr>
              <a:t>.</a:t>
            </a:r>
            <a:endParaRPr lang="en-US" sz="36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
        <p:nvSpPr>
          <p:cNvPr id="20" name="TextBox 19">
            <a:extLst>
              <a:ext uri="{FF2B5EF4-FFF2-40B4-BE49-F238E27FC236}">
                <a16:creationId xmlns:a16="http://schemas.microsoft.com/office/drawing/2014/main" id="{0BB835A3-110C-43C9-CA66-BDA0F36ED84A}"/>
              </a:ext>
            </a:extLst>
          </p:cNvPr>
          <p:cNvSpPr txBox="1"/>
          <p:nvPr/>
        </p:nvSpPr>
        <p:spPr>
          <a:xfrm>
            <a:off x="-140309" y="15167459"/>
            <a:ext cx="14045193" cy="4472891"/>
          </a:xfrm>
          <a:prstGeom prst="rect">
            <a:avLst/>
          </a:prstGeom>
          <a:noFill/>
        </p:spPr>
        <p:txBody>
          <a:bodyPr wrap="square">
            <a:spAutoFit/>
          </a:bodyPr>
          <a:lstStyle/>
          <a:p>
            <a:pPr marL="485775" marR="0">
              <a:lnSpc>
                <a:spcPct val="107000"/>
              </a:lnSpc>
              <a:spcBef>
                <a:spcPts val="0"/>
              </a:spcBef>
              <a:spcAft>
                <a:spcPts val="800"/>
              </a:spcAft>
            </a:pPr>
            <a:r>
              <a:rPr lang="en-US" sz="4000" b="1" dirty="0">
                <a:effectLst/>
                <a:latin typeface="Times New Roman" panose="02020603050405020304" pitchFamily="18" charset="0"/>
                <a:ea typeface="Calibri" panose="020F0502020204030204" pitchFamily="34" charset="0"/>
                <a:cs typeface="Times New Roman" panose="02020603050405020304" pitchFamily="18" charset="0"/>
              </a:rPr>
              <a:t>About the project:</a:t>
            </a:r>
            <a:endParaRPr lang="en-US" sz="1400" dirty="0">
              <a:effectLst/>
              <a:latin typeface="Times New Roman" panose="02020603050405020304" pitchFamily="18" charset="0"/>
              <a:ea typeface="Calibri" panose="020F0502020204030204" pitchFamily="34" charset="0"/>
              <a:cs typeface="Times New Roman" panose="02020603050405020304" pitchFamily="18" charset="0"/>
            </a:endParaRPr>
          </a:p>
          <a:p>
            <a:pPr marL="485775" marR="0">
              <a:lnSpc>
                <a:spcPct val="107000"/>
              </a:lnSpc>
              <a:spcBef>
                <a:spcPts val="0"/>
              </a:spcBef>
              <a:spcAft>
                <a:spcPts val="800"/>
              </a:spcAft>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Swachh Bharat Mission’s sub-projects are being undertaken by IQVIA in partnership with the </a:t>
            </a:r>
            <a:r>
              <a:rPr lang="en-US" sz="3600" b="1" u="sng" dirty="0">
                <a:effectLst/>
                <a:latin typeface="Times New Roman" panose="02020603050405020304" pitchFamily="18" charset="0"/>
                <a:ea typeface="Calibri" panose="020F0502020204030204" pitchFamily="34" charset="0"/>
                <a:cs typeface="Times New Roman" panose="02020603050405020304" pitchFamily="18" charset="0"/>
              </a:rPr>
              <a:t>Ministry of Housing and Urban Affairs</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a:t>
            </a:r>
          </a:p>
          <a:p>
            <a:pPr marL="485775" marR="0">
              <a:lnSpc>
                <a:spcPct val="107000"/>
              </a:lnSpc>
              <a:spcBef>
                <a:spcPts val="0"/>
              </a:spcBef>
              <a:spcAft>
                <a:spcPts val="800"/>
              </a:spcAft>
            </a:pPr>
            <a:r>
              <a:rPr lang="en-US" sz="3600" b="1" u="sng" dirty="0">
                <a:effectLst/>
                <a:latin typeface="Times New Roman" panose="02020603050405020304" pitchFamily="18" charset="0"/>
                <a:ea typeface="Calibri" panose="020F0502020204030204" pitchFamily="34" charset="0"/>
                <a:cs typeface="Times New Roman" panose="02020603050405020304" pitchFamily="18" charset="0"/>
              </a:rPr>
              <a:t>IQVIA</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is the technical consultant for the </a:t>
            </a:r>
            <a:r>
              <a:rPr lang="en-US" sz="3600" b="1" u="sng" dirty="0">
                <a:effectLst/>
                <a:latin typeface="Times New Roman" panose="02020603050405020304" pitchFamily="18" charset="0"/>
                <a:ea typeface="Calibri" panose="020F0502020204030204" pitchFamily="34" charset="0"/>
                <a:cs typeface="Times New Roman" panose="02020603050405020304" pitchFamily="18" charset="0"/>
              </a:rPr>
              <a:t>Swachh Bharat Mission </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(Urban) under the Ministry of Housing and Urban Affairs for conducting an on-ground assessment of Star Rating for Garbage Free Cities and Open Defecation Free Protocols.</a:t>
            </a:r>
          </a:p>
        </p:txBody>
      </p:sp>
      <p:sp>
        <p:nvSpPr>
          <p:cNvPr id="22" name="TextBox 21">
            <a:extLst>
              <a:ext uri="{FF2B5EF4-FFF2-40B4-BE49-F238E27FC236}">
                <a16:creationId xmlns:a16="http://schemas.microsoft.com/office/drawing/2014/main" id="{5409CF1C-1F37-39E5-FDBB-517A42E88836}"/>
              </a:ext>
            </a:extLst>
          </p:cNvPr>
          <p:cNvSpPr txBox="1"/>
          <p:nvPr/>
        </p:nvSpPr>
        <p:spPr>
          <a:xfrm>
            <a:off x="361086" y="20201021"/>
            <a:ext cx="12643714" cy="3477875"/>
          </a:xfrm>
          <a:prstGeom prst="rect">
            <a:avLst/>
          </a:prstGeom>
          <a:noFill/>
        </p:spPr>
        <p:txBody>
          <a:bodyPr wrap="square">
            <a:spAutoFit/>
          </a:bodyPr>
          <a:lstStyle/>
          <a:p>
            <a:r>
              <a:rPr lang="en-US" sz="4000" b="1" dirty="0">
                <a:effectLst/>
                <a:latin typeface="Times New Roman" panose="02020603050405020304" pitchFamily="18" charset="0"/>
                <a:ea typeface="Calibri" panose="020F0502020204030204" pitchFamily="34" charset="0"/>
                <a:cs typeface="Times New Roman" panose="02020603050405020304" pitchFamily="18" charset="0"/>
              </a:rPr>
              <a:t>About GFC: </a:t>
            </a:r>
          </a:p>
          <a:p>
            <a:r>
              <a:rPr lang="en-US" sz="3600" dirty="0">
                <a:effectLst/>
                <a:latin typeface="Times New Roman" panose="02020603050405020304" pitchFamily="18" charset="0"/>
                <a:ea typeface="Calibri" panose="020F0502020204030204" pitchFamily="34" charset="0"/>
                <a:cs typeface="Times New Roman" panose="02020603050405020304" pitchFamily="18" charset="0"/>
              </a:rPr>
              <a:t>Garbage-free city certification is a part of the Swachh Bharat Mission which is given to the cities after both desktop and field assessment and according to the documents provided and field assessment scores are given to the cities and then certification is provided by the MoHUA.</a:t>
            </a:r>
            <a:endParaRPr lang="en-US" sz="3600" dirty="0">
              <a:latin typeface="Times New Roman" panose="02020603050405020304" pitchFamily="18" charset="0"/>
              <a:cs typeface="Times New Roman" panose="02020603050405020304" pitchFamily="18" charset="0"/>
            </a:endParaRPr>
          </a:p>
        </p:txBody>
      </p:sp>
      <p:sp>
        <p:nvSpPr>
          <p:cNvPr id="24" name="TextBox 23">
            <a:extLst>
              <a:ext uri="{FF2B5EF4-FFF2-40B4-BE49-F238E27FC236}">
                <a16:creationId xmlns:a16="http://schemas.microsoft.com/office/drawing/2014/main" id="{A202F373-69E0-95E9-C621-D63D9E787355}"/>
              </a:ext>
            </a:extLst>
          </p:cNvPr>
          <p:cNvSpPr txBox="1"/>
          <p:nvPr/>
        </p:nvSpPr>
        <p:spPr>
          <a:xfrm>
            <a:off x="434705" y="24239565"/>
            <a:ext cx="12570096" cy="4370299"/>
          </a:xfrm>
          <a:prstGeom prst="rect">
            <a:avLst/>
          </a:prstGeom>
          <a:noFill/>
        </p:spPr>
        <p:txBody>
          <a:bodyPr wrap="square">
            <a:spAutoFit/>
          </a:bodyPr>
          <a:lstStyle/>
          <a:p>
            <a:pPr>
              <a:lnSpc>
                <a:spcPct val="107000"/>
              </a:lnSpc>
              <a:spcAft>
                <a:spcPts val="800"/>
              </a:spcAft>
            </a:pPr>
            <a:r>
              <a:rPr lang="en-US" sz="4000" b="1" dirty="0">
                <a:effectLst/>
                <a:latin typeface="Times New Roman" panose="02020603050405020304" pitchFamily="18" charset="0"/>
                <a:ea typeface="Calibri" panose="020F0502020204030204" pitchFamily="34" charset="0"/>
                <a:cs typeface="Times New Roman" panose="02020603050405020304" pitchFamily="18" charset="0"/>
              </a:rPr>
              <a:t>Respective roles in DA </a:t>
            </a:r>
            <a:r>
              <a:rPr lang="en-US" sz="4000" b="1" dirty="0">
                <a:latin typeface="Times New Roman" panose="02020603050405020304" pitchFamily="18" charset="0"/>
                <a:ea typeface="Calibri" panose="020F0502020204030204" pitchFamily="34" charset="0"/>
                <a:cs typeface="Times New Roman" panose="02020603050405020304" pitchFamily="18" charset="0"/>
              </a:rPr>
              <a:t>:</a:t>
            </a:r>
            <a:endParaRPr lang="en-US" sz="40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I was working as a Desktop </a:t>
            </a:r>
            <a:r>
              <a:rPr lang="en-US" sz="3600" dirty="0">
                <a:latin typeface="Times New Roman" panose="02020603050405020304" pitchFamily="18" charset="0"/>
                <a:ea typeface="Calibri" panose="020F0502020204030204" pitchFamily="34" charset="0"/>
                <a:cs typeface="Times New Roman" panose="02020603050405020304" pitchFamily="18" charset="0"/>
              </a:rPr>
              <a:t>A</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ssessor in the GFC team of the project</a:t>
            </a:r>
            <a:r>
              <a:rPr lang="en-US" sz="3600" dirty="0">
                <a:latin typeface="Times New Roman" panose="02020603050405020304" pitchFamily="18" charset="0"/>
                <a:ea typeface="Calibri" panose="020F0502020204030204" pitchFamily="34" charset="0"/>
                <a:cs typeface="Times New Roman" panose="02020603050405020304" pitchFamily="18" charset="0"/>
              </a:rPr>
              <a:t>,</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 which was directly connected to the Nodal </a:t>
            </a:r>
            <a:r>
              <a:rPr lang="en-US" sz="3600" dirty="0">
                <a:latin typeface="Times New Roman" panose="02020603050405020304" pitchFamily="18" charset="0"/>
                <a:ea typeface="Calibri" panose="020F0502020204030204" pitchFamily="34" charset="0"/>
                <a:cs typeface="Times New Roman" panose="02020603050405020304" pitchFamily="18" charset="0"/>
              </a:rPr>
              <a:t>O</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fficer or commissioner. There were 16 components for 1-star and 3-star certifications and 24 components for 5-star certifications different no. of question are there in each component in which cities must pass for the applied star.</a:t>
            </a:r>
          </a:p>
        </p:txBody>
      </p:sp>
      <p:sp>
        <p:nvSpPr>
          <p:cNvPr id="26" name="TextBox 25">
            <a:extLst>
              <a:ext uri="{FF2B5EF4-FFF2-40B4-BE49-F238E27FC236}">
                <a16:creationId xmlns:a16="http://schemas.microsoft.com/office/drawing/2014/main" id="{6F564222-F29E-334A-DB42-3D1253839C05}"/>
              </a:ext>
            </a:extLst>
          </p:cNvPr>
          <p:cNvSpPr txBox="1"/>
          <p:nvPr/>
        </p:nvSpPr>
        <p:spPr>
          <a:xfrm>
            <a:off x="22191766" y="4747827"/>
            <a:ext cx="9945536" cy="1467774"/>
          </a:xfrm>
          <a:prstGeom prst="rect">
            <a:avLst/>
          </a:prstGeom>
          <a:noFill/>
        </p:spPr>
        <p:txBody>
          <a:bodyPr wrap="square">
            <a:spAutoFit/>
          </a:bodyPr>
          <a:lstStyle/>
          <a:p>
            <a:pPr marL="0" marR="0">
              <a:lnSpc>
                <a:spcPct val="107000"/>
              </a:lnSpc>
              <a:spcBef>
                <a:spcPts val="0"/>
              </a:spcBef>
              <a:spcAft>
                <a:spcPts val="800"/>
              </a:spcAft>
            </a:pPr>
            <a:r>
              <a:rPr lang="en-US" sz="4000" b="1" dirty="0">
                <a:effectLst/>
                <a:latin typeface="Times New Roman" panose="02020603050405020304" pitchFamily="18" charset="0"/>
                <a:ea typeface="Calibri" panose="020F0502020204030204" pitchFamily="34" charset="0"/>
                <a:cs typeface="Times New Roman" panose="02020603050405020304" pitchFamily="18" charset="0"/>
              </a:rPr>
              <a:t>Task assigned:</a:t>
            </a:r>
            <a:endParaRPr lang="en-US" sz="3600" b="1" dirty="0">
              <a:effectLst/>
              <a:latin typeface="Times New Roman" panose="02020603050405020304" pitchFamily="18" charset="0"/>
              <a:ea typeface="Calibri" panose="020F0502020204030204" pitchFamily="34" charset="0"/>
              <a:cs typeface="Times New Roman" panose="02020603050405020304" pitchFamily="18" charset="0"/>
            </a:endParaRPr>
          </a:p>
          <a:p>
            <a:pPr marL="0" marR="0">
              <a:lnSpc>
                <a:spcPct val="107000"/>
              </a:lnSpc>
              <a:spcBef>
                <a:spcPts val="0"/>
              </a:spcBef>
              <a:spcAft>
                <a:spcPts val="800"/>
              </a:spcAft>
            </a:pPr>
            <a:r>
              <a:rPr lang="en-US" sz="4000" b="1" dirty="0">
                <a:effectLst/>
                <a:latin typeface="Times New Roman" panose="02020603050405020304" pitchFamily="18" charset="0"/>
                <a:ea typeface="Calibri" panose="020F0502020204030204" pitchFamily="34" charset="0"/>
                <a:cs typeface="Times New Roman" panose="02020603050405020304" pitchFamily="18" charset="0"/>
              </a:rPr>
              <a:t> </a:t>
            </a:r>
            <a:r>
              <a:rPr lang="en-US" sz="3600" dirty="0">
                <a:effectLst/>
                <a:latin typeface="Times New Roman" panose="02020603050405020304" pitchFamily="18" charset="0"/>
                <a:ea typeface="Calibri" panose="020F0502020204030204" pitchFamily="34" charset="0"/>
                <a:cs typeface="Times New Roman" panose="02020603050405020304" pitchFamily="18" charset="0"/>
              </a:rPr>
              <a:t>45 cities of different states were assigned  to analyze</a:t>
            </a:r>
          </a:p>
        </p:txBody>
      </p:sp>
      <p:sp>
        <p:nvSpPr>
          <p:cNvPr id="28" name="TextBox 27">
            <a:extLst>
              <a:ext uri="{FF2B5EF4-FFF2-40B4-BE49-F238E27FC236}">
                <a16:creationId xmlns:a16="http://schemas.microsoft.com/office/drawing/2014/main" id="{B3873E2F-2E04-1194-1E15-FA4644C8753F}"/>
              </a:ext>
            </a:extLst>
          </p:cNvPr>
          <p:cNvSpPr txBox="1"/>
          <p:nvPr/>
        </p:nvSpPr>
        <p:spPr>
          <a:xfrm>
            <a:off x="22224423" y="6409640"/>
            <a:ext cx="4099526" cy="706540"/>
          </a:xfrm>
          <a:prstGeom prst="rect">
            <a:avLst/>
          </a:prstGeom>
          <a:noFill/>
        </p:spPr>
        <p:txBody>
          <a:bodyPr wrap="square">
            <a:spAutoFit/>
          </a:bodyPr>
          <a:lstStyle/>
          <a:p>
            <a:pPr marL="0" marR="0">
              <a:lnSpc>
                <a:spcPct val="107000"/>
              </a:lnSpc>
              <a:spcBef>
                <a:spcPts val="0"/>
              </a:spcBef>
              <a:spcAft>
                <a:spcPts val="800"/>
              </a:spcAft>
            </a:pPr>
            <a:r>
              <a:rPr lang="en-US" sz="4000" b="1" dirty="0">
                <a:latin typeface="Times New Roman" panose="02020603050405020304" pitchFamily="18" charset="0"/>
                <a:ea typeface="Calibri" panose="020F0502020204030204" pitchFamily="34" charset="0"/>
                <a:cs typeface="Times New Roman" panose="02020603050405020304" pitchFamily="18" charset="0"/>
              </a:rPr>
              <a:t>Data A</a:t>
            </a:r>
            <a:r>
              <a:rPr lang="en-US" sz="4000" b="1" dirty="0">
                <a:effectLst/>
                <a:latin typeface="Times New Roman" panose="02020603050405020304" pitchFamily="18" charset="0"/>
                <a:ea typeface="Calibri" panose="020F0502020204030204" pitchFamily="34" charset="0"/>
                <a:cs typeface="Times New Roman" panose="02020603050405020304" pitchFamily="18" charset="0"/>
              </a:rPr>
              <a:t>nalysis:</a:t>
            </a:r>
            <a:endParaRPr lang="en-US" sz="4000" dirty="0">
              <a:effectLst/>
              <a:latin typeface="Times New Roman" panose="02020603050405020304" pitchFamily="18" charset="0"/>
              <a:ea typeface="Calibri" panose="020F0502020204030204" pitchFamily="34" charset="0"/>
              <a:cs typeface="Times New Roman" panose="02020603050405020304" pitchFamily="18" charset="0"/>
            </a:endParaRPr>
          </a:p>
        </p:txBody>
      </p:sp>
      <p:pic>
        <p:nvPicPr>
          <p:cNvPr id="25" name="Picture 24" descr="Icon&#10;&#10;Description automatically generated">
            <a:extLst>
              <a:ext uri="{FF2B5EF4-FFF2-40B4-BE49-F238E27FC236}">
                <a16:creationId xmlns:a16="http://schemas.microsoft.com/office/drawing/2014/main" id="{70C09D40-CD79-6EDA-708D-9EEEB037FA0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023400" y="2213615"/>
            <a:ext cx="6509467" cy="1873656"/>
          </a:xfrm>
          <a:prstGeom prst="rect">
            <a:avLst/>
          </a:prstGeom>
        </p:spPr>
      </p:pic>
      <p:pic>
        <p:nvPicPr>
          <p:cNvPr id="31" name="Picture 30" descr="Logo, company name&#10;&#10;Description automatically generated">
            <a:extLst>
              <a:ext uri="{FF2B5EF4-FFF2-40B4-BE49-F238E27FC236}">
                <a16:creationId xmlns:a16="http://schemas.microsoft.com/office/drawing/2014/main" id="{81D2CC64-CBE5-B782-7CE9-1A7B4040427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023400" y="177035"/>
            <a:ext cx="6509467" cy="2034380"/>
          </a:xfrm>
          <a:prstGeom prst="rect">
            <a:avLst/>
          </a:prstGeom>
        </p:spPr>
      </p:pic>
      <p:pic>
        <p:nvPicPr>
          <p:cNvPr id="33" name="Picture 32" descr="Logo&#10;&#10;Description automatically generated">
            <a:extLst>
              <a:ext uri="{FF2B5EF4-FFF2-40B4-BE49-F238E27FC236}">
                <a16:creationId xmlns:a16="http://schemas.microsoft.com/office/drawing/2014/main" id="{C221BF9F-3CA0-FA5C-DA83-33B98FE69CE2}"/>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34704" y="2134209"/>
            <a:ext cx="6513996" cy="1969227"/>
          </a:xfrm>
          <a:prstGeom prst="rect">
            <a:avLst/>
          </a:prstGeom>
        </p:spPr>
      </p:pic>
      <p:graphicFrame>
        <p:nvGraphicFramePr>
          <p:cNvPr id="35" name="Chart 34">
            <a:extLst>
              <a:ext uri="{FF2B5EF4-FFF2-40B4-BE49-F238E27FC236}">
                <a16:creationId xmlns:a16="http://schemas.microsoft.com/office/drawing/2014/main" id="{1CB6F168-CB14-D86E-AAAA-D880D5C25B26}"/>
              </a:ext>
            </a:extLst>
          </p:cNvPr>
          <p:cNvGraphicFramePr>
            <a:graphicFrameLocks/>
          </p:cNvGraphicFramePr>
          <p:nvPr>
            <p:extLst>
              <p:ext uri="{D42A27DB-BD31-4B8C-83A1-F6EECF244321}">
                <p14:modId xmlns:p14="http://schemas.microsoft.com/office/powerpoint/2010/main" val="3184961143"/>
              </p:ext>
            </p:extLst>
          </p:nvPr>
        </p:nvGraphicFramePr>
        <p:xfrm>
          <a:off x="22042109" y="18191278"/>
          <a:ext cx="10490760" cy="5451669"/>
        </p:xfrm>
        <a:graphic>
          <a:graphicData uri="http://schemas.openxmlformats.org/drawingml/2006/chart">
            <c:chart xmlns:c="http://schemas.openxmlformats.org/drawingml/2006/chart" xmlns:r="http://schemas.openxmlformats.org/officeDocument/2006/relationships" r:id="rId7"/>
          </a:graphicData>
        </a:graphic>
      </p:graphicFrame>
      <p:graphicFrame>
        <p:nvGraphicFramePr>
          <p:cNvPr id="36" name="Chart 35">
            <a:extLst>
              <a:ext uri="{FF2B5EF4-FFF2-40B4-BE49-F238E27FC236}">
                <a16:creationId xmlns:a16="http://schemas.microsoft.com/office/drawing/2014/main" id="{2C5B8079-F6CA-1386-2F7B-502B82557E9B}"/>
              </a:ext>
            </a:extLst>
          </p:cNvPr>
          <p:cNvGraphicFramePr>
            <a:graphicFrameLocks/>
          </p:cNvGraphicFramePr>
          <p:nvPr>
            <p:extLst>
              <p:ext uri="{D42A27DB-BD31-4B8C-83A1-F6EECF244321}">
                <p14:modId xmlns:p14="http://schemas.microsoft.com/office/powerpoint/2010/main" val="3183032070"/>
              </p:ext>
            </p:extLst>
          </p:nvPr>
        </p:nvGraphicFramePr>
        <p:xfrm>
          <a:off x="22055024" y="12680929"/>
          <a:ext cx="10477843" cy="5283652"/>
        </p:xfrm>
        <a:graphic>
          <a:graphicData uri="http://schemas.openxmlformats.org/drawingml/2006/chart">
            <c:chart xmlns:c="http://schemas.openxmlformats.org/drawingml/2006/chart" xmlns:r="http://schemas.openxmlformats.org/officeDocument/2006/relationships" r:id="rId8"/>
          </a:graphicData>
        </a:graphic>
      </p:graphicFrame>
      <p:graphicFrame>
        <p:nvGraphicFramePr>
          <p:cNvPr id="21" name="Chart 20">
            <a:extLst>
              <a:ext uri="{FF2B5EF4-FFF2-40B4-BE49-F238E27FC236}">
                <a16:creationId xmlns:a16="http://schemas.microsoft.com/office/drawing/2014/main" id="{1D198A98-F2FF-EDBD-D157-3B41A69F00CD}"/>
              </a:ext>
            </a:extLst>
          </p:cNvPr>
          <p:cNvGraphicFramePr>
            <a:graphicFrameLocks/>
          </p:cNvGraphicFramePr>
          <p:nvPr>
            <p:extLst>
              <p:ext uri="{D42A27DB-BD31-4B8C-83A1-F6EECF244321}">
                <p14:modId xmlns:p14="http://schemas.microsoft.com/office/powerpoint/2010/main" val="631073192"/>
              </p:ext>
            </p:extLst>
          </p:nvPr>
        </p:nvGraphicFramePr>
        <p:xfrm>
          <a:off x="22045737" y="7390729"/>
          <a:ext cx="10490760" cy="5063504"/>
        </p:xfrm>
        <a:graphic>
          <a:graphicData uri="http://schemas.openxmlformats.org/drawingml/2006/chart">
            <c:chart xmlns:c="http://schemas.openxmlformats.org/drawingml/2006/chart" xmlns:r="http://schemas.openxmlformats.org/officeDocument/2006/relationships" r:id="rId9"/>
          </a:graphicData>
        </a:graphic>
      </p:graphicFrame>
      <p:pic>
        <p:nvPicPr>
          <p:cNvPr id="8" name="Picture 7" descr="Timeline&#10;&#10;Description automatically generated">
            <a:extLst>
              <a:ext uri="{FF2B5EF4-FFF2-40B4-BE49-F238E27FC236}">
                <a16:creationId xmlns:a16="http://schemas.microsoft.com/office/drawing/2014/main" id="{37F31500-9B25-96E5-EF7A-DCE855B0682B}"/>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27519" y="29200169"/>
            <a:ext cx="10545751" cy="7162450"/>
          </a:xfrm>
          <a:prstGeom prst="rect">
            <a:avLst/>
          </a:prstGeom>
          <a:ln>
            <a:solidFill>
              <a:schemeClr val="tx1"/>
            </a:solidFill>
          </a:ln>
        </p:spPr>
      </p:pic>
      <p:pic>
        <p:nvPicPr>
          <p:cNvPr id="10" name="Picture 9" descr="Diagram&#10;&#10;Description automatically generated">
            <a:extLst>
              <a:ext uri="{FF2B5EF4-FFF2-40B4-BE49-F238E27FC236}">
                <a16:creationId xmlns:a16="http://schemas.microsoft.com/office/drawing/2014/main" id="{AA8E4051-48D3-DBB1-EC20-DD9E694D259A}"/>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503913" y="36309146"/>
            <a:ext cx="10569357" cy="7341424"/>
          </a:xfrm>
          <a:prstGeom prst="rect">
            <a:avLst/>
          </a:prstGeom>
          <a:ln>
            <a:solidFill>
              <a:schemeClr val="tx1"/>
            </a:solidFill>
          </a:ln>
        </p:spPr>
      </p:pic>
      <p:pic>
        <p:nvPicPr>
          <p:cNvPr id="29" name="Picture 28" descr="Diagram&#10;&#10;Description automatically generated">
            <a:extLst>
              <a:ext uri="{FF2B5EF4-FFF2-40B4-BE49-F238E27FC236}">
                <a16:creationId xmlns:a16="http://schemas.microsoft.com/office/drawing/2014/main" id="{38D0104E-1828-1BC6-CF5D-B21CD60B021F}"/>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434705" y="106421"/>
            <a:ext cx="6513996" cy="1969227"/>
          </a:xfrm>
          <a:prstGeom prst="rect">
            <a:avLst/>
          </a:prstGeom>
        </p:spPr>
      </p:pic>
      <p:sp>
        <p:nvSpPr>
          <p:cNvPr id="43" name="Rectangle: Rounded Corners 42">
            <a:extLst>
              <a:ext uri="{FF2B5EF4-FFF2-40B4-BE49-F238E27FC236}">
                <a16:creationId xmlns:a16="http://schemas.microsoft.com/office/drawing/2014/main" id="{836FE2D5-CF3A-91C8-8A4B-0997C1B5018A}"/>
              </a:ext>
            </a:extLst>
          </p:cNvPr>
          <p:cNvSpPr/>
          <p:nvPr/>
        </p:nvSpPr>
        <p:spPr>
          <a:xfrm>
            <a:off x="15630077" y="9326963"/>
            <a:ext cx="3801978" cy="911823"/>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Times New Roman" panose="02020603050405020304" pitchFamily="18" charset="0"/>
                <a:cs typeface="Times New Roman" panose="02020603050405020304" pitchFamily="18" charset="0"/>
              </a:rPr>
              <a:t>Senior Principal</a:t>
            </a:r>
          </a:p>
        </p:txBody>
      </p:sp>
      <p:sp>
        <p:nvSpPr>
          <p:cNvPr id="44" name="Rectangle: Rounded Corners 43">
            <a:extLst>
              <a:ext uri="{FF2B5EF4-FFF2-40B4-BE49-F238E27FC236}">
                <a16:creationId xmlns:a16="http://schemas.microsoft.com/office/drawing/2014/main" id="{0019C60C-E750-B454-3CA5-083053BC936F}"/>
              </a:ext>
            </a:extLst>
          </p:cNvPr>
          <p:cNvSpPr/>
          <p:nvPr/>
        </p:nvSpPr>
        <p:spPr>
          <a:xfrm>
            <a:off x="15630077" y="18045215"/>
            <a:ext cx="3801978" cy="911823"/>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Times New Roman" panose="02020603050405020304" pitchFamily="18" charset="0"/>
                <a:cs typeface="Times New Roman" panose="02020603050405020304" pitchFamily="18" charset="0"/>
              </a:rPr>
              <a:t>Field assessors</a:t>
            </a:r>
          </a:p>
        </p:txBody>
      </p:sp>
      <p:sp>
        <p:nvSpPr>
          <p:cNvPr id="45" name="Rectangle: Rounded Corners 44">
            <a:extLst>
              <a:ext uri="{FF2B5EF4-FFF2-40B4-BE49-F238E27FC236}">
                <a16:creationId xmlns:a16="http://schemas.microsoft.com/office/drawing/2014/main" id="{9954E4CB-1C57-7B6B-8285-5C2B496BCE1E}"/>
              </a:ext>
            </a:extLst>
          </p:cNvPr>
          <p:cNvSpPr/>
          <p:nvPr/>
        </p:nvSpPr>
        <p:spPr>
          <a:xfrm>
            <a:off x="15630077" y="16816069"/>
            <a:ext cx="3801978" cy="911823"/>
          </a:xfrm>
          <a:prstGeom prst="roundRect">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Times New Roman" panose="02020603050405020304" pitchFamily="18" charset="0"/>
                <a:cs typeface="Times New Roman" panose="02020603050405020304" pitchFamily="18" charset="0"/>
              </a:rPr>
              <a:t>Interns</a:t>
            </a:r>
            <a:r>
              <a:rPr lang="en-US" sz="3600" dirty="0"/>
              <a:t> </a:t>
            </a:r>
          </a:p>
        </p:txBody>
      </p:sp>
      <p:sp>
        <p:nvSpPr>
          <p:cNvPr id="46" name="Rectangle: Rounded Corners 45">
            <a:extLst>
              <a:ext uri="{FF2B5EF4-FFF2-40B4-BE49-F238E27FC236}">
                <a16:creationId xmlns:a16="http://schemas.microsoft.com/office/drawing/2014/main" id="{DC6D5B05-40E8-5351-0DCF-B8B32A53D88A}"/>
              </a:ext>
            </a:extLst>
          </p:cNvPr>
          <p:cNvSpPr/>
          <p:nvPr/>
        </p:nvSpPr>
        <p:spPr>
          <a:xfrm>
            <a:off x="15630077" y="10556111"/>
            <a:ext cx="3801978" cy="911823"/>
          </a:xfrm>
          <a:prstGeom prst="roundRect">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Times New Roman" panose="02020603050405020304" pitchFamily="18" charset="0"/>
                <a:cs typeface="Times New Roman" panose="02020603050405020304" pitchFamily="18" charset="0"/>
              </a:rPr>
              <a:t>Wash head </a:t>
            </a:r>
          </a:p>
        </p:txBody>
      </p:sp>
      <p:sp>
        <p:nvSpPr>
          <p:cNvPr id="47" name="Rectangle: Rounded Corners 46">
            <a:extLst>
              <a:ext uri="{FF2B5EF4-FFF2-40B4-BE49-F238E27FC236}">
                <a16:creationId xmlns:a16="http://schemas.microsoft.com/office/drawing/2014/main" id="{7C3BD38B-B5A1-ABAA-1E74-22E02C598AA9}"/>
              </a:ext>
            </a:extLst>
          </p:cNvPr>
          <p:cNvSpPr/>
          <p:nvPr/>
        </p:nvSpPr>
        <p:spPr>
          <a:xfrm>
            <a:off x="15630077" y="11785259"/>
            <a:ext cx="3801978" cy="911823"/>
          </a:xfrm>
          <a:prstGeom prst="round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Times New Roman" panose="02020603050405020304" pitchFamily="18" charset="0"/>
                <a:cs typeface="Times New Roman" panose="02020603050405020304" pitchFamily="18" charset="0"/>
              </a:rPr>
              <a:t>Senior Consultant</a:t>
            </a:r>
          </a:p>
        </p:txBody>
      </p:sp>
      <p:sp>
        <p:nvSpPr>
          <p:cNvPr id="48" name="Rectangle: Rounded Corners 47">
            <a:extLst>
              <a:ext uri="{FF2B5EF4-FFF2-40B4-BE49-F238E27FC236}">
                <a16:creationId xmlns:a16="http://schemas.microsoft.com/office/drawing/2014/main" id="{D35D1D5F-D32F-F2ED-1280-16DA46F42EA1}"/>
              </a:ext>
            </a:extLst>
          </p:cNvPr>
          <p:cNvSpPr/>
          <p:nvPr/>
        </p:nvSpPr>
        <p:spPr>
          <a:xfrm>
            <a:off x="15630077" y="13014407"/>
            <a:ext cx="3801978" cy="911823"/>
          </a:xfrm>
          <a:prstGeom prst="roundRect">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Times New Roman" panose="02020603050405020304" pitchFamily="18" charset="0"/>
                <a:cs typeface="Times New Roman" panose="02020603050405020304" pitchFamily="18" charset="0"/>
              </a:rPr>
              <a:t>Associate Consultant</a:t>
            </a:r>
          </a:p>
        </p:txBody>
      </p:sp>
      <p:sp>
        <p:nvSpPr>
          <p:cNvPr id="49" name="Rectangle: Rounded Corners 48">
            <a:extLst>
              <a:ext uri="{FF2B5EF4-FFF2-40B4-BE49-F238E27FC236}">
                <a16:creationId xmlns:a16="http://schemas.microsoft.com/office/drawing/2014/main" id="{1B039410-C52D-6C44-3634-48E8A9F0F9C0}"/>
              </a:ext>
            </a:extLst>
          </p:cNvPr>
          <p:cNvSpPr/>
          <p:nvPr/>
        </p:nvSpPr>
        <p:spPr>
          <a:xfrm>
            <a:off x="15630077" y="14243555"/>
            <a:ext cx="3801978" cy="911823"/>
          </a:xfrm>
          <a:prstGeom prst="roundRect">
            <a:avLst/>
          </a:prstGeom>
          <a:solidFill>
            <a:srgbClr val="C0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Times New Roman" panose="02020603050405020304" pitchFamily="18" charset="0"/>
                <a:cs typeface="Times New Roman" panose="02020603050405020304" pitchFamily="18" charset="0"/>
              </a:rPr>
              <a:t>Research associate </a:t>
            </a:r>
          </a:p>
        </p:txBody>
      </p:sp>
      <p:sp>
        <p:nvSpPr>
          <p:cNvPr id="50" name="Rectangle: Rounded Corners 49">
            <a:extLst>
              <a:ext uri="{FF2B5EF4-FFF2-40B4-BE49-F238E27FC236}">
                <a16:creationId xmlns:a16="http://schemas.microsoft.com/office/drawing/2014/main" id="{683936D2-F1DE-2C5A-E5C7-19407E5D6E4F}"/>
              </a:ext>
            </a:extLst>
          </p:cNvPr>
          <p:cNvSpPr/>
          <p:nvPr/>
        </p:nvSpPr>
        <p:spPr>
          <a:xfrm>
            <a:off x="15630077" y="15472703"/>
            <a:ext cx="3801978" cy="1026041"/>
          </a:xfrm>
          <a:prstGeom prst="round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dirty="0">
                <a:latin typeface="Times New Roman" panose="02020603050405020304" pitchFamily="18" charset="0"/>
                <a:cs typeface="Times New Roman" panose="02020603050405020304" pitchFamily="18" charset="0"/>
              </a:rPr>
              <a:t>External Consultant </a:t>
            </a:r>
          </a:p>
        </p:txBody>
      </p:sp>
      <p:cxnSp>
        <p:nvCxnSpPr>
          <p:cNvPr id="54" name="Straight Connector 53">
            <a:extLst>
              <a:ext uri="{FF2B5EF4-FFF2-40B4-BE49-F238E27FC236}">
                <a16:creationId xmlns:a16="http://schemas.microsoft.com/office/drawing/2014/main" id="{E27F1FD0-1DB6-55C9-6190-B0A16CBA0291}"/>
              </a:ext>
            </a:extLst>
          </p:cNvPr>
          <p:cNvCxnSpPr/>
          <p:nvPr/>
        </p:nvCxnSpPr>
        <p:spPr>
          <a:xfrm>
            <a:off x="-24063" y="4273463"/>
            <a:ext cx="32918399" cy="0"/>
          </a:xfrm>
          <a:prstGeom prst="line">
            <a:avLst/>
          </a:prstGeom>
        </p:spPr>
        <p:style>
          <a:lnRef idx="1">
            <a:schemeClr val="accent2"/>
          </a:lnRef>
          <a:fillRef idx="0">
            <a:schemeClr val="accent2"/>
          </a:fillRef>
          <a:effectRef idx="0">
            <a:schemeClr val="accent2"/>
          </a:effectRef>
          <a:fontRef idx="minor">
            <a:schemeClr val="tx1"/>
          </a:fontRef>
        </p:style>
      </p:cxnSp>
      <p:sp>
        <p:nvSpPr>
          <p:cNvPr id="59" name="Arrow: Left-Right 58">
            <a:extLst>
              <a:ext uri="{FF2B5EF4-FFF2-40B4-BE49-F238E27FC236}">
                <a16:creationId xmlns:a16="http://schemas.microsoft.com/office/drawing/2014/main" id="{429B4D0D-800C-869A-A969-D141E4C2F45C}"/>
              </a:ext>
            </a:extLst>
          </p:cNvPr>
          <p:cNvSpPr/>
          <p:nvPr/>
        </p:nvSpPr>
        <p:spPr>
          <a:xfrm>
            <a:off x="14311284" y="6620170"/>
            <a:ext cx="6439564" cy="2388451"/>
          </a:xfrm>
          <a:prstGeom prst="leftRightArrow">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u="sng" dirty="0">
                <a:latin typeface="Times New Roman" panose="02020603050405020304" pitchFamily="18" charset="0"/>
                <a:cs typeface="Times New Roman" panose="02020603050405020304" pitchFamily="18" charset="0"/>
              </a:rPr>
              <a:t>Organogram</a:t>
            </a:r>
          </a:p>
        </p:txBody>
      </p:sp>
      <p:sp>
        <p:nvSpPr>
          <p:cNvPr id="60" name="TextBox 59">
            <a:extLst>
              <a:ext uri="{FF2B5EF4-FFF2-40B4-BE49-F238E27FC236}">
                <a16:creationId xmlns:a16="http://schemas.microsoft.com/office/drawing/2014/main" id="{9A2D1D61-AA0A-F01A-CD32-C5FB9AB796FA}"/>
              </a:ext>
            </a:extLst>
          </p:cNvPr>
          <p:cNvSpPr txBox="1"/>
          <p:nvPr/>
        </p:nvSpPr>
        <p:spPr>
          <a:xfrm>
            <a:off x="395462" y="8491519"/>
            <a:ext cx="14169623" cy="2369880"/>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Vision and Mission:</a:t>
            </a:r>
          </a:p>
          <a:p>
            <a:r>
              <a:rPr lang="en-US" sz="3600" dirty="0">
                <a:latin typeface="Times New Roman" panose="02020603050405020304" pitchFamily="18" charset="0"/>
                <a:cs typeface="Times New Roman" panose="02020603050405020304" pitchFamily="18" charset="0"/>
              </a:rPr>
              <a:t>Our mission is to create a healthier world. Believe by accelerating innovation and making intelligent connections across the healthcare ecosystem, we can make exponential progress.  </a:t>
            </a:r>
          </a:p>
        </p:txBody>
      </p:sp>
      <p:pic>
        <p:nvPicPr>
          <p:cNvPr id="94" name="Picture 93">
            <a:extLst>
              <a:ext uri="{FF2B5EF4-FFF2-40B4-BE49-F238E27FC236}">
                <a16:creationId xmlns:a16="http://schemas.microsoft.com/office/drawing/2014/main" id="{CDB643A5-6A81-EACA-0CD9-5023063E9DB6}"/>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3401096" y="21889269"/>
            <a:ext cx="8171526" cy="6768986"/>
          </a:xfrm>
          <a:prstGeom prst="rect">
            <a:avLst/>
          </a:prstGeom>
          <a:ln>
            <a:solidFill>
              <a:schemeClr val="tx1"/>
            </a:solidFill>
          </a:ln>
        </p:spPr>
      </p:pic>
      <p:sp>
        <p:nvSpPr>
          <p:cNvPr id="97" name="Rectangle: Rounded Corners 96">
            <a:extLst>
              <a:ext uri="{FF2B5EF4-FFF2-40B4-BE49-F238E27FC236}">
                <a16:creationId xmlns:a16="http://schemas.microsoft.com/office/drawing/2014/main" id="{6802319E-F24E-FF34-3ED7-23B58B9F2F15}"/>
              </a:ext>
            </a:extLst>
          </p:cNvPr>
          <p:cNvSpPr/>
          <p:nvPr/>
        </p:nvSpPr>
        <p:spPr>
          <a:xfrm>
            <a:off x="7217229" y="100973"/>
            <a:ext cx="18516600" cy="4022099"/>
          </a:xfrm>
          <a:prstGeom prst="roundRect">
            <a:avLst/>
          </a:prstGeom>
          <a:solidFill>
            <a:srgbClr val="0070C0"/>
          </a:solidFill>
          <a:ln>
            <a:solidFill>
              <a:schemeClr val="tx1">
                <a:lumMod val="95000"/>
                <a:lumOff val="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8" name="Group 107">
            <a:extLst>
              <a:ext uri="{FF2B5EF4-FFF2-40B4-BE49-F238E27FC236}">
                <a16:creationId xmlns:a16="http://schemas.microsoft.com/office/drawing/2014/main" id="{0667E2AF-59FF-3069-0E0C-4244694F21A4}"/>
              </a:ext>
            </a:extLst>
          </p:cNvPr>
          <p:cNvGrpSpPr/>
          <p:nvPr/>
        </p:nvGrpSpPr>
        <p:grpSpPr>
          <a:xfrm>
            <a:off x="11502189" y="29392674"/>
            <a:ext cx="10220823" cy="10135202"/>
            <a:chOff x="11502189" y="29392674"/>
            <a:chExt cx="10220823" cy="10135202"/>
          </a:xfrm>
          <a:solidFill>
            <a:schemeClr val="accent2">
              <a:lumMod val="20000"/>
              <a:lumOff val="80000"/>
            </a:schemeClr>
          </a:solidFill>
        </p:grpSpPr>
        <p:sp>
          <p:nvSpPr>
            <p:cNvPr id="100" name="Rectangle: Rounded Corners 99">
              <a:extLst>
                <a:ext uri="{FF2B5EF4-FFF2-40B4-BE49-F238E27FC236}">
                  <a16:creationId xmlns:a16="http://schemas.microsoft.com/office/drawing/2014/main" id="{D0AE92C3-FBA5-DF15-8771-E5A341639912}"/>
                </a:ext>
              </a:extLst>
            </p:cNvPr>
            <p:cNvSpPr/>
            <p:nvPr/>
          </p:nvSpPr>
          <p:spPr>
            <a:xfrm>
              <a:off x="11502189" y="29392674"/>
              <a:ext cx="4908884" cy="4881738"/>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104" name="Rectangle: Rounded Corners 103">
              <a:extLst>
                <a:ext uri="{FF2B5EF4-FFF2-40B4-BE49-F238E27FC236}">
                  <a16:creationId xmlns:a16="http://schemas.microsoft.com/office/drawing/2014/main" id="{8D9487DF-373E-A5DA-5A9A-BFA237C95CF6}"/>
                </a:ext>
              </a:extLst>
            </p:cNvPr>
            <p:cNvSpPr/>
            <p:nvPr/>
          </p:nvSpPr>
          <p:spPr>
            <a:xfrm>
              <a:off x="16805159" y="34646138"/>
              <a:ext cx="4908884" cy="4881738"/>
            </a:xfrm>
            <a:prstGeom prst="round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chemeClr val="tx1"/>
                </a:solidFill>
                <a:latin typeface="Times New Roman" panose="02020603050405020304" pitchFamily="18" charset="0"/>
                <a:cs typeface="Times New Roman" panose="02020603050405020304" pitchFamily="18" charset="0"/>
              </a:endParaRPr>
            </a:p>
          </p:txBody>
        </p:sp>
        <p:sp>
          <p:nvSpPr>
            <p:cNvPr id="105" name="Rectangle: Rounded Corners 104">
              <a:extLst>
                <a:ext uri="{FF2B5EF4-FFF2-40B4-BE49-F238E27FC236}">
                  <a16:creationId xmlns:a16="http://schemas.microsoft.com/office/drawing/2014/main" id="{D4E4CD79-EE2B-0273-665C-F5738DBC822A}"/>
                </a:ext>
              </a:extLst>
            </p:cNvPr>
            <p:cNvSpPr/>
            <p:nvPr/>
          </p:nvSpPr>
          <p:spPr>
            <a:xfrm>
              <a:off x="16814128" y="29392674"/>
              <a:ext cx="4908884" cy="4881738"/>
            </a:xfrm>
            <a:prstGeom prst="roundRect">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200" dirty="0">
                <a:solidFill>
                  <a:schemeClr val="tx1"/>
                </a:solidFill>
                <a:latin typeface="Times New Roman" panose="02020603050405020304" pitchFamily="18" charset="0"/>
                <a:cs typeface="Times New Roman" panose="02020603050405020304" pitchFamily="18" charset="0"/>
              </a:endParaRPr>
            </a:p>
          </p:txBody>
        </p:sp>
        <p:sp>
          <p:nvSpPr>
            <p:cNvPr id="106" name="Rectangle: Rounded Corners 105">
              <a:extLst>
                <a:ext uri="{FF2B5EF4-FFF2-40B4-BE49-F238E27FC236}">
                  <a16:creationId xmlns:a16="http://schemas.microsoft.com/office/drawing/2014/main" id="{2F549838-C548-D801-76F0-C58A5116A2D8}"/>
                </a:ext>
              </a:extLst>
            </p:cNvPr>
            <p:cNvSpPr/>
            <p:nvPr/>
          </p:nvSpPr>
          <p:spPr>
            <a:xfrm>
              <a:off x="11523620" y="34624088"/>
              <a:ext cx="4908884" cy="4881738"/>
            </a:xfrm>
            <a:prstGeom prst="round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dirty="0">
                <a:solidFill>
                  <a:schemeClr val="tx1"/>
                </a:solidFill>
                <a:latin typeface="Times New Roman" panose="02020603050405020304" pitchFamily="18" charset="0"/>
                <a:cs typeface="Times New Roman" panose="02020603050405020304" pitchFamily="18" charset="0"/>
              </a:endParaRPr>
            </a:p>
          </p:txBody>
        </p:sp>
      </p:grpSp>
      <p:sp>
        <p:nvSpPr>
          <p:cNvPr id="110" name="Flowchart: Terminator 109">
            <a:extLst>
              <a:ext uri="{FF2B5EF4-FFF2-40B4-BE49-F238E27FC236}">
                <a16:creationId xmlns:a16="http://schemas.microsoft.com/office/drawing/2014/main" id="{79BB8EE4-8EB5-2E58-56A8-109AA05DE96C}"/>
              </a:ext>
            </a:extLst>
          </p:cNvPr>
          <p:cNvSpPr/>
          <p:nvPr/>
        </p:nvSpPr>
        <p:spPr>
          <a:xfrm>
            <a:off x="15444153" y="33892660"/>
            <a:ext cx="2386646" cy="1113180"/>
          </a:xfrm>
          <a:prstGeom prst="flowChartTerminator">
            <a:avLst/>
          </a:prstGeom>
          <a:solidFill>
            <a:srgbClr val="7030A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dirty="0"/>
              <a:t>SWOT</a:t>
            </a:r>
          </a:p>
          <a:p>
            <a:pPr algn="ctr"/>
            <a:r>
              <a:rPr lang="en-US" sz="4000" dirty="0"/>
              <a:t>ANALYSIS</a:t>
            </a:r>
          </a:p>
        </p:txBody>
      </p:sp>
      <p:sp>
        <p:nvSpPr>
          <p:cNvPr id="111" name="TextBox 110">
            <a:extLst>
              <a:ext uri="{FF2B5EF4-FFF2-40B4-BE49-F238E27FC236}">
                <a16:creationId xmlns:a16="http://schemas.microsoft.com/office/drawing/2014/main" id="{2FFE8DCA-050E-E655-4F25-792B7AE21236}"/>
              </a:ext>
            </a:extLst>
          </p:cNvPr>
          <p:cNvSpPr txBox="1"/>
          <p:nvPr/>
        </p:nvSpPr>
        <p:spPr>
          <a:xfrm>
            <a:off x="7238271" y="213158"/>
            <a:ext cx="18462900" cy="4241354"/>
          </a:xfrm>
          <a:prstGeom prst="rect">
            <a:avLst/>
          </a:prstGeom>
          <a:noFill/>
        </p:spPr>
        <p:txBody>
          <a:bodyPr wrap="square" rtlCol="0">
            <a:spAutoFit/>
          </a:bodyPr>
          <a:lstStyle/>
          <a:p>
            <a:pPr marL="0" marR="0" algn="ctr">
              <a:lnSpc>
                <a:spcPct val="107000"/>
              </a:lnSpc>
              <a:spcBef>
                <a:spcPts val="0"/>
              </a:spcBef>
              <a:spcAft>
                <a:spcPts val="800"/>
              </a:spcAft>
            </a:pPr>
            <a:r>
              <a:rPr lang="en-US" sz="4800" b="1" u="sng"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Garbage free city 2022 Desktop Assessment</a:t>
            </a:r>
            <a:endParaRPr lang="en-US" sz="48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pPr marL="0" marR="0" algn="ctr">
              <a:lnSpc>
                <a:spcPct val="107000"/>
              </a:lnSpc>
              <a:spcBef>
                <a:spcPts val="0"/>
              </a:spcBef>
              <a:spcAft>
                <a:spcPts val="800"/>
              </a:spcAft>
            </a:pPr>
            <a:r>
              <a:rPr lang="en-US" sz="4800" b="1" u="sng"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rPr>
              <a:t>Swachh Bharat Mission Project in Association with MoHUA</a:t>
            </a:r>
          </a:p>
          <a:p>
            <a:pPr marL="0" marR="0" algn="ctr" defTabSz="458788">
              <a:lnSpc>
                <a:spcPct val="107000"/>
              </a:lnSpc>
              <a:spcBef>
                <a:spcPts val="0"/>
              </a:spcBef>
              <a:spcAft>
                <a:spcPts val="800"/>
              </a:spcAft>
            </a:pPr>
            <a:r>
              <a:rPr lang="en-US" sz="3600" b="1" dirty="0">
                <a:solidFill>
                  <a:schemeClr val="bg1"/>
                </a:solidFill>
                <a:latin typeface="Times New Roman" panose="02020603050405020304" pitchFamily="18" charset="0"/>
                <a:cs typeface="Times New Roman" panose="02020603050405020304" pitchFamily="18" charset="0"/>
              </a:rPr>
              <a:t>PRESENTED BY: JAIBHAGWAN                  R.NO- 0305                 STREAM- PM 13 </a:t>
            </a:r>
          </a:p>
          <a:p>
            <a:pPr marL="0" marR="0" algn="ctr">
              <a:lnSpc>
                <a:spcPct val="107000"/>
              </a:lnSpc>
              <a:spcBef>
                <a:spcPts val="0"/>
              </a:spcBef>
              <a:spcAft>
                <a:spcPts val="800"/>
              </a:spcAft>
            </a:pPr>
            <a:r>
              <a:rPr lang="en-US" sz="3600" b="1" dirty="0">
                <a:solidFill>
                  <a:schemeClr val="bg1"/>
                </a:solidFill>
                <a:latin typeface="Times New Roman" panose="02020603050405020304" pitchFamily="18" charset="0"/>
                <a:cs typeface="Times New Roman" panose="02020603050405020304" pitchFamily="18" charset="0"/>
              </a:rPr>
              <a:t> FACULTY MENTOR:       DR. SAURABH KUMAR</a:t>
            </a:r>
          </a:p>
          <a:p>
            <a:pPr marL="0" marR="0" algn="ctr">
              <a:lnSpc>
                <a:spcPct val="107000"/>
              </a:lnSpc>
              <a:spcBef>
                <a:spcPts val="0"/>
              </a:spcBef>
              <a:spcAft>
                <a:spcPts val="800"/>
              </a:spcAft>
            </a:pPr>
            <a:r>
              <a:rPr lang="en-US" sz="3600" b="1" dirty="0">
                <a:solidFill>
                  <a:schemeClr val="bg1"/>
                </a:solidFill>
                <a:latin typeface="Times New Roman" panose="02020603050405020304" pitchFamily="18" charset="0"/>
                <a:cs typeface="Times New Roman" panose="02020603050405020304" pitchFamily="18" charset="0"/>
              </a:rPr>
              <a:t> INDUSTRIAL MENTOR:                RASHI KHARE</a:t>
            </a:r>
            <a:endParaRPr lang="en-US" sz="3600" b="1" dirty="0">
              <a:solidFill>
                <a:schemeClr val="bg1"/>
              </a:solidFill>
              <a:effectLst/>
              <a:latin typeface="Times New Roman" panose="02020603050405020304" pitchFamily="18" charset="0"/>
              <a:ea typeface="Calibri" panose="020F0502020204030204" pitchFamily="34" charset="0"/>
              <a:cs typeface="Times New Roman" panose="02020603050405020304" pitchFamily="18" charset="0"/>
            </a:endParaRPr>
          </a:p>
          <a:p>
            <a:endParaRPr lang="en-US" dirty="0"/>
          </a:p>
        </p:txBody>
      </p:sp>
      <p:sp>
        <p:nvSpPr>
          <p:cNvPr id="112" name="TextBox 111">
            <a:extLst>
              <a:ext uri="{FF2B5EF4-FFF2-40B4-BE49-F238E27FC236}">
                <a16:creationId xmlns:a16="http://schemas.microsoft.com/office/drawing/2014/main" id="{06B25076-7369-82D1-64D7-2E3D63FEC1E8}"/>
              </a:ext>
            </a:extLst>
          </p:cNvPr>
          <p:cNvSpPr txBox="1"/>
          <p:nvPr/>
        </p:nvSpPr>
        <p:spPr>
          <a:xfrm>
            <a:off x="11621592" y="29444694"/>
            <a:ext cx="4613310" cy="3939540"/>
          </a:xfrm>
          <a:prstGeom prst="rect">
            <a:avLst/>
          </a:prstGeom>
          <a:noFill/>
        </p:spPr>
        <p:txBody>
          <a:bodyPr wrap="square" rtlCol="0">
            <a:spAutoFit/>
          </a:bodyPr>
          <a:lstStyle/>
          <a:p>
            <a:pPr algn="ctr"/>
            <a:r>
              <a:rPr lang="en-US" sz="4000" b="1" dirty="0">
                <a:solidFill>
                  <a:schemeClr val="tx1"/>
                </a:solidFill>
                <a:latin typeface="Times New Roman" panose="02020603050405020304" pitchFamily="18" charset="0"/>
                <a:cs typeface="Times New Roman" panose="02020603050405020304" pitchFamily="18" charset="0"/>
              </a:rPr>
              <a:t>STRENGTH</a:t>
            </a:r>
          </a:p>
          <a:p>
            <a:pPr marL="342900" indent="-342900" algn="just">
              <a:buFont typeface="Wingdings" panose="05000000000000000000" pitchFamily="2" charset="2"/>
              <a:buChar char="§"/>
            </a:pPr>
            <a:r>
              <a:rPr lang="en-US" sz="3200" dirty="0">
                <a:solidFill>
                  <a:schemeClr val="tx1"/>
                </a:solidFill>
                <a:latin typeface="Times New Roman" panose="02020603050405020304" pitchFamily="18" charset="0"/>
                <a:cs typeface="Times New Roman" panose="02020603050405020304" pitchFamily="18" charset="0"/>
              </a:rPr>
              <a:t>Complete eradication of open defecation and manual scavenging.</a:t>
            </a:r>
          </a:p>
          <a:p>
            <a:pPr marL="342900" indent="-342900" algn="just">
              <a:buFont typeface="Wingdings" panose="05000000000000000000" pitchFamily="2" charset="2"/>
              <a:buChar char="§"/>
            </a:pPr>
            <a:r>
              <a:rPr lang="en-US" sz="3200" dirty="0">
                <a:solidFill>
                  <a:schemeClr val="tx1"/>
                </a:solidFill>
                <a:latin typeface="Times New Roman" panose="02020603050405020304" pitchFamily="18" charset="0"/>
                <a:cs typeface="Times New Roman" panose="02020603050405020304" pitchFamily="18" charset="0"/>
              </a:rPr>
              <a:t>Generate awareness about sanitation and regular waste collection</a:t>
            </a:r>
          </a:p>
          <a:p>
            <a:endParaRPr lang="en-US" dirty="0"/>
          </a:p>
        </p:txBody>
      </p:sp>
      <p:sp>
        <p:nvSpPr>
          <p:cNvPr id="113" name="TextBox 112">
            <a:extLst>
              <a:ext uri="{FF2B5EF4-FFF2-40B4-BE49-F238E27FC236}">
                <a16:creationId xmlns:a16="http://schemas.microsoft.com/office/drawing/2014/main" id="{37D46604-B569-B967-68D8-EE279794075D}"/>
              </a:ext>
            </a:extLst>
          </p:cNvPr>
          <p:cNvSpPr txBox="1"/>
          <p:nvPr/>
        </p:nvSpPr>
        <p:spPr>
          <a:xfrm>
            <a:off x="16814129" y="29393108"/>
            <a:ext cx="4899914" cy="4924425"/>
          </a:xfrm>
          <a:prstGeom prst="rect">
            <a:avLst/>
          </a:prstGeom>
          <a:noFill/>
        </p:spPr>
        <p:txBody>
          <a:bodyPr wrap="square" rtlCol="0">
            <a:spAutoFit/>
          </a:bodyPr>
          <a:lstStyle/>
          <a:p>
            <a:pPr algn="ctr"/>
            <a:r>
              <a:rPr lang="en-US" sz="4000" b="1" dirty="0">
                <a:solidFill>
                  <a:schemeClr val="tx1"/>
                </a:solidFill>
                <a:latin typeface="Times New Roman" panose="02020603050405020304" pitchFamily="18" charset="0"/>
                <a:cs typeface="Times New Roman" panose="02020603050405020304" pitchFamily="18" charset="0"/>
              </a:rPr>
              <a:t>WEAKNESS</a:t>
            </a:r>
          </a:p>
          <a:p>
            <a:pPr marL="457200" indent="-457200" algn="just">
              <a:buFont typeface="Wingdings" panose="05000000000000000000" pitchFamily="2" charset="2"/>
              <a:buChar char="§"/>
            </a:pPr>
            <a:r>
              <a:rPr lang="en-US" sz="3200" dirty="0">
                <a:solidFill>
                  <a:schemeClr val="tx1"/>
                </a:solidFill>
                <a:latin typeface="Times New Roman" panose="02020603050405020304" pitchFamily="18" charset="0"/>
                <a:cs typeface="Times New Roman" panose="02020603050405020304" pitchFamily="18" charset="0"/>
              </a:rPr>
              <a:t>Lack of effective planning leads to poor dumping.</a:t>
            </a:r>
          </a:p>
          <a:p>
            <a:pPr marL="457200" indent="-457200" algn="just">
              <a:buFont typeface="Wingdings" panose="05000000000000000000" pitchFamily="2" charset="2"/>
              <a:buChar char="§"/>
            </a:pPr>
            <a:r>
              <a:rPr lang="en-US" sz="3200" dirty="0">
                <a:solidFill>
                  <a:schemeClr val="tx1"/>
                </a:solidFill>
                <a:latin typeface="Times New Roman" panose="02020603050405020304" pitchFamily="18" charset="0"/>
                <a:cs typeface="Times New Roman" panose="02020603050405020304" pitchFamily="18" charset="0"/>
              </a:rPr>
              <a:t>Municipalities focus more on documental work rather than ground-level fieldwork in Urban Local Bodies.</a:t>
            </a:r>
          </a:p>
          <a:p>
            <a:endParaRPr lang="en-US" dirty="0"/>
          </a:p>
        </p:txBody>
      </p:sp>
      <p:sp>
        <p:nvSpPr>
          <p:cNvPr id="114" name="TextBox 113">
            <a:extLst>
              <a:ext uri="{FF2B5EF4-FFF2-40B4-BE49-F238E27FC236}">
                <a16:creationId xmlns:a16="http://schemas.microsoft.com/office/drawing/2014/main" id="{65A604C5-5CD4-EB5F-EE19-8D3E75FB11BE}"/>
              </a:ext>
            </a:extLst>
          </p:cNvPr>
          <p:cNvSpPr txBox="1"/>
          <p:nvPr/>
        </p:nvSpPr>
        <p:spPr>
          <a:xfrm>
            <a:off x="11615288" y="34932257"/>
            <a:ext cx="4532528" cy="4647426"/>
          </a:xfrm>
          <a:prstGeom prst="rect">
            <a:avLst/>
          </a:prstGeom>
          <a:noFill/>
        </p:spPr>
        <p:txBody>
          <a:bodyPr wrap="square" rtlCol="0">
            <a:spAutoFit/>
          </a:bodyPr>
          <a:lstStyle/>
          <a:p>
            <a:pPr algn="ctr"/>
            <a:r>
              <a:rPr lang="en-US" sz="4000" b="1" dirty="0">
                <a:solidFill>
                  <a:schemeClr val="tx1"/>
                </a:solidFill>
                <a:latin typeface="Times New Roman" panose="02020603050405020304" pitchFamily="18" charset="0"/>
                <a:cs typeface="Times New Roman" panose="02020603050405020304" pitchFamily="18" charset="0"/>
              </a:rPr>
              <a:t>OPPORTUNITIES</a:t>
            </a:r>
          </a:p>
          <a:p>
            <a:pPr marL="342900" indent="-342900" algn="just">
              <a:buFont typeface="Wingdings" panose="05000000000000000000" pitchFamily="2" charset="2"/>
              <a:buChar char="§"/>
            </a:pPr>
            <a:r>
              <a:rPr lang="en-US" sz="3200" dirty="0">
                <a:solidFill>
                  <a:schemeClr val="tx1"/>
                </a:solidFill>
                <a:latin typeface="Times New Roman" panose="02020603050405020304" pitchFamily="18" charset="0"/>
                <a:cs typeface="Times New Roman" panose="02020603050405020304" pitchFamily="18" charset="0"/>
              </a:rPr>
              <a:t>Proper management of biodegradable waste leads to clean energy production </a:t>
            </a:r>
          </a:p>
          <a:p>
            <a:pPr marL="342900" indent="-342900" algn="just">
              <a:buFont typeface="Wingdings" panose="05000000000000000000" pitchFamily="2" charset="2"/>
              <a:buChar char="§"/>
            </a:pPr>
            <a:r>
              <a:rPr lang="en-US" sz="3200" dirty="0">
                <a:solidFill>
                  <a:schemeClr val="tx1"/>
                </a:solidFill>
                <a:latin typeface="Times New Roman" panose="02020603050405020304" pitchFamily="18" charset="0"/>
                <a:cs typeface="Times New Roman" panose="02020603050405020304" pitchFamily="18" charset="0"/>
              </a:rPr>
              <a:t>Basic sanitation can help improve public health and decline infectious disease</a:t>
            </a:r>
          </a:p>
        </p:txBody>
      </p:sp>
      <p:sp>
        <p:nvSpPr>
          <p:cNvPr id="115" name="TextBox 114">
            <a:extLst>
              <a:ext uri="{FF2B5EF4-FFF2-40B4-BE49-F238E27FC236}">
                <a16:creationId xmlns:a16="http://schemas.microsoft.com/office/drawing/2014/main" id="{72914910-A59B-5A88-4850-F6C567B29657}"/>
              </a:ext>
            </a:extLst>
          </p:cNvPr>
          <p:cNvSpPr txBox="1"/>
          <p:nvPr/>
        </p:nvSpPr>
        <p:spPr>
          <a:xfrm>
            <a:off x="16780329" y="34730199"/>
            <a:ext cx="4895614" cy="4647426"/>
          </a:xfrm>
          <a:prstGeom prst="rect">
            <a:avLst/>
          </a:prstGeom>
          <a:noFill/>
        </p:spPr>
        <p:txBody>
          <a:bodyPr wrap="square" rtlCol="0">
            <a:spAutoFit/>
          </a:bodyPr>
          <a:lstStyle/>
          <a:p>
            <a:pPr algn="ctr"/>
            <a:r>
              <a:rPr lang="en-US" sz="4000" b="1" dirty="0">
                <a:solidFill>
                  <a:schemeClr val="tx1"/>
                </a:solidFill>
                <a:latin typeface="Times New Roman" panose="02020603050405020304" pitchFamily="18" charset="0"/>
                <a:cs typeface="Times New Roman" panose="02020603050405020304" pitchFamily="18" charset="0"/>
              </a:rPr>
              <a:t>THREATS</a:t>
            </a:r>
          </a:p>
          <a:p>
            <a:pPr marL="457200" indent="-457200" algn="just">
              <a:buFont typeface="Arial" panose="020B0604020202020204" pitchFamily="34" charset="0"/>
              <a:buChar char="•"/>
            </a:pPr>
            <a:r>
              <a:rPr lang="en-US" sz="3200" dirty="0">
                <a:solidFill>
                  <a:schemeClr val="tx1"/>
                </a:solidFill>
                <a:latin typeface="Times New Roman" panose="02020603050405020304" pitchFamily="18" charset="0"/>
                <a:cs typeface="Times New Roman" panose="02020603050405020304" pitchFamily="18" charset="0"/>
              </a:rPr>
              <a:t>Inadequate financial support and lack of interest in environmental research.</a:t>
            </a:r>
          </a:p>
          <a:p>
            <a:pPr marL="457200" indent="-457200" algn="just">
              <a:buFont typeface="Arial" panose="020B0604020202020204" pitchFamily="34" charset="0"/>
              <a:buChar char="•"/>
            </a:pPr>
            <a:r>
              <a:rPr lang="en-US" sz="3200" dirty="0">
                <a:solidFill>
                  <a:schemeClr val="tx1"/>
                </a:solidFill>
                <a:latin typeface="Times New Roman" panose="02020603050405020304" pitchFamily="18" charset="0"/>
                <a:cs typeface="Times New Roman" panose="02020603050405020304" pitchFamily="18" charset="0"/>
              </a:rPr>
              <a:t>Increase in urban population due to steady and constant migration of people from rural areas.</a:t>
            </a:r>
          </a:p>
        </p:txBody>
      </p:sp>
      <p:sp>
        <p:nvSpPr>
          <p:cNvPr id="117" name="TextBox 116">
            <a:extLst>
              <a:ext uri="{FF2B5EF4-FFF2-40B4-BE49-F238E27FC236}">
                <a16:creationId xmlns:a16="http://schemas.microsoft.com/office/drawing/2014/main" id="{CFEFF02F-F719-0DF9-9028-620C28398EC9}"/>
              </a:ext>
            </a:extLst>
          </p:cNvPr>
          <p:cNvSpPr txBox="1"/>
          <p:nvPr/>
        </p:nvSpPr>
        <p:spPr>
          <a:xfrm>
            <a:off x="22191766" y="40560173"/>
            <a:ext cx="10157407" cy="4031873"/>
          </a:xfrm>
          <a:prstGeom prst="rect">
            <a:avLst/>
          </a:prstGeom>
          <a:noFill/>
        </p:spPr>
        <p:txBody>
          <a:bodyPr wrap="square" rtlCol="0">
            <a:spAutoFit/>
          </a:bodyPr>
          <a:lstStyle/>
          <a:p>
            <a:r>
              <a:rPr lang="en-US" sz="4000" b="1" dirty="0">
                <a:latin typeface="Times New Roman" panose="02020603050405020304" pitchFamily="18" charset="0"/>
                <a:cs typeface="Times New Roman" panose="02020603050405020304" pitchFamily="18" charset="0"/>
              </a:rPr>
              <a:t>Suggestions:</a:t>
            </a:r>
          </a:p>
          <a:p>
            <a:pPr marL="571500" indent="-5715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Portal handling can be improved with some innovations for easy analysis in the future.</a:t>
            </a:r>
          </a:p>
          <a:p>
            <a:pPr marL="571500" indent="-571500">
              <a:buFont typeface="Arial" panose="020B0604020202020204" pitchFamily="34" charset="0"/>
              <a:buChar char="•"/>
            </a:pPr>
            <a:r>
              <a:rPr lang="en-US" sz="3600" dirty="0">
                <a:latin typeface="Times New Roman" panose="02020603050405020304" pitchFamily="18" charset="0"/>
                <a:cs typeface="Times New Roman" panose="02020603050405020304" pitchFamily="18" charset="0"/>
              </a:rPr>
              <a:t>Strong server can be there for smooth and efficient work. </a:t>
            </a:r>
          </a:p>
          <a:p>
            <a:pPr marL="571500" indent="-571500">
              <a:buFont typeface="Arial" panose="020B0604020202020204" pitchFamily="34" charset="0"/>
              <a:buChar char="•"/>
            </a:pPr>
            <a:endParaRPr lang="en-US" sz="3600" dirty="0">
              <a:latin typeface="Times New Roman" panose="02020603050405020304" pitchFamily="18" charset="0"/>
              <a:cs typeface="Times New Roman" panose="02020603050405020304" pitchFamily="18" charset="0"/>
            </a:endParaRPr>
          </a:p>
          <a:p>
            <a:pPr marL="571500" indent="-571500">
              <a:buFont typeface="Arial" panose="020B0604020202020204" pitchFamily="34" charset="0"/>
              <a:buChar char="•"/>
            </a:pPr>
            <a:endParaRPr lang="en-US" sz="36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46564868"/>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167C7A57B3F064489ABF3F04E1386E4" ma:contentTypeVersion="13" ma:contentTypeDescription="Create a new document." ma:contentTypeScope="" ma:versionID="e678eea9804d5edb9f408c4d37ca0dec">
  <xsd:schema xmlns:xsd="http://www.w3.org/2001/XMLSchema" xmlns:xs="http://www.w3.org/2001/XMLSchema" xmlns:p="http://schemas.microsoft.com/office/2006/metadata/properties" xmlns:ns3="9602f695-f9c7-4554-965a-7c9bdd069312" xmlns:ns4="71a59647-18e9-46eb-9f5a-e1e8e9284146" targetNamespace="http://schemas.microsoft.com/office/2006/metadata/properties" ma:root="true" ma:fieldsID="a1f5fad422cf05f19132355dfdf46518" ns3:_="" ns4:_="">
    <xsd:import namespace="9602f695-f9c7-4554-965a-7c9bdd069312"/>
    <xsd:import namespace="71a59647-18e9-46eb-9f5a-e1e8e9284146"/>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602f695-f9c7-4554-965a-7c9bdd06931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1a59647-18e9-46eb-9f5a-e1e8e9284146"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SharingHintHash" ma:index="14"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121E2FBE-C943-413F-87DB-4610D1674C3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602f695-f9c7-4554-965a-7c9bdd069312"/>
    <ds:schemaRef ds:uri="71a59647-18e9-46eb-9f5a-e1e8e928414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6A2BFFD8-717A-4FCE-9D54-BCF6FCE2A900}">
  <ds:schemaRefs>
    <ds:schemaRef ds:uri="http://schemas.microsoft.com/sharepoint/v3/contenttype/forms"/>
  </ds:schemaRefs>
</ds:datastoreItem>
</file>

<file path=customXml/itemProps3.xml><?xml version="1.0" encoding="utf-8"?>
<ds:datastoreItem xmlns:ds="http://schemas.openxmlformats.org/officeDocument/2006/customXml" ds:itemID="{1F568EBA-2DE3-4B60-A37A-D91D2574C403}">
  <ds:schemaRefs>
    <ds:schemaRef ds:uri="http://schemas.microsoft.com/office/2006/metadata/properties"/>
    <ds:schemaRef ds:uri="http://purl.org/dc/terms/"/>
    <ds:schemaRef ds:uri="http://schemas.openxmlformats.org/package/2006/metadata/core-properties"/>
    <ds:schemaRef ds:uri="http://purl.org/dc/dcmitype/"/>
    <ds:schemaRef ds:uri="http://schemas.microsoft.com/office/infopath/2007/PartnerControls"/>
    <ds:schemaRef ds:uri="71a59647-18e9-46eb-9f5a-e1e8e9284146"/>
    <ds:schemaRef ds:uri="http://schemas.microsoft.com/office/2006/documentManagement/types"/>
    <ds:schemaRef ds:uri="9602f695-f9c7-4554-965a-7c9bdd069312"/>
    <ds:schemaRef ds:uri="http://www.w3.org/XML/1998/namespace"/>
    <ds:schemaRef ds:uri="http://purl.org/dc/elements/1.1/"/>
  </ds:schemaRefs>
</ds:datastoreItem>
</file>

<file path=docProps/app.xml><?xml version="1.0" encoding="utf-8"?>
<Properties xmlns="http://schemas.openxmlformats.org/officeDocument/2006/extended-properties" xmlns:vt="http://schemas.openxmlformats.org/officeDocument/2006/docPropsVTypes">
  <Template>Office Theme</Template>
  <TotalTime>7794</TotalTime>
  <Words>684</Words>
  <Application>Microsoft Office PowerPoint</Application>
  <PresentationFormat>Custom</PresentationFormat>
  <Paragraphs>82</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Calibri Light</vt:lpstr>
      <vt:lpstr>Times New Roman</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Jaibhagwan</dc:creator>
  <cp:lastModifiedBy>Jaibhagwan</cp:lastModifiedBy>
  <cp:revision>5</cp:revision>
  <dcterms:created xsi:type="dcterms:W3CDTF">2022-05-30T07:15:38Z</dcterms:created>
  <dcterms:modified xsi:type="dcterms:W3CDTF">2022-06-10T05:52:09Z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0x0101002167C7A57B3F064489ABF3F04E1386E4</vt:lpwstr>
  </property>
</Properties>
</file>