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6"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9897"/>
    <a:srgbClr val="E3D167"/>
    <a:srgbClr val="FFFF99"/>
    <a:srgbClr val="B04D00"/>
    <a:srgbClr val="FFFFFF"/>
    <a:srgbClr val="99CCFF"/>
    <a:srgbClr val="99FF66"/>
    <a:srgbClr val="99FF99"/>
    <a:srgbClr val="FF5050"/>
    <a:srgbClr val="A5A5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061" autoAdjust="0"/>
  </p:normalViewPr>
  <p:slideViewPr>
    <p:cSldViewPr snapToGrid="0">
      <p:cViewPr>
        <p:scale>
          <a:sx n="10" d="100"/>
          <a:sy n="10" d="100"/>
        </p:scale>
        <p:origin x="2040" y="5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AE763A-0996-4A0F-8464-ED64E01BD0B1}"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AE"/>
        </a:p>
      </dgm:t>
    </dgm:pt>
    <dgm:pt modelId="{B846A87A-0327-49C3-A5DF-FDBDD55589F1}">
      <dgm:prSet phldrT="[Text]" custT="1"/>
      <dgm:spPr/>
      <dgm:t>
        <a:bodyPr/>
        <a:lstStyle/>
        <a:p>
          <a:r>
            <a:rPr lang="en-US" sz="3200" u="sng" dirty="0">
              <a:latin typeface="+mn-lt"/>
              <a:cs typeface="Arial" panose="020B0604020202020204" pitchFamily="34" charset="0"/>
            </a:rPr>
            <a:t>GFC 2021</a:t>
          </a:r>
          <a:endParaRPr lang="en-AE" sz="3200" u="sng" dirty="0">
            <a:latin typeface="+mn-lt"/>
            <a:cs typeface="Arial" panose="020B0604020202020204" pitchFamily="34" charset="0"/>
          </a:endParaRPr>
        </a:p>
      </dgm:t>
    </dgm:pt>
    <dgm:pt modelId="{AC18B89C-008F-407E-913E-7FD056F162F1}" type="parTrans" cxnId="{0E21C168-F528-4B9D-9DE3-D8F444EDBBC6}">
      <dgm:prSet/>
      <dgm:spPr/>
      <dgm:t>
        <a:bodyPr/>
        <a:lstStyle/>
        <a:p>
          <a:endParaRPr lang="en-AE"/>
        </a:p>
      </dgm:t>
    </dgm:pt>
    <dgm:pt modelId="{9BA01C5C-5A6A-4B7F-8302-D0FE7815C71F}" type="sibTrans" cxnId="{0E21C168-F528-4B9D-9DE3-D8F444EDBBC6}">
      <dgm:prSet/>
      <dgm:spPr/>
      <dgm:t>
        <a:bodyPr/>
        <a:lstStyle/>
        <a:p>
          <a:endParaRPr lang="en-AE"/>
        </a:p>
      </dgm:t>
    </dgm:pt>
    <dgm:pt modelId="{D7663702-353A-4A30-9964-691BCF63BB5B}">
      <dgm:prSet phldrT="[Text]" custT="1"/>
      <dgm:spPr/>
      <dgm:t>
        <a:bodyPr/>
        <a:lstStyle/>
        <a:p>
          <a:r>
            <a:rPr lang="en-US" sz="3200" dirty="0">
              <a:latin typeface="+mn-lt"/>
              <a:cs typeface="Arial" panose="020B0604020202020204" pitchFamily="34" charset="0"/>
            </a:rPr>
            <a:t>Voluntary participation</a:t>
          </a:r>
          <a:endParaRPr lang="en-AE" sz="3200" dirty="0">
            <a:latin typeface="+mn-lt"/>
            <a:cs typeface="Arial" panose="020B0604020202020204" pitchFamily="34" charset="0"/>
          </a:endParaRPr>
        </a:p>
      </dgm:t>
    </dgm:pt>
    <dgm:pt modelId="{96A4AAAB-46C6-405E-9287-B5BA518E585B}" type="parTrans" cxnId="{FBACED36-F890-4DDD-923E-4CEF673FD08C}">
      <dgm:prSet/>
      <dgm:spPr/>
      <dgm:t>
        <a:bodyPr/>
        <a:lstStyle/>
        <a:p>
          <a:endParaRPr lang="en-AE"/>
        </a:p>
      </dgm:t>
    </dgm:pt>
    <dgm:pt modelId="{470F6BB5-CE68-4BD3-8458-B9AA8778F408}" type="sibTrans" cxnId="{FBACED36-F890-4DDD-923E-4CEF673FD08C}">
      <dgm:prSet/>
      <dgm:spPr/>
      <dgm:t>
        <a:bodyPr/>
        <a:lstStyle/>
        <a:p>
          <a:endParaRPr lang="en-AE"/>
        </a:p>
      </dgm:t>
    </dgm:pt>
    <dgm:pt modelId="{365B8C62-C487-466E-BDCC-EB6F181609A3}">
      <dgm:prSet phldrT="[Text]" custT="1"/>
      <dgm:spPr/>
      <dgm:t>
        <a:bodyPr/>
        <a:lstStyle/>
        <a:p>
          <a:r>
            <a:rPr lang="en-US" sz="3200" dirty="0">
              <a:latin typeface="+mn-lt"/>
              <a:cs typeface="Arial" panose="020B0604020202020204" pitchFamily="34" charset="0"/>
            </a:rPr>
            <a:t>25 Components with Mandatory, Essential &amp; Desirable categories.</a:t>
          </a:r>
          <a:endParaRPr lang="en-AE" sz="3200" dirty="0">
            <a:latin typeface="+mn-lt"/>
            <a:cs typeface="Arial" panose="020B0604020202020204" pitchFamily="34" charset="0"/>
          </a:endParaRPr>
        </a:p>
      </dgm:t>
    </dgm:pt>
    <dgm:pt modelId="{D6A470ED-B2D3-4251-A2AF-7CA62AF3BCB5}" type="parTrans" cxnId="{6495FA00-B9C8-47F7-AC89-51A82C445D52}">
      <dgm:prSet/>
      <dgm:spPr/>
      <dgm:t>
        <a:bodyPr/>
        <a:lstStyle/>
        <a:p>
          <a:endParaRPr lang="en-AE"/>
        </a:p>
      </dgm:t>
    </dgm:pt>
    <dgm:pt modelId="{B1149D46-E230-43FE-92B7-CEE6CF3C57FA}" type="sibTrans" cxnId="{6495FA00-B9C8-47F7-AC89-51A82C445D52}">
      <dgm:prSet/>
      <dgm:spPr/>
      <dgm:t>
        <a:bodyPr/>
        <a:lstStyle/>
        <a:p>
          <a:endParaRPr lang="en-AE"/>
        </a:p>
      </dgm:t>
    </dgm:pt>
    <dgm:pt modelId="{BE476218-9974-4FAC-B45B-20168BC16C2D}">
      <dgm:prSet phldrT="[Text]" custT="1"/>
      <dgm:spPr/>
      <dgm:t>
        <a:bodyPr/>
        <a:lstStyle/>
        <a:p>
          <a:r>
            <a:rPr lang="en-US" sz="3200" u="sng" dirty="0"/>
            <a:t>GFC 2022</a:t>
          </a:r>
          <a:endParaRPr lang="en-AE" sz="3200" u="sng" dirty="0"/>
        </a:p>
      </dgm:t>
    </dgm:pt>
    <dgm:pt modelId="{4E56F11B-F8D3-42A9-9B44-7C57A5F55F9B}" type="parTrans" cxnId="{4947EFB0-EB0B-4990-BB5E-03575996A88D}">
      <dgm:prSet/>
      <dgm:spPr/>
      <dgm:t>
        <a:bodyPr/>
        <a:lstStyle/>
        <a:p>
          <a:endParaRPr lang="en-AE"/>
        </a:p>
      </dgm:t>
    </dgm:pt>
    <dgm:pt modelId="{30C13CCF-BE74-4BB9-8273-4CB1245AC251}" type="sibTrans" cxnId="{4947EFB0-EB0B-4990-BB5E-03575996A88D}">
      <dgm:prSet/>
      <dgm:spPr/>
      <dgm:t>
        <a:bodyPr/>
        <a:lstStyle/>
        <a:p>
          <a:endParaRPr lang="en-AE"/>
        </a:p>
      </dgm:t>
    </dgm:pt>
    <dgm:pt modelId="{EFC4D87C-9366-4E25-A065-9DA5519A1357}">
      <dgm:prSet phldrT="[Text]" custT="1"/>
      <dgm:spPr/>
      <dgm:t>
        <a:bodyPr/>
        <a:lstStyle/>
        <a:p>
          <a:r>
            <a:rPr lang="en-US" sz="3200" dirty="0"/>
            <a:t>Mandatory Participation</a:t>
          </a:r>
          <a:endParaRPr lang="en-AE" sz="3200" dirty="0"/>
        </a:p>
      </dgm:t>
    </dgm:pt>
    <dgm:pt modelId="{636F2540-1F38-4F81-B81B-A5B3F9C4B044}" type="parTrans" cxnId="{760A8139-4164-41D3-AC5E-B967CBC7E089}">
      <dgm:prSet/>
      <dgm:spPr/>
      <dgm:t>
        <a:bodyPr/>
        <a:lstStyle/>
        <a:p>
          <a:endParaRPr lang="en-AE"/>
        </a:p>
      </dgm:t>
    </dgm:pt>
    <dgm:pt modelId="{83C414F0-0019-4706-ACE0-AB8A64DCBD3A}" type="sibTrans" cxnId="{760A8139-4164-41D3-AC5E-B967CBC7E089}">
      <dgm:prSet/>
      <dgm:spPr/>
      <dgm:t>
        <a:bodyPr/>
        <a:lstStyle/>
        <a:p>
          <a:endParaRPr lang="en-AE"/>
        </a:p>
      </dgm:t>
    </dgm:pt>
    <dgm:pt modelId="{B58AD67D-43EC-4CBD-9AF2-01320107FC0A}">
      <dgm:prSet phldrT="[Text]" custT="1"/>
      <dgm:spPr/>
      <dgm:t>
        <a:bodyPr/>
        <a:lstStyle/>
        <a:p>
          <a:r>
            <a:rPr lang="en-US" sz="3200" dirty="0"/>
            <a:t>24 components with two groups into ‘Important’ (16 components) and ‘Aspirational’ indicators (24 components)</a:t>
          </a:r>
          <a:endParaRPr lang="en-AE" sz="3200" dirty="0"/>
        </a:p>
      </dgm:t>
    </dgm:pt>
    <dgm:pt modelId="{7431381A-2F1F-4400-A551-3A31ED213473}" type="parTrans" cxnId="{ECA5550B-EDF1-4C4C-B604-B92217981B3E}">
      <dgm:prSet/>
      <dgm:spPr/>
      <dgm:t>
        <a:bodyPr/>
        <a:lstStyle/>
        <a:p>
          <a:endParaRPr lang="en-AE"/>
        </a:p>
      </dgm:t>
    </dgm:pt>
    <dgm:pt modelId="{F5D79DBB-2917-422A-8852-AD051A316F73}" type="sibTrans" cxnId="{ECA5550B-EDF1-4C4C-B604-B92217981B3E}">
      <dgm:prSet/>
      <dgm:spPr/>
      <dgm:t>
        <a:bodyPr/>
        <a:lstStyle/>
        <a:p>
          <a:endParaRPr lang="en-AE"/>
        </a:p>
      </dgm:t>
    </dgm:pt>
    <dgm:pt modelId="{C499CC09-B885-48F3-946F-6BFC68E571DE}">
      <dgm:prSet phldrT="[Text]" custT="1"/>
      <dgm:spPr/>
      <dgm:t>
        <a:bodyPr/>
        <a:lstStyle/>
        <a:p>
          <a:r>
            <a:rPr lang="en-US" sz="3200" dirty="0">
              <a:latin typeface="+mn-lt"/>
              <a:cs typeface="Arial" panose="020B0604020202020204" pitchFamily="34" charset="0"/>
            </a:rPr>
            <a:t>Three-step calculation</a:t>
          </a:r>
          <a:endParaRPr lang="en-AE" sz="3200" dirty="0">
            <a:latin typeface="+mn-lt"/>
            <a:cs typeface="Arial" panose="020B0604020202020204" pitchFamily="34" charset="0"/>
          </a:endParaRPr>
        </a:p>
      </dgm:t>
    </dgm:pt>
    <dgm:pt modelId="{B5753B88-A5FE-4242-9A50-F8D20325D967}" type="parTrans" cxnId="{F42B1938-965B-4FB1-B2D3-65300A726AD7}">
      <dgm:prSet/>
      <dgm:spPr/>
      <dgm:t>
        <a:bodyPr/>
        <a:lstStyle/>
        <a:p>
          <a:endParaRPr lang="en-AE"/>
        </a:p>
      </dgm:t>
    </dgm:pt>
    <dgm:pt modelId="{0A1230FC-7FB0-4717-87ED-C49D63B84EFB}" type="sibTrans" cxnId="{F42B1938-965B-4FB1-B2D3-65300A726AD7}">
      <dgm:prSet/>
      <dgm:spPr/>
      <dgm:t>
        <a:bodyPr/>
        <a:lstStyle/>
        <a:p>
          <a:endParaRPr lang="en-AE"/>
        </a:p>
      </dgm:t>
    </dgm:pt>
    <dgm:pt modelId="{914304FD-7441-4737-9FF7-C28261A13534}">
      <dgm:prSet phldrT="[Text]" custT="1"/>
      <dgm:spPr/>
      <dgm:t>
        <a:bodyPr/>
        <a:lstStyle/>
        <a:p>
          <a:r>
            <a:rPr lang="en-US" sz="3200" dirty="0"/>
            <a:t>One-step calculation</a:t>
          </a:r>
          <a:endParaRPr lang="en-AE" sz="3200" dirty="0"/>
        </a:p>
      </dgm:t>
    </dgm:pt>
    <dgm:pt modelId="{6257FDB8-FD2F-4FC6-9CC8-42431E349E6F}" type="parTrans" cxnId="{036709B6-DB3E-4D30-A9D0-C2C80579707E}">
      <dgm:prSet/>
      <dgm:spPr/>
      <dgm:t>
        <a:bodyPr/>
        <a:lstStyle/>
        <a:p>
          <a:endParaRPr lang="en-AE"/>
        </a:p>
      </dgm:t>
    </dgm:pt>
    <dgm:pt modelId="{BAE89A9D-29FE-43E9-846B-F10F6E3D8344}" type="sibTrans" cxnId="{036709B6-DB3E-4D30-A9D0-C2C80579707E}">
      <dgm:prSet/>
      <dgm:spPr/>
      <dgm:t>
        <a:bodyPr/>
        <a:lstStyle/>
        <a:p>
          <a:endParaRPr lang="en-AE"/>
        </a:p>
      </dgm:t>
    </dgm:pt>
    <dgm:pt modelId="{49DEAE29-9074-4DFE-A7C7-0B8D1E04C09E}">
      <dgm:prSet phldrT="[Text]" custT="1"/>
      <dgm:spPr/>
      <dgm:t>
        <a:bodyPr/>
        <a:lstStyle/>
        <a:p>
          <a:r>
            <a:rPr lang="en-US" sz="3200" dirty="0">
              <a:latin typeface="+mn-lt"/>
              <a:cs typeface="Arial" panose="020B0604020202020204" pitchFamily="34" charset="0"/>
            </a:rPr>
            <a:t>Paper-based declarations</a:t>
          </a:r>
          <a:endParaRPr lang="en-AE" sz="3200" dirty="0">
            <a:latin typeface="+mn-lt"/>
            <a:cs typeface="Arial" panose="020B0604020202020204" pitchFamily="34" charset="0"/>
          </a:endParaRPr>
        </a:p>
      </dgm:t>
    </dgm:pt>
    <dgm:pt modelId="{413016A6-C129-45D5-A803-DCC78FD2852B}" type="parTrans" cxnId="{24054A04-69C0-4BE2-8A3C-4A46DD82A8B8}">
      <dgm:prSet/>
      <dgm:spPr/>
      <dgm:t>
        <a:bodyPr/>
        <a:lstStyle/>
        <a:p>
          <a:endParaRPr lang="en-AE"/>
        </a:p>
      </dgm:t>
    </dgm:pt>
    <dgm:pt modelId="{F1352B90-2321-4EBB-8A7F-055616C49B66}" type="sibTrans" cxnId="{24054A04-69C0-4BE2-8A3C-4A46DD82A8B8}">
      <dgm:prSet/>
      <dgm:spPr/>
      <dgm:t>
        <a:bodyPr/>
        <a:lstStyle/>
        <a:p>
          <a:endParaRPr lang="en-AE"/>
        </a:p>
      </dgm:t>
    </dgm:pt>
    <dgm:pt modelId="{6EA9AD07-303F-46C8-AD59-D2DC38992FDA}">
      <dgm:prSet phldrT="[Text]" custT="1"/>
      <dgm:spPr/>
      <dgm:t>
        <a:bodyPr/>
        <a:lstStyle/>
        <a:p>
          <a:r>
            <a:rPr lang="en-US" sz="3200" dirty="0"/>
            <a:t>Digital declaration</a:t>
          </a:r>
          <a:endParaRPr lang="en-AE" sz="3200" dirty="0"/>
        </a:p>
      </dgm:t>
    </dgm:pt>
    <dgm:pt modelId="{C6DA6A25-6412-40BC-BB65-7B1C0A37749C}" type="parTrans" cxnId="{6CBE9C7C-A82B-40CE-A47C-0A6BC51E2CF8}">
      <dgm:prSet/>
      <dgm:spPr/>
      <dgm:t>
        <a:bodyPr/>
        <a:lstStyle/>
        <a:p>
          <a:endParaRPr lang="en-AE"/>
        </a:p>
      </dgm:t>
    </dgm:pt>
    <dgm:pt modelId="{66A10C45-AE82-48D7-9A81-9B77CA089A90}" type="sibTrans" cxnId="{6CBE9C7C-A82B-40CE-A47C-0A6BC51E2CF8}">
      <dgm:prSet/>
      <dgm:spPr/>
      <dgm:t>
        <a:bodyPr/>
        <a:lstStyle/>
        <a:p>
          <a:endParaRPr lang="en-AE"/>
        </a:p>
      </dgm:t>
    </dgm:pt>
    <dgm:pt modelId="{10A7972B-3C5D-4478-8AC3-B4FDFE3ED0A7}">
      <dgm:prSet custT="1"/>
      <dgm:spPr/>
      <dgm:t>
        <a:bodyPr/>
        <a:lstStyle/>
        <a:p>
          <a:r>
            <a:rPr lang="en-US" sz="3200" dirty="0">
              <a:latin typeface="+mn-lt"/>
              <a:cs typeface="Arial" panose="020B0604020202020204" pitchFamily="34" charset="0"/>
            </a:rPr>
            <a:t>No centralized monitoring of assessors</a:t>
          </a:r>
          <a:endParaRPr lang="en-AE" sz="3200" dirty="0">
            <a:latin typeface="+mn-lt"/>
            <a:cs typeface="Arial" panose="020B0604020202020204" pitchFamily="34" charset="0"/>
          </a:endParaRPr>
        </a:p>
      </dgm:t>
    </dgm:pt>
    <dgm:pt modelId="{7F072E8E-7241-4B85-AE3F-4D8EDC7DB8CA}" type="parTrans" cxnId="{779A9957-6EC1-4DD3-B5CA-3758C2CDEF62}">
      <dgm:prSet/>
      <dgm:spPr/>
      <dgm:t>
        <a:bodyPr/>
        <a:lstStyle/>
        <a:p>
          <a:endParaRPr lang="en-AE"/>
        </a:p>
      </dgm:t>
    </dgm:pt>
    <dgm:pt modelId="{A2AC76D5-9F2E-4104-BA11-B7BDC22D150A}" type="sibTrans" cxnId="{779A9957-6EC1-4DD3-B5CA-3758C2CDEF62}">
      <dgm:prSet/>
      <dgm:spPr/>
      <dgm:t>
        <a:bodyPr/>
        <a:lstStyle/>
        <a:p>
          <a:endParaRPr lang="en-AE"/>
        </a:p>
      </dgm:t>
    </dgm:pt>
    <dgm:pt modelId="{192ABE3D-7467-4F04-B581-3D43CF7DBB55}">
      <dgm:prSet phldrT="[Text]" custT="1"/>
      <dgm:spPr/>
      <dgm:t>
        <a:bodyPr/>
        <a:lstStyle/>
        <a:p>
          <a:r>
            <a:rPr lang="en-US" sz="3200" dirty="0"/>
            <a:t>Assessors to be centrally monitored by Ministry.</a:t>
          </a:r>
          <a:endParaRPr lang="en-AE" sz="3200" dirty="0"/>
        </a:p>
      </dgm:t>
    </dgm:pt>
    <dgm:pt modelId="{5F9B434D-306C-44C3-B5C1-6E13CF12D07D}" type="parTrans" cxnId="{313A3500-EB52-4F40-B5CD-5E9B7EFAE433}">
      <dgm:prSet/>
      <dgm:spPr/>
      <dgm:t>
        <a:bodyPr/>
        <a:lstStyle/>
        <a:p>
          <a:endParaRPr lang="en-AE"/>
        </a:p>
      </dgm:t>
    </dgm:pt>
    <dgm:pt modelId="{00A9DF48-FC16-42AA-BEE7-F9FBAF8E9EC8}" type="sibTrans" cxnId="{313A3500-EB52-4F40-B5CD-5E9B7EFAE433}">
      <dgm:prSet/>
      <dgm:spPr/>
      <dgm:t>
        <a:bodyPr/>
        <a:lstStyle/>
        <a:p>
          <a:endParaRPr lang="en-AE"/>
        </a:p>
      </dgm:t>
    </dgm:pt>
    <dgm:pt modelId="{66096B1F-A769-42D4-B513-1AF7051B8894}" type="pres">
      <dgm:prSet presAssocID="{72AE763A-0996-4A0F-8464-ED64E01BD0B1}" presName="Name0" presStyleCnt="0">
        <dgm:presLayoutVars>
          <dgm:dir/>
          <dgm:resizeHandles val="exact"/>
        </dgm:presLayoutVars>
      </dgm:prSet>
      <dgm:spPr/>
    </dgm:pt>
    <dgm:pt modelId="{D6AF3816-CD09-41E0-9FDE-BDABB78733A5}" type="pres">
      <dgm:prSet presAssocID="{B846A87A-0327-49C3-A5DF-FDBDD55589F1}" presName="node" presStyleLbl="node1" presStyleIdx="0" presStyleCnt="2" custLinFactNeighborX="138" custLinFactNeighborY="-2146">
        <dgm:presLayoutVars>
          <dgm:bulletEnabled val="1"/>
        </dgm:presLayoutVars>
      </dgm:prSet>
      <dgm:spPr/>
    </dgm:pt>
    <dgm:pt modelId="{70C9657B-1D2E-4807-B238-EC252BEE35BF}" type="pres">
      <dgm:prSet presAssocID="{9BA01C5C-5A6A-4B7F-8302-D0FE7815C71F}" presName="sibTrans" presStyleCnt="0"/>
      <dgm:spPr/>
    </dgm:pt>
    <dgm:pt modelId="{8F6827D0-DD44-4A2F-B35D-B505FE2259B9}" type="pres">
      <dgm:prSet presAssocID="{BE476218-9974-4FAC-B45B-20168BC16C2D}" presName="node" presStyleLbl="node1" presStyleIdx="1" presStyleCnt="2">
        <dgm:presLayoutVars>
          <dgm:bulletEnabled val="1"/>
        </dgm:presLayoutVars>
      </dgm:prSet>
      <dgm:spPr/>
    </dgm:pt>
  </dgm:ptLst>
  <dgm:cxnLst>
    <dgm:cxn modelId="{313A3500-EB52-4F40-B5CD-5E9B7EFAE433}" srcId="{BE476218-9974-4FAC-B45B-20168BC16C2D}" destId="{192ABE3D-7467-4F04-B581-3D43CF7DBB55}" srcOrd="4" destOrd="0" parTransId="{5F9B434D-306C-44C3-B5C1-6E13CF12D07D}" sibTransId="{00A9DF48-FC16-42AA-BEE7-F9FBAF8E9EC8}"/>
    <dgm:cxn modelId="{6495FA00-B9C8-47F7-AC89-51A82C445D52}" srcId="{B846A87A-0327-49C3-A5DF-FDBDD55589F1}" destId="{365B8C62-C487-466E-BDCC-EB6F181609A3}" srcOrd="1" destOrd="0" parTransId="{D6A470ED-B2D3-4251-A2AF-7CA62AF3BCB5}" sibTransId="{B1149D46-E230-43FE-92B7-CEE6CF3C57FA}"/>
    <dgm:cxn modelId="{24054A04-69C0-4BE2-8A3C-4A46DD82A8B8}" srcId="{B846A87A-0327-49C3-A5DF-FDBDD55589F1}" destId="{49DEAE29-9074-4DFE-A7C7-0B8D1E04C09E}" srcOrd="3" destOrd="0" parTransId="{413016A6-C129-45D5-A803-DCC78FD2852B}" sibTransId="{F1352B90-2321-4EBB-8A7F-055616C49B66}"/>
    <dgm:cxn modelId="{ECA5550B-EDF1-4C4C-B604-B92217981B3E}" srcId="{BE476218-9974-4FAC-B45B-20168BC16C2D}" destId="{B58AD67D-43EC-4CBD-9AF2-01320107FC0A}" srcOrd="1" destOrd="0" parTransId="{7431381A-2F1F-4400-A551-3A31ED213473}" sibTransId="{F5D79DBB-2917-422A-8852-AD051A316F73}"/>
    <dgm:cxn modelId="{B8B65812-D12E-49A1-9FD4-8CE475A7B4D1}" type="presOf" srcId="{BE476218-9974-4FAC-B45B-20168BC16C2D}" destId="{8F6827D0-DD44-4A2F-B35D-B505FE2259B9}" srcOrd="0" destOrd="0" presId="urn:microsoft.com/office/officeart/2005/8/layout/hList6"/>
    <dgm:cxn modelId="{65842920-6EB2-4E14-9E0E-5B585BC19B3E}" type="presOf" srcId="{914304FD-7441-4737-9FF7-C28261A13534}" destId="{8F6827D0-DD44-4A2F-B35D-B505FE2259B9}" srcOrd="0" destOrd="3" presId="urn:microsoft.com/office/officeart/2005/8/layout/hList6"/>
    <dgm:cxn modelId="{A26A6B30-5E77-49A9-ABFF-537A8D4BDA47}" type="presOf" srcId="{B846A87A-0327-49C3-A5DF-FDBDD55589F1}" destId="{D6AF3816-CD09-41E0-9FDE-BDABB78733A5}" srcOrd="0" destOrd="0" presId="urn:microsoft.com/office/officeart/2005/8/layout/hList6"/>
    <dgm:cxn modelId="{D85EC130-2F1C-4908-BE57-67B63CC16DF8}" type="presOf" srcId="{192ABE3D-7467-4F04-B581-3D43CF7DBB55}" destId="{8F6827D0-DD44-4A2F-B35D-B505FE2259B9}" srcOrd="0" destOrd="5" presId="urn:microsoft.com/office/officeart/2005/8/layout/hList6"/>
    <dgm:cxn modelId="{FBACED36-F890-4DDD-923E-4CEF673FD08C}" srcId="{B846A87A-0327-49C3-A5DF-FDBDD55589F1}" destId="{D7663702-353A-4A30-9964-691BCF63BB5B}" srcOrd="0" destOrd="0" parTransId="{96A4AAAB-46C6-405E-9287-B5BA518E585B}" sibTransId="{470F6BB5-CE68-4BD3-8458-B9AA8778F408}"/>
    <dgm:cxn modelId="{F42B1938-965B-4FB1-B2D3-65300A726AD7}" srcId="{B846A87A-0327-49C3-A5DF-FDBDD55589F1}" destId="{C499CC09-B885-48F3-946F-6BFC68E571DE}" srcOrd="2" destOrd="0" parTransId="{B5753B88-A5FE-4242-9A50-F8D20325D967}" sibTransId="{0A1230FC-7FB0-4717-87ED-C49D63B84EFB}"/>
    <dgm:cxn modelId="{760A8139-4164-41D3-AC5E-B967CBC7E089}" srcId="{BE476218-9974-4FAC-B45B-20168BC16C2D}" destId="{EFC4D87C-9366-4E25-A065-9DA5519A1357}" srcOrd="0" destOrd="0" parTransId="{636F2540-1F38-4F81-B81B-A5B3F9C4B044}" sibTransId="{83C414F0-0019-4706-ACE0-AB8A64DCBD3A}"/>
    <dgm:cxn modelId="{AF707D45-9068-4328-83A4-B46DAC1CCC56}" type="presOf" srcId="{EFC4D87C-9366-4E25-A065-9DA5519A1357}" destId="{8F6827D0-DD44-4A2F-B35D-B505FE2259B9}" srcOrd="0" destOrd="1" presId="urn:microsoft.com/office/officeart/2005/8/layout/hList6"/>
    <dgm:cxn modelId="{0E21C168-F528-4B9D-9DE3-D8F444EDBBC6}" srcId="{72AE763A-0996-4A0F-8464-ED64E01BD0B1}" destId="{B846A87A-0327-49C3-A5DF-FDBDD55589F1}" srcOrd="0" destOrd="0" parTransId="{AC18B89C-008F-407E-913E-7FD056F162F1}" sibTransId="{9BA01C5C-5A6A-4B7F-8302-D0FE7815C71F}"/>
    <dgm:cxn modelId="{779A9957-6EC1-4DD3-B5CA-3758C2CDEF62}" srcId="{B846A87A-0327-49C3-A5DF-FDBDD55589F1}" destId="{10A7972B-3C5D-4478-8AC3-B4FDFE3ED0A7}" srcOrd="4" destOrd="0" parTransId="{7F072E8E-7241-4B85-AE3F-4D8EDC7DB8CA}" sibTransId="{A2AC76D5-9F2E-4104-BA11-B7BDC22D150A}"/>
    <dgm:cxn modelId="{6CBE9C7C-A82B-40CE-A47C-0A6BC51E2CF8}" srcId="{BE476218-9974-4FAC-B45B-20168BC16C2D}" destId="{6EA9AD07-303F-46C8-AD59-D2DC38992FDA}" srcOrd="3" destOrd="0" parTransId="{C6DA6A25-6412-40BC-BB65-7B1C0A37749C}" sibTransId="{66A10C45-AE82-48D7-9A81-9B77CA089A90}"/>
    <dgm:cxn modelId="{232EC589-F097-47B0-B5D4-25420C53DD5D}" type="presOf" srcId="{D7663702-353A-4A30-9964-691BCF63BB5B}" destId="{D6AF3816-CD09-41E0-9FDE-BDABB78733A5}" srcOrd="0" destOrd="1" presId="urn:microsoft.com/office/officeart/2005/8/layout/hList6"/>
    <dgm:cxn modelId="{BB82E896-1728-48D4-8BC8-12C33040E3B1}" type="presOf" srcId="{72AE763A-0996-4A0F-8464-ED64E01BD0B1}" destId="{66096B1F-A769-42D4-B513-1AF7051B8894}" srcOrd="0" destOrd="0" presId="urn:microsoft.com/office/officeart/2005/8/layout/hList6"/>
    <dgm:cxn modelId="{B7363AAE-3F1D-4535-B850-E7E3F1E428E1}" type="presOf" srcId="{10A7972B-3C5D-4478-8AC3-B4FDFE3ED0A7}" destId="{D6AF3816-CD09-41E0-9FDE-BDABB78733A5}" srcOrd="0" destOrd="5" presId="urn:microsoft.com/office/officeart/2005/8/layout/hList6"/>
    <dgm:cxn modelId="{4947EFB0-EB0B-4990-BB5E-03575996A88D}" srcId="{72AE763A-0996-4A0F-8464-ED64E01BD0B1}" destId="{BE476218-9974-4FAC-B45B-20168BC16C2D}" srcOrd="1" destOrd="0" parTransId="{4E56F11B-F8D3-42A9-9B44-7C57A5F55F9B}" sibTransId="{30C13CCF-BE74-4BB9-8273-4CB1245AC251}"/>
    <dgm:cxn modelId="{036709B6-DB3E-4D30-A9D0-C2C80579707E}" srcId="{BE476218-9974-4FAC-B45B-20168BC16C2D}" destId="{914304FD-7441-4737-9FF7-C28261A13534}" srcOrd="2" destOrd="0" parTransId="{6257FDB8-FD2F-4FC6-9CC8-42431E349E6F}" sibTransId="{BAE89A9D-29FE-43E9-846B-F10F6E3D8344}"/>
    <dgm:cxn modelId="{52BED8C1-3006-4EA3-A2ED-6326934E6E02}" type="presOf" srcId="{C499CC09-B885-48F3-946F-6BFC68E571DE}" destId="{D6AF3816-CD09-41E0-9FDE-BDABB78733A5}" srcOrd="0" destOrd="3" presId="urn:microsoft.com/office/officeart/2005/8/layout/hList6"/>
    <dgm:cxn modelId="{680365DA-8DD9-4B52-8029-F1EFB21787AA}" type="presOf" srcId="{B58AD67D-43EC-4CBD-9AF2-01320107FC0A}" destId="{8F6827D0-DD44-4A2F-B35D-B505FE2259B9}" srcOrd="0" destOrd="2" presId="urn:microsoft.com/office/officeart/2005/8/layout/hList6"/>
    <dgm:cxn modelId="{BA2F09DB-66BC-4922-A8E1-7C56506E77F6}" type="presOf" srcId="{6EA9AD07-303F-46C8-AD59-D2DC38992FDA}" destId="{8F6827D0-DD44-4A2F-B35D-B505FE2259B9}" srcOrd="0" destOrd="4" presId="urn:microsoft.com/office/officeart/2005/8/layout/hList6"/>
    <dgm:cxn modelId="{08A560E2-2088-4F58-863C-696B49517378}" type="presOf" srcId="{49DEAE29-9074-4DFE-A7C7-0B8D1E04C09E}" destId="{D6AF3816-CD09-41E0-9FDE-BDABB78733A5}" srcOrd="0" destOrd="4" presId="urn:microsoft.com/office/officeart/2005/8/layout/hList6"/>
    <dgm:cxn modelId="{044029E4-645E-45E0-9251-A5B73D909E52}" type="presOf" srcId="{365B8C62-C487-466E-BDCC-EB6F181609A3}" destId="{D6AF3816-CD09-41E0-9FDE-BDABB78733A5}" srcOrd="0" destOrd="2" presId="urn:microsoft.com/office/officeart/2005/8/layout/hList6"/>
    <dgm:cxn modelId="{2DFA6ECF-FB76-4D8B-8C53-43109B8C72BA}" type="presParOf" srcId="{66096B1F-A769-42D4-B513-1AF7051B8894}" destId="{D6AF3816-CD09-41E0-9FDE-BDABB78733A5}" srcOrd="0" destOrd="0" presId="urn:microsoft.com/office/officeart/2005/8/layout/hList6"/>
    <dgm:cxn modelId="{6FDC3C83-8C58-42B1-9556-33FC48E9D348}" type="presParOf" srcId="{66096B1F-A769-42D4-B513-1AF7051B8894}" destId="{70C9657B-1D2E-4807-B238-EC252BEE35BF}" srcOrd="1" destOrd="0" presId="urn:microsoft.com/office/officeart/2005/8/layout/hList6"/>
    <dgm:cxn modelId="{9E873AF8-0665-4852-84F8-7AC27570A2C1}" type="presParOf" srcId="{66096B1F-A769-42D4-B513-1AF7051B8894}" destId="{8F6827D0-DD44-4A2F-B35D-B505FE2259B9}" srcOrd="2" destOrd="0" presId="urn:microsoft.com/office/officeart/2005/8/layout/hList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33A6984-B378-41AF-9BBD-85BE5C8EC91D}" type="doc">
      <dgm:prSet loTypeId="urn:microsoft.com/office/officeart/2005/8/layout/hList1" loCatId="list" qsTypeId="urn:microsoft.com/office/officeart/2005/8/quickstyle/3d2" qsCatId="3D" csTypeId="urn:microsoft.com/office/officeart/2005/8/colors/accent1_4" csCatId="accent1" phldr="1"/>
      <dgm:spPr/>
      <dgm:t>
        <a:bodyPr/>
        <a:lstStyle/>
        <a:p>
          <a:endParaRPr lang="en-AE"/>
        </a:p>
      </dgm:t>
    </dgm:pt>
    <dgm:pt modelId="{3F0C7FC3-6D10-4021-AD17-54E70CF3B307}">
      <dgm:prSet phldrT="[Text]"/>
      <dgm:spPr>
        <a:solidFill>
          <a:schemeClr val="accent1">
            <a:lumMod val="60000"/>
            <a:lumOff val="40000"/>
          </a:schemeClr>
        </a:solidFill>
      </dgm:spPr>
      <dgm:t>
        <a:bodyPr/>
        <a:lstStyle/>
        <a:p>
          <a:r>
            <a:rPr lang="en-US" u="sng" dirty="0">
              <a:solidFill>
                <a:schemeClr val="tx1"/>
              </a:solidFill>
            </a:rPr>
            <a:t>SELF ASSESSMENT</a:t>
          </a:r>
          <a:endParaRPr lang="en-AE" u="sng" dirty="0">
            <a:solidFill>
              <a:schemeClr val="tx1"/>
            </a:solidFill>
          </a:endParaRPr>
        </a:p>
      </dgm:t>
    </dgm:pt>
    <dgm:pt modelId="{13397BFB-184A-4FDF-A92A-308417A3DEEE}" type="parTrans" cxnId="{FFF8A2D5-E412-4855-A545-418E5BCE2343}">
      <dgm:prSet/>
      <dgm:spPr/>
      <dgm:t>
        <a:bodyPr/>
        <a:lstStyle/>
        <a:p>
          <a:endParaRPr lang="en-AE"/>
        </a:p>
      </dgm:t>
    </dgm:pt>
    <dgm:pt modelId="{03F5FDB7-D74C-4F98-B079-2CADF714BB5D}" type="sibTrans" cxnId="{FFF8A2D5-E412-4855-A545-418E5BCE2343}">
      <dgm:prSet/>
      <dgm:spPr/>
      <dgm:t>
        <a:bodyPr/>
        <a:lstStyle/>
        <a:p>
          <a:endParaRPr lang="en-AE"/>
        </a:p>
      </dgm:t>
    </dgm:pt>
    <dgm:pt modelId="{C66AF8A5-BF2A-455A-A3A3-DC1E426B2561}">
      <dgm:prSet phldrT="[Text]" custT="1"/>
      <dgm:spPr/>
      <dgm:t>
        <a:bodyPr/>
        <a:lstStyle/>
        <a:p>
          <a:pPr algn="just"/>
          <a:r>
            <a:rPr lang="en-US" sz="3200" dirty="0">
              <a:latin typeface="+mn-lt"/>
            </a:rPr>
            <a:t>All ULBs will mandatorily carry out self assessment as per the protocol.</a:t>
          </a:r>
          <a:endParaRPr lang="en-AE" sz="3200" dirty="0">
            <a:latin typeface="+mn-lt"/>
          </a:endParaRPr>
        </a:p>
      </dgm:t>
    </dgm:pt>
    <dgm:pt modelId="{680A4D0A-20F8-4BA8-82A1-6D9771BA9B79}" type="parTrans" cxnId="{92F3E064-D4B0-49DC-A5F0-D25ABA4699E0}">
      <dgm:prSet/>
      <dgm:spPr/>
      <dgm:t>
        <a:bodyPr/>
        <a:lstStyle/>
        <a:p>
          <a:endParaRPr lang="en-AE"/>
        </a:p>
      </dgm:t>
    </dgm:pt>
    <dgm:pt modelId="{0FAC9B4E-9669-4981-896B-DDDB85588739}" type="sibTrans" cxnId="{92F3E064-D4B0-49DC-A5F0-D25ABA4699E0}">
      <dgm:prSet/>
      <dgm:spPr/>
      <dgm:t>
        <a:bodyPr/>
        <a:lstStyle/>
        <a:p>
          <a:endParaRPr lang="en-AE"/>
        </a:p>
      </dgm:t>
    </dgm:pt>
    <dgm:pt modelId="{F6D7349F-5D8F-4693-BA03-4A31AC006F08}">
      <dgm:prSet phldrT="[Text]" custT="1"/>
      <dgm:spPr/>
      <dgm:t>
        <a:bodyPr/>
        <a:lstStyle/>
        <a:p>
          <a:pPr algn="just"/>
          <a:r>
            <a:rPr lang="en-US" sz="3200" dirty="0">
              <a:latin typeface="+mn-lt"/>
            </a:rPr>
            <a:t>The self assessment tool will be available on the SBM portal</a:t>
          </a:r>
          <a:endParaRPr lang="en-AE" sz="3200" dirty="0">
            <a:latin typeface="+mn-lt"/>
          </a:endParaRPr>
        </a:p>
      </dgm:t>
    </dgm:pt>
    <dgm:pt modelId="{AFE53FC4-8763-47C3-8378-45E3CD68A497}" type="parTrans" cxnId="{A92EE89E-061C-45AC-8D74-0D3EB48017BB}">
      <dgm:prSet/>
      <dgm:spPr/>
      <dgm:t>
        <a:bodyPr/>
        <a:lstStyle/>
        <a:p>
          <a:endParaRPr lang="en-AE"/>
        </a:p>
      </dgm:t>
    </dgm:pt>
    <dgm:pt modelId="{AE59AC43-8408-4470-9E1E-998EBA3FEAB7}" type="sibTrans" cxnId="{A92EE89E-061C-45AC-8D74-0D3EB48017BB}">
      <dgm:prSet/>
      <dgm:spPr/>
      <dgm:t>
        <a:bodyPr/>
        <a:lstStyle/>
        <a:p>
          <a:endParaRPr lang="en-AE"/>
        </a:p>
      </dgm:t>
    </dgm:pt>
    <dgm:pt modelId="{FC0BA63D-D629-4AAB-A74F-1357A011959C}">
      <dgm:prSet phldrT="[Text]"/>
      <dgm:spPr/>
      <dgm:t>
        <a:bodyPr/>
        <a:lstStyle/>
        <a:p>
          <a:r>
            <a:rPr lang="en-US" u="sng" dirty="0">
              <a:solidFill>
                <a:schemeClr val="tx1"/>
              </a:solidFill>
            </a:rPr>
            <a:t>DECLARATION OF STAR RATING</a:t>
          </a:r>
          <a:endParaRPr lang="en-AE" u="sng" dirty="0">
            <a:solidFill>
              <a:schemeClr val="tx1"/>
            </a:solidFill>
          </a:endParaRPr>
        </a:p>
      </dgm:t>
    </dgm:pt>
    <dgm:pt modelId="{0062A91B-60C3-4F8A-8B7E-DA0A900C99EA}" type="parTrans" cxnId="{53203D49-3DCE-40A7-8C89-9E1A3E863562}">
      <dgm:prSet/>
      <dgm:spPr/>
      <dgm:t>
        <a:bodyPr/>
        <a:lstStyle/>
        <a:p>
          <a:endParaRPr lang="en-AE"/>
        </a:p>
      </dgm:t>
    </dgm:pt>
    <dgm:pt modelId="{F7D931FB-174F-40B6-B36A-C3294830ABF6}" type="sibTrans" cxnId="{53203D49-3DCE-40A7-8C89-9E1A3E863562}">
      <dgm:prSet/>
      <dgm:spPr/>
      <dgm:t>
        <a:bodyPr/>
        <a:lstStyle/>
        <a:p>
          <a:endParaRPr lang="en-AE"/>
        </a:p>
      </dgm:t>
    </dgm:pt>
    <dgm:pt modelId="{6A706181-4A86-4816-987C-DCDE7EA9BB64}">
      <dgm:prSet phldrT="[Text]" custT="1"/>
      <dgm:spPr/>
      <dgm:t>
        <a:bodyPr/>
        <a:lstStyle/>
        <a:p>
          <a:pPr algn="just"/>
          <a:r>
            <a:rPr lang="en-US" sz="3200" dirty="0">
              <a:latin typeface="+mn-lt"/>
            </a:rPr>
            <a:t>Depending on the results of the self-assessment, the ULB will apply for a Star Rating (1-star, 3-star, 5-star, or 7-star)</a:t>
          </a:r>
          <a:endParaRPr lang="en-AE" sz="3200" dirty="0">
            <a:latin typeface="+mn-lt"/>
          </a:endParaRPr>
        </a:p>
      </dgm:t>
    </dgm:pt>
    <dgm:pt modelId="{513D7B7C-C68D-4B17-83EC-F7838C702F0D}" type="parTrans" cxnId="{8564A300-6B9C-466F-A152-5C3F8E2DBDC8}">
      <dgm:prSet/>
      <dgm:spPr/>
      <dgm:t>
        <a:bodyPr/>
        <a:lstStyle/>
        <a:p>
          <a:endParaRPr lang="en-AE"/>
        </a:p>
      </dgm:t>
    </dgm:pt>
    <dgm:pt modelId="{284CDB9C-C51C-4E45-A872-5BA937CC40F9}" type="sibTrans" cxnId="{8564A300-6B9C-466F-A152-5C3F8E2DBDC8}">
      <dgm:prSet/>
      <dgm:spPr/>
      <dgm:t>
        <a:bodyPr/>
        <a:lstStyle/>
        <a:p>
          <a:endParaRPr lang="en-AE"/>
        </a:p>
      </dgm:t>
    </dgm:pt>
    <dgm:pt modelId="{48DBE974-E309-416E-A321-9B3A0253B506}">
      <dgm:prSet phldrT="[Text]" custT="1"/>
      <dgm:spPr/>
      <dgm:t>
        <a:bodyPr/>
        <a:lstStyle/>
        <a:p>
          <a:pPr algn="just"/>
          <a:r>
            <a:rPr lang="en-US" sz="3200" dirty="0">
              <a:latin typeface="+mn-lt"/>
            </a:rPr>
            <a:t>Citizens of the ULB will be involved through citizen declarations for any star rating.</a:t>
          </a:r>
          <a:endParaRPr lang="en-AE" sz="3200" dirty="0">
            <a:latin typeface="+mn-lt"/>
          </a:endParaRPr>
        </a:p>
      </dgm:t>
    </dgm:pt>
    <dgm:pt modelId="{8E2F2E34-A236-4DEA-BA23-3A538D445A8E}" type="parTrans" cxnId="{FCC57C30-723B-497C-AC12-3F976E03CB14}">
      <dgm:prSet/>
      <dgm:spPr/>
      <dgm:t>
        <a:bodyPr/>
        <a:lstStyle/>
        <a:p>
          <a:endParaRPr lang="en-AE"/>
        </a:p>
      </dgm:t>
    </dgm:pt>
    <dgm:pt modelId="{CB9D1D73-5CF0-4646-9C12-7BB78B8739B7}" type="sibTrans" cxnId="{FCC57C30-723B-497C-AC12-3F976E03CB14}">
      <dgm:prSet/>
      <dgm:spPr/>
      <dgm:t>
        <a:bodyPr/>
        <a:lstStyle/>
        <a:p>
          <a:endParaRPr lang="en-AE"/>
        </a:p>
      </dgm:t>
    </dgm:pt>
    <dgm:pt modelId="{12545FDA-3951-43FF-A9C8-0701A800B27C}">
      <dgm:prSet phldrT="[Text]"/>
      <dgm:spPr/>
      <dgm:t>
        <a:bodyPr/>
        <a:lstStyle/>
        <a:p>
          <a:r>
            <a:rPr lang="en-US" u="sng" dirty="0">
              <a:solidFill>
                <a:schemeClr val="tx1"/>
              </a:solidFill>
            </a:rPr>
            <a:t>THIRD PARTY ASSESSMENT</a:t>
          </a:r>
          <a:endParaRPr lang="en-AE" u="sng" dirty="0">
            <a:solidFill>
              <a:schemeClr val="tx1"/>
            </a:solidFill>
          </a:endParaRPr>
        </a:p>
      </dgm:t>
    </dgm:pt>
    <dgm:pt modelId="{2D4488D3-44CC-400C-9FA1-DFB0D91B6ECA}" type="parTrans" cxnId="{A9BDDDF5-77D5-4752-867A-3BBF15421672}">
      <dgm:prSet/>
      <dgm:spPr/>
      <dgm:t>
        <a:bodyPr/>
        <a:lstStyle/>
        <a:p>
          <a:endParaRPr lang="en-AE"/>
        </a:p>
      </dgm:t>
    </dgm:pt>
    <dgm:pt modelId="{5AB971E0-C0C9-4E6C-9A6E-023F79E549F0}" type="sibTrans" cxnId="{A9BDDDF5-77D5-4752-867A-3BBF15421672}">
      <dgm:prSet/>
      <dgm:spPr/>
      <dgm:t>
        <a:bodyPr/>
        <a:lstStyle/>
        <a:p>
          <a:endParaRPr lang="en-AE"/>
        </a:p>
      </dgm:t>
    </dgm:pt>
    <dgm:pt modelId="{5162A0AD-38AA-4514-8365-FE71B53312C3}">
      <dgm:prSet phldrT="[Text]"/>
      <dgm:spPr/>
      <dgm:t>
        <a:bodyPr/>
        <a:lstStyle/>
        <a:p>
          <a:pPr algn="just"/>
          <a:r>
            <a:rPr lang="en-US" dirty="0">
              <a:latin typeface="+mn-lt"/>
            </a:rPr>
            <a:t>The MoHUA independently verifies the self-assessment of each ULB by hiring a third-party agency (IQVIA).</a:t>
          </a:r>
          <a:endParaRPr lang="en-AE" dirty="0">
            <a:latin typeface="+mn-lt"/>
          </a:endParaRPr>
        </a:p>
      </dgm:t>
    </dgm:pt>
    <dgm:pt modelId="{CBD8572F-9907-425D-BA1F-3FB39009E2F1}" type="parTrans" cxnId="{68C45563-B7FF-4F28-A3F6-56A5C4154D0B}">
      <dgm:prSet/>
      <dgm:spPr/>
      <dgm:t>
        <a:bodyPr/>
        <a:lstStyle/>
        <a:p>
          <a:endParaRPr lang="en-AE"/>
        </a:p>
      </dgm:t>
    </dgm:pt>
    <dgm:pt modelId="{C861DF61-8283-487D-920F-58A5D987A6D9}" type="sibTrans" cxnId="{68C45563-B7FF-4F28-A3F6-56A5C4154D0B}">
      <dgm:prSet/>
      <dgm:spPr/>
      <dgm:t>
        <a:bodyPr/>
        <a:lstStyle/>
        <a:p>
          <a:endParaRPr lang="en-AE"/>
        </a:p>
      </dgm:t>
    </dgm:pt>
    <dgm:pt modelId="{4013803C-16A9-4248-A416-A24C4CADA470}">
      <dgm:prSet phldrT="[Text]"/>
      <dgm:spPr/>
      <dgm:t>
        <a:bodyPr/>
        <a:lstStyle/>
        <a:p>
          <a:pPr algn="l"/>
          <a:r>
            <a:rPr lang="en-US" dirty="0">
              <a:latin typeface="+mn-lt"/>
            </a:rPr>
            <a:t>Each certification lasts for a year, after which the ULB must reapply.</a:t>
          </a:r>
          <a:endParaRPr lang="en-AE" dirty="0">
            <a:latin typeface="+mn-lt"/>
          </a:endParaRPr>
        </a:p>
      </dgm:t>
    </dgm:pt>
    <dgm:pt modelId="{F0597A0A-A463-4567-98EA-6789E32D2314}" type="parTrans" cxnId="{68F77B6F-504A-489D-A210-421DE0D144D5}">
      <dgm:prSet/>
      <dgm:spPr/>
      <dgm:t>
        <a:bodyPr/>
        <a:lstStyle/>
        <a:p>
          <a:endParaRPr lang="en-AE"/>
        </a:p>
      </dgm:t>
    </dgm:pt>
    <dgm:pt modelId="{1F36DD46-9C77-4543-BBD3-D545A88AE315}" type="sibTrans" cxnId="{68F77B6F-504A-489D-A210-421DE0D144D5}">
      <dgm:prSet/>
      <dgm:spPr/>
      <dgm:t>
        <a:bodyPr/>
        <a:lstStyle/>
        <a:p>
          <a:endParaRPr lang="en-AE"/>
        </a:p>
      </dgm:t>
    </dgm:pt>
    <dgm:pt modelId="{AEE61E24-D5C3-47C0-988C-D66BD39428C5}">
      <dgm:prSet phldrT="[Text]"/>
      <dgm:spPr/>
      <dgm:t>
        <a:bodyPr/>
        <a:lstStyle/>
        <a:p>
          <a:pPr algn="l"/>
          <a:r>
            <a:rPr lang="en-US" dirty="0">
              <a:latin typeface="+mn-lt"/>
            </a:rPr>
            <a:t>To apply for each level of GFC Star rating, ULBs must ensure a corresponding ODF rating:</a:t>
          </a:r>
          <a:br>
            <a:rPr lang="en-US" dirty="0">
              <a:latin typeface="+mn-lt"/>
            </a:rPr>
          </a:br>
          <a:r>
            <a:rPr lang="en-US" dirty="0">
              <a:latin typeface="+mn-lt"/>
            </a:rPr>
            <a:t>ODF – 1 star</a:t>
          </a:r>
          <a:br>
            <a:rPr lang="en-US" dirty="0">
              <a:latin typeface="+mn-lt"/>
            </a:rPr>
          </a:br>
          <a:r>
            <a:rPr lang="en-US" dirty="0">
              <a:latin typeface="+mn-lt"/>
            </a:rPr>
            <a:t>ODF+ - 3 star</a:t>
          </a:r>
          <a:br>
            <a:rPr lang="en-US" dirty="0">
              <a:latin typeface="+mn-lt"/>
            </a:rPr>
          </a:br>
          <a:r>
            <a:rPr lang="en-US" dirty="0">
              <a:latin typeface="+mn-lt"/>
            </a:rPr>
            <a:t>ODF++ - 5 star</a:t>
          </a:r>
          <a:br>
            <a:rPr lang="en-US" dirty="0">
              <a:latin typeface="+mn-lt"/>
            </a:rPr>
          </a:br>
          <a:r>
            <a:rPr lang="en-US" dirty="0">
              <a:latin typeface="+mn-lt"/>
            </a:rPr>
            <a:t>Water+ - 7 star</a:t>
          </a:r>
          <a:endParaRPr lang="en-AE" dirty="0">
            <a:latin typeface="+mn-lt"/>
          </a:endParaRPr>
        </a:p>
      </dgm:t>
    </dgm:pt>
    <dgm:pt modelId="{E8455C2E-28AB-4ED6-872C-06C7F3CE5C48}" type="parTrans" cxnId="{D6317012-228B-49C5-B62A-C0551785CEDD}">
      <dgm:prSet/>
      <dgm:spPr/>
      <dgm:t>
        <a:bodyPr/>
        <a:lstStyle/>
        <a:p>
          <a:endParaRPr lang="en-AE"/>
        </a:p>
      </dgm:t>
    </dgm:pt>
    <dgm:pt modelId="{C257EC83-8C37-4637-BB41-C7DDC17A4FED}" type="sibTrans" cxnId="{D6317012-228B-49C5-B62A-C0551785CEDD}">
      <dgm:prSet/>
      <dgm:spPr/>
      <dgm:t>
        <a:bodyPr/>
        <a:lstStyle/>
        <a:p>
          <a:endParaRPr lang="en-AE"/>
        </a:p>
      </dgm:t>
    </dgm:pt>
    <dgm:pt modelId="{36048504-F50F-427F-98A5-C0154E03D741}" type="pres">
      <dgm:prSet presAssocID="{933A6984-B378-41AF-9BBD-85BE5C8EC91D}" presName="Name0" presStyleCnt="0">
        <dgm:presLayoutVars>
          <dgm:dir/>
          <dgm:animLvl val="lvl"/>
          <dgm:resizeHandles val="exact"/>
        </dgm:presLayoutVars>
      </dgm:prSet>
      <dgm:spPr/>
    </dgm:pt>
    <dgm:pt modelId="{463352A3-A106-4623-9121-C27B06834E47}" type="pres">
      <dgm:prSet presAssocID="{3F0C7FC3-6D10-4021-AD17-54E70CF3B307}" presName="composite" presStyleCnt="0"/>
      <dgm:spPr/>
    </dgm:pt>
    <dgm:pt modelId="{C079C08D-56CF-4B69-A5B4-3320B19A024C}" type="pres">
      <dgm:prSet presAssocID="{3F0C7FC3-6D10-4021-AD17-54E70CF3B307}" presName="parTx" presStyleLbl="alignNode1" presStyleIdx="0" presStyleCnt="3">
        <dgm:presLayoutVars>
          <dgm:chMax val="0"/>
          <dgm:chPref val="0"/>
          <dgm:bulletEnabled val="1"/>
        </dgm:presLayoutVars>
      </dgm:prSet>
      <dgm:spPr/>
    </dgm:pt>
    <dgm:pt modelId="{B6B9C11C-18B6-4DCF-9537-3118688FE004}" type="pres">
      <dgm:prSet presAssocID="{3F0C7FC3-6D10-4021-AD17-54E70CF3B307}" presName="desTx" presStyleLbl="alignAccFollowNode1" presStyleIdx="0" presStyleCnt="3">
        <dgm:presLayoutVars>
          <dgm:bulletEnabled val="1"/>
        </dgm:presLayoutVars>
      </dgm:prSet>
      <dgm:spPr/>
    </dgm:pt>
    <dgm:pt modelId="{32D9E05D-A21E-4C16-91A1-15AD322A12E4}" type="pres">
      <dgm:prSet presAssocID="{03F5FDB7-D74C-4F98-B079-2CADF714BB5D}" presName="space" presStyleCnt="0"/>
      <dgm:spPr/>
    </dgm:pt>
    <dgm:pt modelId="{8D457D3D-847F-4D7F-A88C-E37F4E1A374E}" type="pres">
      <dgm:prSet presAssocID="{FC0BA63D-D629-4AAB-A74F-1357A011959C}" presName="composite" presStyleCnt="0"/>
      <dgm:spPr/>
    </dgm:pt>
    <dgm:pt modelId="{8751E522-73F7-4FF3-BBC8-8524C3F5B7E0}" type="pres">
      <dgm:prSet presAssocID="{FC0BA63D-D629-4AAB-A74F-1357A011959C}" presName="parTx" presStyleLbl="alignNode1" presStyleIdx="1" presStyleCnt="3" custScaleX="101768">
        <dgm:presLayoutVars>
          <dgm:chMax val="0"/>
          <dgm:chPref val="0"/>
          <dgm:bulletEnabled val="1"/>
        </dgm:presLayoutVars>
      </dgm:prSet>
      <dgm:spPr/>
    </dgm:pt>
    <dgm:pt modelId="{42B286C2-BCAD-4212-8C1B-86A990A0716B}" type="pres">
      <dgm:prSet presAssocID="{FC0BA63D-D629-4AAB-A74F-1357A011959C}" presName="desTx" presStyleLbl="alignAccFollowNode1" presStyleIdx="1" presStyleCnt="3">
        <dgm:presLayoutVars>
          <dgm:bulletEnabled val="1"/>
        </dgm:presLayoutVars>
      </dgm:prSet>
      <dgm:spPr/>
    </dgm:pt>
    <dgm:pt modelId="{59CAAFD7-940D-4853-BE1B-1C864E55DC4A}" type="pres">
      <dgm:prSet presAssocID="{F7D931FB-174F-40B6-B36A-C3294830ABF6}" presName="space" presStyleCnt="0"/>
      <dgm:spPr/>
    </dgm:pt>
    <dgm:pt modelId="{02F32F58-53B9-4A15-A736-648725366630}" type="pres">
      <dgm:prSet presAssocID="{12545FDA-3951-43FF-A9C8-0701A800B27C}" presName="composite" presStyleCnt="0"/>
      <dgm:spPr/>
    </dgm:pt>
    <dgm:pt modelId="{50309FFC-0A46-47F8-B122-DA8E8AD79F98}" type="pres">
      <dgm:prSet presAssocID="{12545FDA-3951-43FF-A9C8-0701A800B27C}" presName="parTx" presStyleLbl="alignNode1" presStyleIdx="2" presStyleCnt="3">
        <dgm:presLayoutVars>
          <dgm:chMax val="0"/>
          <dgm:chPref val="0"/>
          <dgm:bulletEnabled val="1"/>
        </dgm:presLayoutVars>
      </dgm:prSet>
      <dgm:spPr/>
    </dgm:pt>
    <dgm:pt modelId="{6D33DD50-AB08-4323-9433-1B5A0FE6924C}" type="pres">
      <dgm:prSet presAssocID="{12545FDA-3951-43FF-A9C8-0701A800B27C}" presName="desTx" presStyleLbl="alignAccFollowNode1" presStyleIdx="2" presStyleCnt="3">
        <dgm:presLayoutVars>
          <dgm:bulletEnabled val="1"/>
        </dgm:presLayoutVars>
      </dgm:prSet>
      <dgm:spPr/>
    </dgm:pt>
  </dgm:ptLst>
  <dgm:cxnLst>
    <dgm:cxn modelId="{8564A300-6B9C-466F-A152-5C3F8E2DBDC8}" srcId="{FC0BA63D-D629-4AAB-A74F-1357A011959C}" destId="{6A706181-4A86-4816-987C-DCDE7EA9BB64}" srcOrd="0" destOrd="0" parTransId="{513D7B7C-C68D-4B17-83EC-F7838C702F0D}" sibTransId="{284CDB9C-C51C-4E45-A872-5BA937CC40F9}"/>
    <dgm:cxn modelId="{D6317012-228B-49C5-B62A-C0551785CEDD}" srcId="{12545FDA-3951-43FF-A9C8-0701A800B27C}" destId="{AEE61E24-D5C3-47C0-988C-D66BD39428C5}" srcOrd="2" destOrd="0" parTransId="{E8455C2E-28AB-4ED6-872C-06C7F3CE5C48}" sibTransId="{C257EC83-8C37-4637-BB41-C7DDC17A4FED}"/>
    <dgm:cxn modelId="{E7F7C92C-30D8-47C9-B61A-3148C2E9C099}" type="presOf" srcId="{FC0BA63D-D629-4AAB-A74F-1357A011959C}" destId="{8751E522-73F7-4FF3-BBC8-8524C3F5B7E0}" srcOrd="0" destOrd="0" presId="urn:microsoft.com/office/officeart/2005/8/layout/hList1"/>
    <dgm:cxn modelId="{03069D2E-6991-4E15-A0FD-DFEFB19A1834}" type="presOf" srcId="{4013803C-16A9-4248-A416-A24C4CADA470}" destId="{6D33DD50-AB08-4323-9433-1B5A0FE6924C}" srcOrd="0" destOrd="1" presId="urn:microsoft.com/office/officeart/2005/8/layout/hList1"/>
    <dgm:cxn modelId="{FCC57C30-723B-497C-AC12-3F976E03CB14}" srcId="{FC0BA63D-D629-4AAB-A74F-1357A011959C}" destId="{48DBE974-E309-416E-A321-9B3A0253B506}" srcOrd="1" destOrd="0" parTransId="{8E2F2E34-A236-4DEA-BA23-3A538D445A8E}" sibTransId="{CB9D1D73-5CF0-4646-9C12-7BB78B8739B7}"/>
    <dgm:cxn modelId="{1CD53335-30FF-45A0-BC96-750544BC3F47}" type="presOf" srcId="{933A6984-B378-41AF-9BBD-85BE5C8EC91D}" destId="{36048504-F50F-427F-98A5-C0154E03D741}" srcOrd="0" destOrd="0" presId="urn:microsoft.com/office/officeart/2005/8/layout/hList1"/>
    <dgm:cxn modelId="{68C45563-B7FF-4F28-A3F6-56A5C4154D0B}" srcId="{12545FDA-3951-43FF-A9C8-0701A800B27C}" destId="{5162A0AD-38AA-4514-8365-FE71B53312C3}" srcOrd="0" destOrd="0" parTransId="{CBD8572F-9907-425D-BA1F-3FB39009E2F1}" sibTransId="{C861DF61-8283-487D-920F-58A5D987A6D9}"/>
    <dgm:cxn modelId="{B25EB343-D153-49A6-88D6-64B247AD616C}" type="presOf" srcId="{12545FDA-3951-43FF-A9C8-0701A800B27C}" destId="{50309FFC-0A46-47F8-B122-DA8E8AD79F98}" srcOrd="0" destOrd="0" presId="urn:microsoft.com/office/officeart/2005/8/layout/hList1"/>
    <dgm:cxn modelId="{92F3E064-D4B0-49DC-A5F0-D25ABA4699E0}" srcId="{3F0C7FC3-6D10-4021-AD17-54E70CF3B307}" destId="{C66AF8A5-BF2A-455A-A3A3-DC1E426B2561}" srcOrd="0" destOrd="0" parTransId="{680A4D0A-20F8-4BA8-82A1-6D9771BA9B79}" sibTransId="{0FAC9B4E-9669-4981-896B-DDDB85588739}"/>
    <dgm:cxn modelId="{187CA965-976D-4446-9C83-839B532E1E50}" type="presOf" srcId="{3F0C7FC3-6D10-4021-AD17-54E70CF3B307}" destId="{C079C08D-56CF-4B69-A5B4-3320B19A024C}" srcOrd="0" destOrd="0" presId="urn:microsoft.com/office/officeart/2005/8/layout/hList1"/>
    <dgm:cxn modelId="{AE274A47-97CD-4B67-ACED-1EF03C13A126}" type="presOf" srcId="{5162A0AD-38AA-4514-8365-FE71B53312C3}" destId="{6D33DD50-AB08-4323-9433-1B5A0FE6924C}" srcOrd="0" destOrd="0" presId="urn:microsoft.com/office/officeart/2005/8/layout/hList1"/>
    <dgm:cxn modelId="{53203D49-3DCE-40A7-8C89-9E1A3E863562}" srcId="{933A6984-B378-41AF-9BBD-85BE5C8EC91D}" destId="{FC0BA63D-D629-4AAB-A74F-1357A011959C}" srcOrd="1" destOrd="0" parTransId="{0062A91B-60C3-4F8A-8B7E-DA0A900C99EA}" sibTransId="{F7D931FB-174F-40B6-B36A-C3294830ABF6}"/>
    <dgm:cxn modelId="{75FC984D-941D-4355-8C27-E95D7137B7B3}" type="presOf" srcId="{C66AF8A5-BF2A-455A-A3A3-DC1E426B2561}" destId="{B6B9C11C-18B6-4DCF-9537-3118688FE004}" srcOrd="0" destOrd="0" presId="urn:microsoft.com/office/officeart/2005/8/layout/hList1"/>
    <dgm:cxn modelId="{68F77B6F-504A-489D-A210-421DE0D144D5}" srcId="{12545FDA-3951-43FF-A9C8-0701A800B27C}" destId="{4013803C-16A9-4248-A416-A24C4CADA470}" srcOrd="1" destOrd="0" parTransId="{F0597A0A-A463-4567-98EA-6789E32D2314}" sibTransId="{1F36DD46-9C77-4543-BBD3-D545A88AE315}"/>
    <dgm:cxn modelId="{A92EE89E-061C-45AC-8D74-0D3EB48017BB}" srcId="{3F0C7FC3-6D10-4021-AD17-54E70CF3B307}" destId="{F6D7349F-5D8F-4693-BA03-4A31AC006F08}" srcOrd="1" destOrd="0" parTransId="{AFE53FC4-8763-47C3-8378-45E3CD68A497}" sibTransId="{AE59AC43-8408-4470-9E1E-998EBA3FEAB7}"/>
    <dgm:cxn modelId="{521984AC-B55F-4726-862B-D71B35BF5392}" type="presOf" srcId="{6A706181-4A86-4816-987C-DCDE7EA9BB64}" destId="{42B286C2-BCAD-4212-8C1B-86A990A0716B}" srcOrd="0" destOrd="0" presId="urn:microsoft.com/office/officeart/2005/8/layout/hList1"/>
    <dgm:cxn modelId="{1B71D8CA-6E83-4F99-8D78-C1D8E0A4332E}" type="presOf" srcId="{48DBE974-E309-416E-A321-9B3A0253B506}" destId="{42B286C2-BCAD-4212-8C1B-86A990A0716B}" srcOrd="0" destOrd="1" presId="urn:microsoft.com/office/officeart/2005/8/layout/hList1"/>
    <dgm:cxn modelId="{7B0B97CD-CBDA-462B-9A1F-035947891A46}" type="presOf" srcId="{AEE61E24-D5C3-47C0-988C-D66BD39428C5}" destId="{6D33DD50-AB08-4323-9433-1B5A0FE6924C}" srcOrd="0" destOrd="2" presId="urn:microsoft.com/office/officeart/2005/8/layout/hList1"/>
    <dgm:cxn modelId="{FFF8A2D5-E412-4855-A545-418E5BCE2343}" srcId="{933A6984-B378-41AF-9BBD-85BE5C8EC91D}" destId="{3F0C7FC3-6D10-4021-AD17-54E70CF3B307}" srcOrd="0" destOrd="0" parTransId="{13397BFB-184A-4FDF-A92A-308417A3DEEE}" sibTransId="{03F5FDB7-D74C-4F98-B079-2CADF714BB5D}"/>
    <dgm:cxn modelId="{E00064F0-11FF-409E-A2C1-CF988F43CC98}" type="presOf" srcId="{F6D7349F-5D8F-4693-BA03-4A31AC006F08}" destId="{B6B9C11C-18B6-4DCF-9537-3118688FE004}" srcOrd="0" destOrd="1" presId="urn:microsoft.com/office/officeart/2005/8/layout/hList1"/>
    <dgm:cxn modelId="{A9BDDDF5-77D5-4752-867A-3BBF15421672}" srcId="{933A6984-B378-41AF-9BBD-85BE5C8EC91D}" destId="{12545FDA-3951-43FF-A9C8-0701A800B27C}" srcOrd="2" destOrd="0" parTransId="{2D4488D3-44CC-400C-9FA1-DFB0D91B6ECA}" sibTransId="{5AB971E0-C0C9-4E6C-9A6E-023F79E549F0}"/>
    <dgm:cxn modelId="{485DA3B2-0C8D-4717-B4D3-7C8A55DAAD0B}" type="presParOf" srcId="{36048504-F50F-427F-98A5-C0154E03D741}" destId="{463352A3-A106-4623-9121-C27B06834E47}" srcOrd="0" destOrd="0" presId="urn:microsoft.com/office/officeart/2005/8/layout/hList1"/>
    <dgm:cxn modelId="{5491E864-D4BA-4215-9B55-1AC020F0F9B9}" type="presParOf" srcId="{463352A3-A106-4623-9121-C27B06834E47}" destId="{C079C08D-56CF-4B69-A5B4-3320B19A024C}" srcOrd="0" destOrd="0" presId="urn:microsoft.com/office/officeart/2005/8/layout/hList1"/>
    <dgm:cxn modelId="{1BA04059-5C69-4344-BDC4-E566ABEF18C6}" type="presParOf" srcId="{463352A3-A106-4623-9121-C27B06834E47}" destId="{B6B9C11C-18B6-4DCF-9537-3118688FE004}" srcOrd="1" destOrd="0" presId="urn:microsoft.com/office/officeart/2005/8/layout/hList1"/>
    <dgm:cxn modelId="{A6A6A63B-A0EC-48E5-BFA9-E0197F080A7E}" type="presParOf" srcId="{36048504-F50F-427F-98A5-C0154E03D741}" destId="{32D9E05D-A21E-4C16-91A1-15AD322A12E4}" srcOrd="1" destOrd="0" presId="urn:microsoft.com/office/officeart/2005/8/layout/hList1"/>
    <dgm:cxn modelId="{8FA4112F-7982-4A15-9980-A7D643F2704A}" type="presParOf" srcId="{36048504-F50F-427F-98A5-C0154E03D741}" destId="{8D457D3D-847F-4D7F-A88C-E37F4E1A374E}" srcOrd="2" destOrd="0" presId="urn:microsoft.com/office/officeart/2005/8/layout/hList1"/>
    <dgm:cxn modelId="{63AF745E-035F-4368-8CC3-748FC39F5F8C}" type="presParOf" srcId="{8D457D3D-847F-4D7F-A88C-E37F4E1A374E}" destId="{8751E522-73F7-4FF3-BBC8-8524C3F5B7E0}" srcOrd="0" destOrd="0" presId="urn:microsoft.com/office/officeart/2005/8/layout/hList1"/>
    <dgm:cxn modelId="{F2DFAEE8-0027-4547-A5E9-3891AD65E53F}" type="presParOf" srcId="{8D457D3D-847F-4D7F-A88C-E37F4E1A374E}" destId="{42B286C2-BCAD-4212-8C1B-86A990A0716B}" srcOrd="1" destOrd="0" presId="urn:microsoft.com/office/officeart/2005/8/layout/hList1"/>
    <dgm:cxn modelId="{898FBC48-B253-4FB1-888E-33D19FAD7A8E}" type="presParOf" srcId="{36048504-F50F-427F-98A5-C0154E03D741}" destId="{59CAAFD7-940D-4853-BE1B-1C864E55DC4A}" srcOrd="3" destOrd="0" presId="urn:microsoft.com/office/officeart/2005/8/layout/hList1"/>
    <dgm:cxn modelId="{78AF3B2B-CE61-4615-A1FD-3BD7EB5B824D}" type="presParOf" srcId="{36048504-F50F-427F-98A5-C0154E03D741}" destId="{02F32F58-53B9-4A15-A736-648725366630}" srcOrd="4" destOrd="0" presId="urn:microsoft.com/office/officeart/2005/8/layout/hList1"/>
    <dgm:cxn modelId="{5D454121-6629-4AB6-9C06-1A76D9B470BF}" type="presParOf" srcId="{02F32F58-53B9-4A15-A736-648725366630}" destId="{50309FFC-0A46-47F8-B122-DA8E8AD79F98}" srcOrd="0" destOrd="0" presId="urn:microsoft.com/office/officeart/2005/8/layout/hList1"/>
    <dgm:cxn modelId="{7B491648-9EFD-458F-AC66-F8BE90BC536B}" type="presParOf" srcId="{02F32F58-53B9-4A15-A736-648725366630}" destId="{6D33DD50-AB08-4323-9433-1B5A0FE6924C}" srcOrd="1" destOrd="0" presId="urn:microsoft.com/office/officeart/2005/8/layout/hList1"/>
  </dgm:cxnLst>
  <dgm:bg>
    <a:noFill/>
  </dgm:bg>
  <dgm:whole/>
  <dgm:extLst>
    <a:ext uri="http://schemas.microsoft.com/office/drawing/2008/diagram">
      <dsp:dataModelExt xmlns:dsp="http://schemas.microsoft.com/office/drawing/2008/diagram" relId="rId1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C0FA2F3-1463-4028-8D68-0B10A754D450}" type="doc">
      <dgm:prSet loTypeId="urn:microsoft.com/office/officeart/2005/8/layout/process5" loCatId="process" qsTypeId="urn:microsoft.com/office/officeart/2005/8/quickstyle/3d2" qsCatId="3D" csTypeId="urn:microsoft.com/office/officeart/2005/8/colors/accent2_3" csCatId="accent2" phldr="1"/>
      <dgm:spPr/>
      <dgm:t>
        <a:bodyPr/>
        <a:lstStyle/>
        <a:p>
          <a:endParaRPr lang="en-AE"/>
        </a:p>
      </dgm:t>
    </dgm:pt>
    <dgm:pt modelId="{B79AFD20-86FD-4888-A543-7698297ED2A4}">
      <dgm:prSet phldrT="[Text]"/>
      <dgm:spPr/>
      <dgm:t>
        <a:bodyPr/>
        <a:lstStyle/>
        <a:p>
          <a:r>
            <a:rPr lang="en-US" dirty="0"/>
            <a:t>Fill common city profile</a:t>
          </a:r>
          <a:endParaRPr lang="en-AE" dirty="0"/>
        </a:p>
      </dgm:t>
    </dgm:pt>
    <dgm:pt modelId="{1EA348C8-DB6E-444F-9E7C-E500DF8CCD48}" type="parTrans" cxnId="{883AC2CE-F83F-40E4-B8E3-822F48AA81BE}">
      <dgm:prSet/>
      <dgm:spPr/>
      <dgm:t>
        <a:bodyPr/>
        <a:lstStyle/>
        <a:p>
          <a:endParaRPr lang="en-AE"/>
        </a:p>
      </dgm:t>
    </dgm:pt>
    <dgm:pt modelId="{0A52DEF3-721F-4C34-97E5-64FE3A2B4C50}" type="sibTrans" cxnId="{883AC2CE-F83F-40E4-B8E3-822F48AA81BE}">
      <dgm:prSet/>
      <dgm:spPr/>
      <dgm:t>
        <a:bodyPr/>
        <a:lstStyle/>
        <a:p>
          <a:endParaRPr lang="en-AE"/>
        </a:p>
      </dgm:t>
    </dgm:pt>
    <dgm:pt modelId="{41827BB0-69A3-485F-8B0A-E6DDA7FA7702}">
      <dgm:prSet phldrT="[Text]"/>
      <dgm:spPr/>
      <dgm:t>
        <a:bodyPr/>
        <a:lstStyle/>
        <a:p>
          <a:r>
            <a:rPr lang="en-US" dirty="0"/>
            <a:t>Fill MIS on SBM-U portal</a:t>
          </a:r>
          <a:endParaRPr lang="en-AE" dirty="0"/>
        </a:p>
      </dgm:t>
    </dgm:pt>
    <dgm:pt modelId="{5C5CC433-A19A-4859-A824-5C5D886ED293}" type="parTrans" cxnId="{6D2837A4-A021-4B0E-ADC5-E8A5D507B214}">
      <dgm:prSet/>
      <dgm:spPr/>
      <dgm:t>
        <a:bodyPr/>
        <a:lstStyle/>
        <a:p>
          <a:endParaRPr lang="en-AE"/>
        </a:p>
      </dgm:t>
    </dgm:pt>
    <dgm:pt modelId="{1E964C52-ACB5-41D9-872F-584D2A67107F}" type="sibTrans" cxnId="{6D2837A4-A021-4B0E-ADC5-E8A5D507B214}">
      <dgm:prSet/>
      <dgm:spPr/>
      <dgm:t>
        <a:bodyPr/>
        <a:lstStyle/>
        <a:p>
          <a:endParaRPr lang="en-AE"/>
        </a:p>
      </dgm:t>
    </dgm:pt>
    <dgm:pt modelId="{F77A20C6-9865-47F5-B8C4-7A6574EAD9AD}">
      <dgm:prSet phldrT="[Text]"/>
      <dgm:spPr/>
      <dgm:t>
        <a:bodyPr/>
        <a:lstStyle/>
        <a:p>
          <a:r>
            <a:rPr lang="en-US" dirty="0"/>
            <a:t>Check self-assessment scores</a:t>
          </a:r>
        </a:p>
      </dgm:t>
    </dgm:pt>
    <dgm:pt modelId="{877C92C3-2F7C-41D0-B3E5-D8044C2D33EA}" type="parTrans" cxnId="{96C64893-A07E-41FD-AF2E-7E300FC519EB}">
      <dgm:prSet/>
      <dgm:spPr/>
      <dgm:t>
        <a:bodyPr/>
        <a:lstStyle/>
        <a:p>
          <a:endParaRPr lang="en-AE"/>
        </a:p>
      </dgm:t>
    </dgm:pt>
    <dgm:pt modelId="{69661386-2373-47A2-977C-58AF93371377}" type="sibTrans" cxnId="{96C64893-A07E-41FD-AF2E-7E300FC519EB}">
      <dgm:prSet/>
      <dgm:spPr/>
      <dgm:t>
        <a:bodyPr/>
        <a:lstStyle/>
        <a:p>
          <a:endParaRPr lang="en-AE"/>
        </a:p>
      </dgm:t>
    </dgm:pt>
    <dgm:pt modelId="{E511B002-AF84-49E3-95BD-0BF6BB9BD37C}">
      <dgm:prSet phldrT="[Text]"/>
      <dgm:spPr/>
      <dgm:t>
        <a:bodyPr/>
        <a:lstStyle/>
        <a:p>
          <a:r>
            <a:rPr lang="en-US" dirty="0"/>
            <a:t>Apply for Star Rating</a:t>
          </a:r>
        </a:p>
      </dgm:t>
    </dgm:pt>
    <dgm:pt modelId="{4DAB6702-BF92-49A2-BF9B-FE0CFB22C12B}" type="parTrans" cxnId="{752ED10F-5F0E-4791-89D0-8243E567F5A8}">
      <dgm:prSet/>
      <dgm:spPr/>
      <dgm:t>
        <a:bodyPr/>
        <a:lstStyle/>
        <a:p>
          <a:endParaRPr lang="en-AE"/>
        </a:p>
      </dgm:t>
    </dgm:pt>
    <dgm:pt modelId="{44D831C2-CEF3-4F56-807D-0CCCBDFA31F1}" type="sibTrans" cxnId="{752ED10F-5F0E-4791-89D0-8243E567F5A8}">
      <dgm:prSet custT="1"/>
      <dgm:spPr>
        <a:solidFill>
          <a:srgbClr val="ED7D31">
            <a:shade val="90000"/>
            <a:hueOff val="-160484"/>
            <a:satOff val="805"/>
            <a:lumOff val="8086"/>
            <a:alphaOff val="0"/>
          </a:srgbClr>
        </a:solidFill>
        <a:ln>
          <a:noFill/>
        </a:ln>
        <a:effectLst/>
        <a:scene3d>
          <a:camera prst="orthographicFront"/>
          <a:lightRig rig="threePt" dir="t">
            <a:rot lat="0" lon="0" rev="7500000"/>
          </a:lightRig>
        </a:scene3d>
        <a:sp3d z="-70000" extrusionH="63500" prstMaterial="matte">
          <a:bevelT w="25400" h="6350" prst="relaxedInset"/>
          <a:contourClr>
            <a:prstClr val="white"/>
          </a:contourClr>
        </a:sp3d>
      </dgm:spPr>
      <dgm:t>
        <a:bodyPr spcFirstLastPara="0" vert="horz" wrap="square" lIns="0" tIns="0" rIns="0" bIns="0" numCol="1" spcCol="1270" anchor="ctr" anchorCtr="0"/>
        <a:lstStyle/>
        <a:p>
          <a:pPr marL="0" lvl="0" indent="0" algn="ctr" defTabSz="889000">
            <a:lnSpc>
              <a:spcPct val="90000"/>
            </a:lnSpc>
            <a:spcBef>
              <a:spcPct val="0"/>
            </a:spcBef>
            <a:spcAft>
              <a:spcPct val="35000"/>
            </a:spcAft>
            <a:buNone/>
          </a:pPr>
          <a:endParaRPr lang="en-AE" sz="2000" kern="1200">
            <a:solidFill>
              <a:prstClr val="white"/>
            </a:solidFill>
            <a:latin typeface="Calibri" panose="020F0502020204030204"/>
            <a:ea typeface="+mn-ea"/>
            <a:cs typeface="+mn-cs"/>
          </a:endParaRPr>
        </a:p>
      </dgm:t>
    </dgm:pt>
    <dgm:pt modelId="{8B2CE747-2497-49FB-92C7-83CB156C668F}">
      <dgm:prSet phldrT="[Text]" custT="1"/>
      <dgm:spPr>
        <a:gradFill rotWithShape="0">
          <a:gsLst>
            <a:gs pos="0">
              <a:srgbClr val="ED7D31">
                <a:shade val="80000"/>
                <a:hueOff val="-137547"/>
                <a:satOff val="2905"/>
                <a:lumOff val="7737"/>
                <a:alphaOff val="0"/>
                <a:satMod val="103000"/>
                <a:lumMod val="102000"/>
                <a:tint val="94000"/>
              </a:srgbClr>
            </a:gs>
            <a:gs pos="50000">
              <a:srgbClr val="ED7D31">
                <a:shade val="80000"/>
                <a:hueOff val="-137547"/>
                <a:satOff val="2905"/>
                <a:lumOff val="7737"/>
                <a:alphaOff val="0"/>
                <a:satMod val="110000"/>
                <a:lumMod val="100000"/>
                <a:shade val="100000"/>
              </a:srgbClr>
            </a:gs>
            <a:gs pos="100000">
              <a:srgbClr val="ED7D31">
                <a:shade val="80000"/>
                <a:hueOff val="-137547"/>
                <a:satOff val="2905"/>
                <a:lumOff val="7737"/>
                <a:alphaOff val="0"/>
                <a:lumMod val="99000"/>
                <a:satMod val="120000"/>
                <a:shade val="78000"/>
              </a:srgbClr>
            </a:gs>
          </a:gsLst>
          <a:lin ang="5400000" scaled="0"/>
        </a:gradFill>
        <a:ln>
          <a:noFill/>
        </a:ln>
        <a:effectLst/>
        <a:scene3d>
          <a:camera prst="orthographicFront"/>
          <a:lightRig rig="threePt" dir="t">
            <a:rot lat="0" lon="0" rev="7500000"/>
          </a:lightRig>
        </a:scene3d>
        <a:sp3d prstMaterial="plastic">
          <a:bevelT w="127000" h="25400" prst="relaxedInset"/>
        </a:sp3d>
      </dgm:spPr>
      <dgm:t>
        <a:bodyPr spcFirstLastPara="0" vert="horz" wrap="square" lIns="80010" tIns="80010" rIns="80010" bIns="80010" numCol="1" spcCol="1270" anchor="ctr" anchorCtr="0"/>
        <a:lstStyle/>
        <a:p>
          <a:r>
            <a:rPr lang="en-US" sz="2300" kern="1200" dirty="0"/>
            <a:t>Upload Documents and </a:t>
          </a:r>
          <a:r>
            <a:rPr lang="en-US" sz="2100" kern="1200" dirty="0">
              <a:solidFill>
                <a:prstClr val="white"/>
              </a:solidFill>
              <a:latin typeface="Calibri" panose="020F0502020204030204"/>
              <a:ea typeface="+mn-ea"/>
              <a:cs typeface="+mn-cs"/>
            </a:rPr>
            <a:t>Declarations</a:t>
          </a:r>
        </a:p>
      </dgm:t>
    </dgm:pt>
    <dgm:pt modelId="{A102F2A8-86C7-4F78-9871-1984A7C86450}" type="parTrans" cxnId="{CE1746E1-0C7A-4666-BBD8-C0EA52CB0B60}">
      <dgm:prSet/>
      <dgm:spPr/>
      <dgm:t>
        <a:bodyPr/>
        <a:lstStyle/>
        <a:p>
          <a:endParaRPr lang="en-AE"/>
        </a:p>
      </dgm:t>
    </dgm:pt>
    <dgm:pt modelId="{5229B2DE-F71B-4C6C-AAD6-A9D5A29FEE95}" type="sibTrans" cxnId="{CE1746E1-0C7A-4666-BBD8-C0EA52CB0B60}">
      <dgm:prSet custT="1"/>
      <dgm:spPr>
        <a:solidFill>
          <a:srgbClr val="ED7D31">
            <a:shade val="90000"/>
            <a:hueOff val="-80242"/>
            <a:satOff val="403"/>
            <a:lumOff val="4043"/>
            <a:alphaOff val="0"/>
          </a:srgbClr>
        </a:solidFill>
        <a:ln>
          <a:noFill/>
        </a:ln>
        <a:effectLst/>
        <a:scene3d>
          <a:camera prst="orthographicFront"/>
          <a:lightRig rig="threePt" dir="t">
            <a:rot lat="0" lon="0" rev="7500000"/>
          </a:lightRig>
        </a:scene3d>
        <a:sp3d z="-70000" extrusionH="63500" prstMaterial="matte">
          <a:bevelT w="25400" h="6350" prst="relaxedInset"/>
          <a:contourClr>
            <a:prstClr val="white"/>
          </a:contourClr>
        </a:sp3d>
      </dgm:spPr>
      <dgm:t>
        <a:bodyPr spcFirstLastPara="0" vert="horz" wrap="square" lIns="0" tIns="0" rIns="0" bIns="0" numCol="1" spcCol="1270" anchor="ctr" anchorCtr="0"/>
        <a:lstStyle/>
        <a:p>
          <a:pPr marL="0" lvl="0" indent="0" algn="ctr" defTabSz="889000">
            <a:lnSpc>
              <a:spcPct val="90000"/>
            </a:lnSpc>
            <a:spcBef>
              <a:spcPct val="0"/>
            </a:spcBef>
            <a:spcAft>
              <a:spcPct val="35000"/>
            </a:spcAft>
            <a:buNone/>
          </a:pPr>
          <a:endParaRPr lang="en-AE" sz="2000" kern="1200">
            <a:solidFill>
              <a:prstClr val="white"/>
            </a:solidFill>
            <a:latin typeface="Calibri" panose="020F0502020204030204"/>
            <a:ea typeface="+mn-ea"/>
            <a:cs typeface="+mn-cs"/>
          </a:endParaRPr>
        </a:p>
      </dgm:t>
    </dgm:pt>
    <dgm:pt modelId="{26197659-02FB-4D04-A65E-8EC6BA0F73AD}">
      <dgm:prSet phldrT="[Text]" custT="1"/>
      <dgm:spPr>
        <a:gradFill rotWithShape="0">
          <a:gsLst>
            <a:gs pos="0">
              <a:srgbClr val="ED7D31">
                <a:shade val="80000"/>
                <a:hueOff val="-137547"/>
                <a:satOff val="2905"/>
                <a:lumOff val="7737"/>
                <a:alphaOff val="0"/>
                <a:satMod val="103000"/>
                <a:lumMod val="102000"/>
                <a:tint val="94000"/>
              </a:srgbClr>
            </a:gs>
            <a:gs pos="50000">
              <a:srgbClr val="ED7D31">
                <a:shade val="80000"/>
                <a:hueOff val="-137547"/>
                <a:satOff val="2905"/>
                <a:lumOff val="7737"/>
                <a:alphaOff val="0"/>
                <a:satMod val="110000"/>
                <a:lumMod val="100000"/>
                <a:shade val="100000"/>
              </a:srgbClr>
            </a:gs>
            <a:gs pos="100000">
              <a:srgbClr val="ED7D31">
                <a:shade val="80000"/>
                <a:hueOff val="-137547"/>
                <a:satOff val="2905"/>
                <a:lumOff val="7737"/>
                <a:alphaOff val="0"/>
                <a:lumMod val="99000"/>
                <a:satMod val="120000"/>
                <a:shade val="78000"/>
              </a:srgbClr>
            </a:gs>
          </a:gsLst>
          <a:lin ang="5400000" scaled="0"/>
        </a:gradFill>
        <a:ln>
          <a:noFill/>
        </a:ln>
        <a:effectLst/>
        <a:scene3d>
          <a:camera prst="orthographicFront"/>
          <a:lightRig rig="threePt" dir="t">
            <a:rot lat="0" lon="0" rev="7500000"/>
          </a:lightRig>
        </a:scene3d>
        <a:sp3d prstMaterial="plastic">
          <a:bevelT w="127000" h="25400" prst="relaxedInset"/>
        </a:sp3d>
      </dgm:spPr>
      <dgm:t>
        <a:bodyPr spcFirstLastPara="0" vert="horz" wrap="square" lIns="80010" tIns="80010" rIns="80010" bIns="80010" numCol="1" spcCol="1270" anchor="ctr" anchorCtr="0"/>
        <a:lstStyle/>
        <a:p>
          <a:pPr marL="0" lvl="0" indent="0" algn="ctr" defTabSz="933450">
            <a:lnSpc>
              <a:spcPct val="90000"/>
            </a:lnSpc>
            <a:spcBef>
              <a:spcPct val="0"/>
            </a:spcBef>
            <a:spcAft>
              <a:spcPct val="35000"/>
            </a:spcAft>
            <a:buNone/>
          </a:pPr>
          <a:r>
            <a:rPr lang="en-US" sz="2100" kern="1200" dirty="0">
              <a:solidFill>
                <a:prstClr val="white"/>
              </a:solidFill>
              <a:latin typeface="Calibri" panose="020F0502020204030204"/>
              <a:ea typeface="+mn-ea"/>
              <a:cs typeface="+mn-cs"/>
            </a:rPr>
            <a:t>Third Party Verification</a:t>
          </a:r>
        </a:p>
      </dgm:t>
    </dgm:pt>
    <dgm:pt modelId="{2DC5A2B7-922C-436D-9B87-16C64E948FBD}" type="parTrans" cxnId="{B4F86A41-2135-4DCB-955B-F42D03AA652B}">
      <dgm:prSet/>
      <dgm:spPr/>
      <dgm:t>
        <a:bodyPr/>
        <a:lstStyle/>
        <a:p>
          <a:endParaRPr lang="en-AE"/>
        </a:p>
      </dgm:t>
    </dgm:pt>
    <dgm:pt modelId="{44951BAF-4ECC-46BF-A272-0B12F3BCE7AF}" type="sibTrans" cxnId="{B4F86A41-2135-4DCB-955B-F42D03AA652B}">
      <dgm:prSet custT="1"/>
      <dgm:spPr>
        <a:solidFill>
          <a:srgbClr val="ED7D31">
            <a:shade val="90000"/>
            <a:hueOff val="-80242"/>
            <a:satOff val="403"/>
            <a:lumOff val="4043"/>
            <a:alphaOff val="0"/>
          </a:srgbClr>
        </a:solidFill>
        <a:ln>
          <a:noFill/>
        </a:ln>
        <a:effectLst/>
        <a:scene3d>
          <a:camera prst="orthographicFront"/>
          <a:lightRig rig="threePt" dir="t">
            <a:rot lat="0" lon="0" rev="7500000"/>
          </a:lightRig>
        </a:scene3d>
        <a:sp3d z="-70000" extrusionH="63500" prstMaterial="matte">
          <a:bevelT w="25400" h="6350" prst="relaxedInset"/>
          <a:contourClr>
            <a:prstClr val="white"/>
          </a:contourClr>
        </a:sp3d>
      </dgm:spPr>
      <dgm:t>
        <a:bodyPr spcFirstLastPara="0" vert="horz" wrap="square" lIns="0" tIns="0" rIns="0" bIns="0" numCol="1" spcCol="1270" anchor="ctr" anchorCtr="0"/>
        <a:lstStyle/>
        <a:p>
          <a:pPr marL="0" lvl="0" indent="0" algn="ctr" defTabSz="889000">
            <a:lnSpc>
              <a:spcPct val="90000"/>
            </a:lnSpc>
            <a:spcBef>
              <a:spcPct val="0"/>
            </a:spcBef>
            <a:spcAft>
              <a:spcPct val="35000"/>
            </a:spcAft>
            <a:buNone/>
          </a:pPr>
          <a:endParaRPr lang="en-AE" sz="2000" kern="1200">
            <a:solidFill>
              <a:prstClr val="white"/>
            </a:solidFill>
            <a:latin typeface="Calibri" panose="020F0502020204030204"/>
            <a:ea typeface="+mn-ea"/>
            <a:cs typeface="+mn-cs"/>
          </a:endParaRPr>
        </a:p>
      </dgm:t>
    </dgm:pt>
    <dgm:pt modelId="{5A7EF8D5-40BB-4A68-952F-3C692813E2A8}">
      <dgm:prSet phldrT="[Text]" custT="1"/>
      <dgm:spPr>
        <a:gradFill rotWithShape="0">
          <a:gsLst>
            <a:gs pos="0">
              <a:srgbClr val="ED7D31">
                <a:shade val="80000"/>
                <a:hueOff val="-137547"/>
                <a:satOff val="2905"/>
                <a:lumOff val="7737"/>
                <a:alphaOff val="0"/>
                <a:satMod val="103000"/>
                <a:lumMod val="102000"/>
                <a:tint val="94000"/>
              </a:srgbClr>
            </a:gs>
            <a:gs pos="50000">
              <a:srgbClr val="ED7D31">
                <a:shade val="80000"/>
                <a:hueOff val="-137547"/>
                <a:satOff val="2905"/>
                <a:lumOff val="7737"/>
                <a:alphaOff val="0"/>
                <a:satMod val="110000"/>
                <a:lumMod val="100000"/>
                <a:shade val="100000"/>
              </a:srgbClr>
            </a:gs>
            <a:gs pos="100000">
              <a:srgbClr val="ED7D31">
                <a:shade val="80000"/>
                <a:hueOff val="-137547"/>
                <a:satOff val="2905"/>
                <a:lumOff val="7737"/>
                <a:alphaOff val="0"/>
                <a:lumMod val="99000"/>
                <a:satMod val="120000"/>
                <a:shade val="78000"/>
              </a:srgbClr>
            </a:gs>
          </a:gsLst>
          <a:lin ang="5400000" scaled="0"/>
        </a:gradFill>
        <a:ln>
          <a:noFill/>
        </a:ln>
        <a:effectLst/>
        <a:scene3d>
          <a:camera prst="orthographicFront"/>
          <a:lightRig rig="threePt" dir="t">
            <a:rot lat="0" lon="0" rev="7500000"/>
          </a:lightRig>
        </a:scene3d>
        <a:sp3d prstMaterial="plastic">
          <a:bevelT w="127000" h="25400" prst="relaxedInset"/>
        </a:sp3d>
      </dgm:spPr>
      <dgm:t>
        <a:bodyPr spcFirstLastPara="0" vert="horz" wrap="square" lIns="80010" tIns="80010" rIns="80010" bIns="80010" numCol="1" spcCol="1270" anchor="ctr" anchorCtr="0"/>
        <a:lstStyle/>
        <a:p>
          <a:pPr marL="0" lvl="0" indent="0" algn="ctr" defTabSz="933450">
            <a:lnSpc>
              <a:spcPct val="90000"/>
            </a:lnSpc>
            <a:spcBef>
              <a:spcPct val="0"/>
            </a:spcBef>
            <a:spcAft>
              <a:spcPct val="35000"/>
            </a:spcAft>
            <a:buNone/>
          </a:pPr>
          <a:r>
            <a:rPr lang="en-US" sz="2100" kern="1200" dirty="0">
              <a:solidFill>
                <a:prstClr val="white"/>
              </a:solidFill>
              <a:latin typeface="Calibri" panose="020F0502020204030204"/>
              <a:ea typeface="+mn-ea"/>
              <a:cs typeface="+mn-cs"/>
            </a:rPr>
            <a:t>Recommendation to MoHUA</a:t>
          </a:r>
        </a:p>
      </dgm:t>
    </dgm:pt>
    <dgm:pt modelId="{5FA5BC47-2440-4BAE-AF95-664A635B13CA}" type="parTrans" cxnId="{27CF0CFA-7371-4CFE-AD04-89C3B81BEBA7}">
      <dgm:prSet/>
      <dgm:spPr/>
      <dgm:t>
        <a:bodyPr/>
        <a:lstStyle/>
        <a:p>
          <a:endParaRPr lang="en-AE"/>
        </a:p>
      </dgm:t>
    </dgm:pt>
    <dgm:pt modelId="{05CC5370-9B20-435E-853B-95F63F5BD3C6}" type="sibTrans" cxnId="{27CF0CFA-7371-4CFE-AD04-89C3B81BEBA7}">
      <dgm:prSet custT="1"/>
      <dgm:spPr>
        <a:solidFill>
          <a:srgbClr val="ED7D31">
            <a:shade val="90000"/>
            <a:hueOff val="-80242"/>
            <a:satOff val="403"/>
            <a:lumOff val="4043"/>
            <a:alphaOff val="0"/>
          </a:srgbClr>
        </a:solidFill>
        <a:ln>
          <a:noFill/>
        </a:ln>
        <a:effectLst/>
        <a:scene3d>
          <a:camera prst="orthographicFront"/>
          <a:lightRig rig="threePt" dir="t">
            <a:rot lat="0" lon="0" rev="7500000"/>
          </a:lightRig>
        </a:scene3d>
        <a:sp3d z="-70000" extrusionH="63500" prstMaterial="matte">
          <a:bevelT w="25400" h="6350" prst="relaxedInset"/>
          <a:contourClr>
            <a:prstClr val="white"/>
          </a:contourClr>
        </a:sp3d>
      </dgm:spPr>
      <dgm:t>
        <a:bodyPr spcFirstLastPara="0" vert="horz" wrap="square" lIns="0" tIns="0" rIns="0" bIns="0" numCol="1" spcCol="1270" anchor="ctr" anchorCtr="0"/>
        <a:lstStyle/>
        <a:p>
          <a:pPr marL="0" lvl="0" indent="0" algn="ctr" defTabSz="889000">
            <a:lnSpc>
              <a:spcPct val="90000"/>
            </a:lnSpc>
            <a:spcBef>
              <a:spcPct val="0"/>
            </a:spcBef>
            <a:spcAft>
              <a:spcPct val="35000"/>
            </a:spcAft>
            <a:buNone/>
          </a:pPr>
          <a:endParaRPr lang="en-AE" sz="2000" kern="1200">
            <a:solidFill>
              <a:prstClr val="white"/>
            </a:solidFill>
            <a:latin typeface="Calibri" panose="020F0502020204030204"/>
            <a:ea typeface="+mn-ea"/>
            <a:cs typeface="+mn-cs"/>
          </a:endParaRPr>
        </a:p>
      </dgm:t>
    </dgm:pt>
    <dgm:pt modelId="{E539581B-55CB-4951-BD1D-779F567E544C}">
      <dgm:prSet phldrT="[Text]" custT="1"/>
      <dgm:spPr>
        <a:gradFill rotWithShape="0">
          <a:gsLst>
            <a:gs pos="0">
              <a:srgbClr val="ED7D31">
                <a:shade val="80000"/>
                <a:hueOff val="0"/>
                <a:satOff val="0"/>
                <a:lumOff val="0"/>
                <a:alphaOff val="0"/>
                <a:satMod val="103000"/>
                <a:lumMod val="102000"/>
                <a:tint val="94000"/>
              </a:srgbClr>
            </a:gs>
            <a:gs pos="50000">
              <a:srgbClr val="ED7D31">
                <a:shade val="80000"/>
                <a:hueOff val="0"/>
                <a:satOff val="0"/>
                <a:lumOff val="0"/>
                <a:alphaOff val="0"/>
                <a:satMod val="110000"/>
                <a:lumMod val="100000"/>
                <a:shade val="100000"/>
              </a:srgbClr>
            </a:gs>
            <a:gs pos="100000">
              <a:srgbClr val="ED7D31">
                <a:shade val="80000"/>
                <a:hueOff val="0"/>
                <a:satOff val="0"/>
                <a:lumOff val="0"/>
                <a:alphaOff val="0"/>
                <a:lumMod val="99000"/>
                <a:satMod val="120000"/>
                <a:shade val="78000"/>
              </a:srgbClr>
            </a:gs>
          </a:gsLst>
          <a:lin ang="5400000" scaled="0"/>
        </a:gradFill>
        <a:ln>
          <a:noFill/>
        </a:ln>
        <a:effectLst/>
        <a:scene3d>
          <a:camera prst="orthographicFront"/>
          <a:lightRig rig="threePt" dir="t">
            <a:rot lat="0" lon="0" rev="7500000"/>
          </a:lightRig>
        </a:scene3d>
        <a:sp3d prstMaterial="plastic">
          <a:bevelT w="127000" h="25400" prst="relaxedInset"/>
        </a:sp3d>
      </dgm:spPr>
      <dgm:t>
        <a:bodyPr spcFirstLastPara="0" vert="horz" wrap="square" lIns="87630" tIns="87630" rIns="87630" bIns="87630" numCol="1" spcCol="1270" anchor="ctr" anchorCtr="0"/>
        <a:lstStyle/>
        <a:p>
          <a:r>
            <a:rPr lang="en-US" sz="2300" kern="1200" dirty="0">
              <a:solidFill>
                <a:prstClr val="white"/>
              </a:solidFill>
              <a:latin typeface="Calibri" panose="020F0502020204030204"/>
              <a:ea typeface="+mn-ea"/>
              <a:cs typeface="+mn-cs"/>
            </a:rPr>
            <a:t>Final</a:t>
          </a:r>
          <a:r>
            <a:rPr lang="en-US" sz="2300" kern="1200" dirty="0"/>
            <a:t> Certification (1 Year Validity)</a:t>
          </a:r>
        </a:p>
      </dgm:t>
    </dgm:pt>
    <dgm:pt modelId="{F339FBDF-FD1E-4E60-BA2F-F69C66974AA0}" type="parTrans" cxnId="{C7225285-E0EF-401D-8B93-ED4053AC6EDF}">
      <dgm:prSet/>
      <dgm:spPr/>
      <dgm:t>
        <a:bodyPr/>
        <a:lstStyle/>
        <a:p>
          <a:endParaRPr lang="en-AE"/>
        </a:p>
      </dgm:t>
    </dgm:pt>
    <dgm:pt modelId="{EE1A9BFD-FD1C-4945-B644-4B770AE0FC46}" type="sibTrans" cxnId="{C7225285-E0EF-401D-8B93-ED4053AC6EDF}">
      <dgm:prSet/>
      <dgm:spPr/>
      <dgm:t>
        <a:bodyPr/>
        <a:lstStyle/>
        <a:p>
          <a:endParaRPr lang="en-AE"/>
        </a:p>
      </dgm:t>
    </dgm:pt>
    <dgm:pt modelId="{A546D5FA-B09E-460E-81EC-C14C815D1F55}" type="pres">
      <dgm:prSet presAssocID="{8C0FA2F3-1463-4028-8D68-0B10A754D450}" presName="diagram" presStyleCnt="0">
        <dgm:presLayoutVars>
          <dgm:dir/>
          <dgm:resizeHandles val="exact"/>
        </dgm:presLayoutVars>
      </dgm:prSet>
      <dgm:spPr/>
    </dgm:pt>
    <dgm:pt modelId="{6FC7D3CB-2BFD-46C6-AB8B-1DB6F6A6826A}" type="pres">
      <dgm:prSet presAssocID="{B79AFD20-86FD-4888-A543-7698297ED2A4}" presName="node" presStyleLbl="node1" presStyleIdx="0" presStyleCnt="8" custLinFactNeighborX="8732" custLinFactNeighborY="2798">
        <dgm:presLayoutVars>
          <dgm:bulletEnabled val="1"/>
        </dgm:presLayoutVars>
      </dgm:prSet>
      <dgm:spPr/>
    </dgm:pt>
    <dgm:pt modelId="{70D94340-7C45-4C93-B089-FEBF9DFDA0EB}" type="pres">
      <dgm:prSet presAssocID="{0A52DEF3-721F-4C34-97E5-64FE3A2B4C50}" presName="sibTrans" presStyleLbl="sibTrans2D1" presStyleIdx="0" presStyleCnt="7"/>
      <dgm:spPr/>
    </dgm:pt>
    <dgm:pt modelId="{11C296F2-BF53-4768-912B-D3A95C5B2240}" type="pres">
      <dgm:prSet presAssocID="{0A52DEF3-721F-4C34-97E5-64FE3A2B4C50}" presName="connectorText" presStyleLbl="sibTrans2D1" presStyleIdx="0" presStyleCnt="7"/>
      <dgm:spPr/>
    </dgm:pt>
    <dgm:pt modelId="{E7C9DA7C-CD14-4A6E-B579-AD862D08D98D}" type="pres">
      <dgm:prSet presAssocID="{41827BB0-69A3-485F-8B0A-E6DDA7FA7702}" presName="node" presStyleLbl="node1" presStyleIdx="1" presStyleCnt="8">
        <dgm:presLayoutVars>
          <dgm:bulletEnabled val="1"/>
        </dgm:presLayoutVars>
      </dgm:prSet>
      <dgm:spPr/>
    </dgm:pt>
    <dgm:pt modelId="{6ADE66B9-A660-4600-990B-398C8C6DA65F}" type="pres">
      <dgm:prSet presAssocID="{1E964C52-ACB5-41D9-872F-584D2A67107F}" presName="sibTrans" presStyleLbl="sibTrans2D1" presStyleIdx="1" presStyleCnt="7"/>
      <dgm:spPr/>
    </dgm:pt>
    <dgm:pt modelId="{C643B182-38AE-4E97-8CCF-77F54F680177}" type="pres">
      <dgm:prSet presAssocID="{1E964C52-ACB5-41D9-872F-584D2A67107F}" presName="connectorText" presStyleLbl="sibTrans2D1" presStyleIdx="1" presStyleCnt="7"/>
      <dgm:spPr/>
    </dgm:pt>
    <dgm:pt modelId="{2207AB37-4F20-40AF-86A3-F3062C58F9D8}" type="pres">
      <dgm:prSet presAssocID="{F77A20C6-9865-47F5-B8C4-7A6574EAD9AD}" presName="node" presStyleLbl="node1" presStyleIdx="2" presStyleCnt="8">
        <dgm:presLayoutVars>
          <dgm:bulletEnabled val="1"/>
        </dgm:presLayoutVars>
      </dgm:prSet>
      <dgm:spPr/>
    </dgm:pt>
    <dgm:pt modelId="{484BB5C3-5D3F-489A-8555-621745FF86E0}" type="pres">
      <dgm:prSet presAssocID="{69661386-2373-47A2-977C-58AF93371377}" presName="sibTrans" presStyleLbl="sibTrans2D1" presStyleIdx="2" presStyleCnt="7"/>
      <dgm:spPr/>
    </dgm:pt>
    <dgm:pt modelId="{E0C0CF21-FDD1-4555-98B5-0759112E9336}" type="pres">
      <dgm:prSet presAssocID="{69661386-2373-47A2-977C-58AF93371377}" presName="connectorText" presStyleLbl="sibTrans2D1" presStyleIdx="2" presStyleCnt="7"/>
      <dgm:spPr/>
    </dgm:pt>
    <dgm:pt modelId="{B9557DAF-9255-4CE2-8164-26FA7898ADA1}" type="pres">
      <dgm:prSet presAssocID="{E511B002-AF84-49E3-95BD-0BF6BB9BD37C}" presName="node" presStyleLbl="node1" presStyleIdx="3" presStyleCnt="8">
        <dgm:presLayoutVars>
          <dgm:bulletEnabled val="1"/>
        </dgm:presLayoutVars>
      </dgm:prSet>
      <dgm:spPr/>
    </dgm:pt>
    <dgm:pt modelId="{A8C331E5-69B6-4505-8CFF-F0942A877DD2}" type="pres">
      <dgm:prSet presAssocID="{44D831C2-CEF3-4F56-807D-0CCCBDFA31F1}" presName="sibTrans" presStyleLbl="sibTrans2D1" presStyleIdx="3" presStyleCnt="7"/>
      <dgm:spPr>
        <a:xfrm rot="5400000">
          <a:off x="11204998" y="1475208"/>
          <a:ext cx="466477" cy="545690"/>
        </a:xfrm>
        <a:prstGeom prst="rightArrow">
          <a:avLst>
            <a:gd name="adj1" fmla="val 60000"/>
            <a:gd name="adj2" fmla="val 50000"/>
          </a:avLst>
        </a:prstGeom>
      </dgm:spPr>
    </dgm:pt>
    <dgm:pt modelId="{3B94ABE9-0224-454B-B67E-0434498B9FB1}" type="pres">
      <dgm:prSet presAssocID="{44D831C2-CEF3-4F56-807D-0CCCBDFA31F1}" presName="connectorText" presStyleLbl="sibTrans2D1" presStyleIdx="3" presStyleCnt="7"/>
      <dgm:spPr/>
    </dgm:pt>
    <dgm:pt modelId="{91B0FDC7-6CBF-4AB9-9889-E7C53C88FEEF}" type="pres">
      <dgm:prSet presAssocID="{8B2CE747-2497-49FB-92C7-83CB156C668F}" presName="node" presStyleLbl="node1" presStyleIdx="4" presStyleCnt="8">
        <dgm:presLayoutVars>
          <dgm:bulletEnabled val="1"/>
        </dgm:presLayoutVars>
      </dgm:prSet>
      <dgm:spPr>
        <a:xfrm>
          <a:off x="10338054" y="2201328"/>
          <a:ext cx="2200365" cy="1320219"/>
        </a:xfrm>
        <a:prstGeom prst="roundRect">
          <a:avLst>
            <a:gd name="adj" fmla="val 10000"/>
          </a:avLst>
        </a:prstGeom>
      </dgm:spPr>
    </dgm:pt>
    <dgm:pt modelId="{16F39B5A-4004-4510-9F42-9DFE8B3ACB9B}" type="pres">
      <dgm:prSet presAssocID="{5229B2DE-F71B-4C6C-AAD6-A9D5A29FEE95}" presName="sibTrans" presStyleLbl="sibTrans2D1" presStyleIdx="4" presStyleCnt="7"/>
      <dgm:spPr>
        <a:xfrm rot="10800000">
          <a:off x="9677945" y="2588592"/>
          <a:ext cx="466477" cy="545690"/>
        </a:xfrm>
        <a:prstGeom prst="rightArrow">
          <a:avLst>
            <a:gd name="adj1" fmla="val 60000"/>
            <a:gd name="adj2" fmla="val 50000"/>
          </a:avLst>
        </a:prstGeom>
      </dgm:spPr>
    </dgm:pt>
    <dgm:pt modelId="{B66F0C94-4D14-414E-8558-AEED296AEDE7}" type="pres">
      <dgm:prSet presAssocID="{5229B2DE-F71B-4C6C-AAD6-A9D5A29FEE95}" presName="connectorText" presStyleLbl="sibTrans2D1" presStyleIdx="4" presStyleCnt="7"/>
      <dgm:spPr/>
    </dgm:pt>
    <dgm:pt modelId="{BBD65F9B-62CA-4378-9D05-9CF63098CCA2}" type="pres">
      <dgm:prSet presAssocID="{26197659-02FB-4D04-A65E-8EC6BA0F73AD}" presName="node" presStyleLbl="node1" presStyleIdx="5" presStyleCnt="8">
        <dgm:presLayoutVars>
          <dgm:bulletEnabled val="1"/>
        </dgm:presLayoutVars>
      </dgm:prSet>
      <dgm:spPr>
        <a:xfrm>
          <a:off x="7257543" y="2201328"/>
          <a:ext cx="2200365" cy="1320219"/>
        </a:xfrm>
        <a:prstGeom prst="roundRect">
          <a:avLst>
            <a:gd name="adj" fmla="val 10000"/>
          </a:avLst>
        </a:prstGeom>
      </dgm:spPr>
    </dgm:pt>
    <dgm:pt modelId="{C433D8A5-F423-40F3-B132-534F0E0A2B4D}" type="pres">
      <dgm:prSet presAssocID="{44951BAF-4ECC-46BF-A272-0B12F3BCE7AF}" presName="sibTrans" presStyleLbl="sibTrans2D1" presStyleIdx="5" presStyleCnt="7"/>
      <dgm:spPr>
        <a:xfrm rot="10800000">
          <a:off x="6597433" y="2588592"/>
          <a:ext cx="466477" cy="545690"/>
        </a:xfrm>
        <a:prstGeom prst="rightArrow">
          <a:avLst>
            <a:gd name="adj1" fmla="val 60000"/>
            <a:gd name="adj2" fmla="val 50000"/>
          </a:avLst>
        </a:prstGeom>
      </dgm:spPr>
    </dgm:pt>
    <dgm:pt modelId="{8421C24B-E384-4DF7-A72D-B7F2F5790A05}" type="pres">
      <dgm:prSet presAssocID="{44951BAF-4ECC-46BF-A272-0B12F3BCE7AF}" presName="connectorText" presStyleLbl="sibTrans2D1" presStyleIdx="5" presStyleCnt="7"/>
      <dgm:spPr/>
    </dgm:pt>
    <dgm:pt modelId="{EBEF7580-67EE-4279-91EC-0F4C0D5CC496}" type="pres">
      <dgm:prSet presAssocID="{5A7EF8D5-40BB-4A68-952F-3C692813E2A8}" presName="node" presStyleLbl="node1" presStyleIdx="6" presStyleCnt="8">
        <dgm:presLayoutVars>
          <dgm:bulletEnabled val="1"/>
        </dgm:presLayoutVars>
      </dgm:prSet>
      <dgm:spPr>
        <a:xfrm>
          <a:off x="4177032" y="2201328"/>
          <a:ext cx="2200365" cy="1320219"/>
        </a:xfrm>
        <a:prstGeom prst="roundRect">
          <a:avLst>
            <a:gd name="adj" fmla="val 10000"/>
          </a:avLst>
        </a:prstGeom>
      </dgm:spPr>
    </dgm:pt>
    <dgm:pt modelId="{7D601573-EB93-438A-80B1-2BE84B9DBF83}" type="pres">
      <dgm:prSet presAssocID="{05CC5370-9B20-435E-853B-95F63F5BD3C6}" presName="sibTrans" presStyleLbl="sibTrans2D1" presStyleIdx="6" presStyleCnt="7"/>
      <dgm:spPr>
        <a:xfrm rot="10800000">
          <a:off x="3516922" y="2588592"/>
          <a:ext cx="466477" cy="545690"/>
        </a:xfrm>
        <a:prstGeom prst="rightArrow">
          <a:avLst>
            <a:gd name="adj1" fmla="val 60000"/>
            <a:gd name="adj2" fmla="val 50000"/>
          </a:avLst>
        </a:prstGeom>
      </dgm:spPr>
    </dgm:pt>
    <dgm:pt modelId="{F49AC4CE-007B-4539-ADA8-D289F725BA8A}" type="pres">
      <dgm:prSet presAssocID="{05CC5370-9B20-435E-853B-95F63F5BD3C6}" presName="connectorText" presStyleLbl="sibTrans2D1" presStyleIdx="6" presStyleCnt="7"/>
      <dgm:spPr/>
    </dgm:pt>
    <dgm:pt modelId="{FDA80E67-7546-44C6-B0CE-A155FCA9A104}" type="pres">
      <dgm:prSet presAssocID="{E539581B-55CB-4951-BD1D-779F567E544C}" presName="node" presStyleLbl="node1" presStyleIdx="7" presStyleCnt="8" custLinFactNeighborX="4155">
        <dgm:presLayoutVars>
          <dgm:bulletEnabled val="1"/>
        </dgm:presLayoutVars>
      </dgm:prSet>
      <dgm:spPr>
        <a:xfrm>
          <a:off x="1096520" y="2201328"/>
          <a:ext cx="2200365" cy="1320219"/>
        </a:xfrm>
        <a:prstGeom prst="roundRect">
          <a:avLst>
            <a:gd name="adj" fmla="val 10000"/>
          </a:avLst>
        </a:prstGeom>
      </dgm:spPr>
    </dgm:pt>
  </dgm:ptLst>
  <dgm:cxnLst>
    <dgm:cxn modelId="{752ED10F-5F0E-4791-89D0-8243E567F5A8}" srcId="{8C0FA2F3-1463-4028-8D68-0B10A754D450}" destId="{E511B002-AF84-49E3-95BD-0BF6BB9BD37C}" srcOrd="3" destOrd="0" parTransId="{4DAB6702-BF92-49A2-BF9B-FE0CFB22C12B}" sibTransId="{44D831C2-CEF3-4F56-807D-0CCCBDFA31F1}"/>
    <dgm:cxn modelId="{B0CC5F18-AA2F-4E3C-9809-1A89905D2B2C}" type="presOf" srcId="{44D831C2-CEF3-4F56-807D-0CCCBDFA31F1}" destId="{A8C331E5-69B6-4505-8CFF-F0942A877DD2}" srcOrd="0" destOrd="0" presId="urn:microsoft.com/office/officeart/2005/8/layout/process5"/>
    <dgm:cxn modelId="{0B09381C-E266-4DC6-9E33-18FB712BCD84}" type="presOf" srcId="{05CC5370-9B20-435E-853B-95F63F5BD3C6}" destId="{7D601573-EB93-438A-80B1-2BE84B9DBF83}" srcOrd="0" destOrd="0" presId="urn:microsoft.com/office/officeart/2005/8/layout/process5"/>
    <dgm:cxn modelId="{363A9A20-7195-4085-8BB3-E59A90B20D48}" type="presOf" srcId="{E539581B-55CB-4951-BD1D-779F567E544C}" destId="{FDA80E67-7546-44C6-B0CE-A155FCA9A104}" srcOrd="0" destOrd="0" presId="urn:microsoft.com/office/officeart/2005/8/layout/process5"/>
    <dgm:cxn modelId="{03535423-0DBE-4744-860F-6B2CEF5ED62A}" type="presOf" srcId="{69661386-2373-47A2-977C-58AF93371377}" destId="{E0C0CF21-FDD1-4555-98B5-0759112E9336}" srcOrd="1" destOrd="0" presId="urn:microsoft.com/office/officeart/2005/8/layout/process5"/>
    <dgm:cxn modelId="{DA0D052C-CB2A-44B1-9956-DEF6A9932385}" type="presOf" srcId="{8C0FA2F3-1463-4028-8D68-0B10A754D450}" destId="{A546D5FA-B09E-460E-81EC-C14C815D1F55}" srcOrd="0" destOrd="0" presId="urn:microsoft.com/office/officeart/2005/8/layout/process5"/>
    <dgm:cxn modelId="{AAE5052F-45CA-47B9-9A61-69D7564D0228}" type="presOf" srcId="{1E964C52-ACB5-41D9-872F-584D2A67107F}" destId="{6ADE66B9-A660-4600-990B-398C8C6DA65F}" srcOrd="0" destOrd="0" presId="urn:microsoft.com/office/officeart/2005/8/layout/process5"/>
    <dgm:cxn modelId="{4EE68F3E-22D8-453F-94FE-E7BF26E8AF42}" type="presOf" srcId="{41827BB0-69A3-485F-8B0A-E6DDA7FA7702}" destId="{E7C9DA7C-CD14-4A6E-B579-AD862D08D98D}" srcOrd="0" destOrd="0" presId="urn:microsoft.com/office/officeart/2005/8/layout/process5"/>
    <dgm:cxn modelId="{5C29FD5C-9BFC-48ED-8C2C-989B91B0C8FA}" type="presOf" srcId="{E511B002-AF84-49E3-95BD-0BF6BB9BD37C}" destId="{B9557DAF-9255-4CE2-8164-26FA7898ADA1}" srcOrd="0" destOrd="0" presId="urn:microsoft.com/office/officeart/2005/8/layout/process5"/>
    <dgm:cxn modelId="{B4F86A41-2135-4DCB-955B-F42D03AA652B}" srcId="{8C0FA2F3-1463-4028-8D68-0B10A754D450}" destId="{26197659-02FB-4D04-A65E-8EC6BA0F73AD}" srcOrd="5" destOrd="0" parTransId="{2DC5A2B7-922C-436D-9B87-16C64E948FBD}" sibTransId="{44951BAF-4ECC-46BF-A272-0B12F3BCE7AF}"/>
    <dgm:cxn modelId="{DB002849-BC75-41A7-848D-A021D217E783}" type="presOf" srcId="{B79AFD20-86FD-4888-A543-7698297ED2A4}" destId="{6FC7D3CB-2BFD-46C6-AB8B-1DB6F6A6826A}" srcOrd="0" destOrd="0" presId="urn:microsoft.com/office/officeart/2005/8/layout/process5"/>
    <dgm:cxn modelId="{6FE77E50-FCA8-41D4-B295-159D1746898D}" type="presOf" srcId="{26197659-02FB-4D04-A65E-8EC6BA0F73AD}" destId="{BBD65F9B-62CA-4378-9D05-9CF63098CCA2}" srcOrd="0" destOrd="0" presId="urn:microsoft.com/office/officeart/2005/8/layout/process5"/>
    <dgm:cxn modelId="{1B3C5C51-94CF-4BD3-A510-21CDE69D2B26}" type="presOf" srcId="{1E964C52-ACB5-41D9-872F-584D2A67107F}" destId="{C643B182-38AE-4E97-8CCF-77F54F680177}" srcOrd="1" destOrd="0" presId="urn:microsoft.com/office/officeart/2005/8/layout/process5"/>
    <dgm:cxn modelId="{B41F0F76-18DB-429C-83FE-5F028ACEDC2E}" type="presOf" srcId="{69661386-2373-47A2-977C-58AF93371377}" destId="{484BB5C3-5D3F-489A-8555-621745FF86E0}" srcOrd="0" destOrd="0" presId="urn:microsoft.com/office/officeart/2005/8/layout/process5"/>
    <dgm:cxn modelId="{9918D57F-119C-4531-88AC-935CF3898D39}" type="presOf" srcId="{44951BAF-4ECC-46BF-A272-0B12F3BCE7AF}" destId="{8421C24B-E384-4DF7-A72D-B7F2F5790A05}" srcOrd="1" destOrd="0" presId="urn:microsoft.com/office/officeart/2005/8/layout/process5"/>
    <dgm:cxn modelId="{C7225285-E0EF-401D-8B93-ED4053AC6EDF}" srcId="{8C0FA2F3-1463-4028-8D68-0B10A754D450}" destId="{E539581B-55CB-4951-BD1D-779F567E544C}" srcOrd="7" destOrd="0" parTransId="{F339FBDF-FD1E-4E60-BA2F-F69C66974AA0}" sibTransId="{EE1A9BFD-FD1C-4945-B644-4B770AE0FC46}"/>
    <dgm:cxn modelId="{35546F89-B588-4722-9477-CE6F4C4258A8}" type="presOf" srcId="{5229B2DE-F71B-4C6C-AAD6-A9D5A29FEE95}" destId="{B66F0C94-4D14-414E-8558-AEED296AEDE7}" srcOrd="1" destOrd="0" presId="urn:microsoft.com/office/officeart/2005/8/layout/process5"/>
    <dgm:cxn modelId="{3C07AC8A-03CB-4207-AA7B-C2E4BFAFB5CC}" type="presOf" srcId="{05CC5370-9B20-435E-853B-95F63F5BD3C6}" destId="{F49AC4CE-007B-4539-ADA8-D289F725BA8A}" srcOrd="1" destOrd="0" presId="urn:microsoft.com/office/officeart/2005/8/layout/process5"/>
    <dgm:cxn modelId="{96C64893-A07E-41FD-AF2E-7E300FC519EB}" srcId="{8C0FA2F3-1463-4028-8D68-0B10A754D450}" destId="{F77A20C6-9865-47F5-B8C4-7A6574EAD9AD}" srcOrd="2" destOrd="0" parTransId="{877C92C3-2F7C-41D0-B3E5-D8044C2D33EA}" sibTransId="{69661386-2373-47A2-977C-58AF93371377}"/>
    <dgm:cxn modelId="{461CD6A1-8A57-4C09-9B50-7EC2104430AF}" type="presOf" srcId="{0A52DEF3-721F-4C34-97E5-64FE3A2B4C50}" destId="{11C296F2-BF53-4768-912B-D3A95C5B2240}" srcOrd="1" destOrd="0" presId="urn:microsoft.com/office/officeart/2005/8/layout/process5"/>
    <dgm:cxn modelId="{6D2837A4-A021-4B0E-ADC5-E8A5D507B214}" srcId="{8C0FA2F3-1463-4028-8D68-0B10A754D450}" destId="{41827BB0-69A3-485F-8B0A-E6DDA7FA7702}" srcOrd="1" destOrd="0" parTransId="{5C5CC433-A19A-4859-A824-5C5D886ED293}" sibTransId="{1E964C52-ACB5-41D9-872F-584D2A67107F}"/>
    <dgm:cxn modelId="{5FA7FEAA-7E51-4F06-A7C4-18BD2F4534A9}" type="presOf" srcId="{44D831C2-CEF3-4F56-807D-0CCCBDFA31F1}" destId="{3B94ABE9-0224-454B-B67E-0434498B9FB1}" srcOrd="1" destOrd="0" presId="urn:microsoft.com/office/officeart/2005/8/layout/process5"/>
    <dgm:cxn modelId="{9160DCBD-CF6A-4CB1-AA10-7675EB26F8DA}" type="presOf" srcId="{5A7EF8D5-40BB-4A68-952F-3C692813E2A8}" destId="{EBEF7580-67EE-4279-91EC-0F4C0D5CC496}" srcOrd="0" destOrd="0" presId="urn:microsoft.com/office/officeart/2005/8/layout/process5"/>
    <dgm:cxn modelId="{DDC9B1C6-6FE2-45E3-BBB6-495A76FF143C}" type="presOf" srcId="{5229B2DE-F71B-4C6C-AAD6-A9D5A29FEE95}" destId="{16F39B5A-4004-4510-9F42-9DFE8B3ACB9B}" srcOrd="0" destOrd="0" presId="urn:microsoft.com/office/officeart/2005/8/layout/process5"/>
    <dgm:cxn modelId="{F23705C7-D518-47AB-8142-6B4A1E6F93C1}" type="presOf" srcId="{44951BAF-4ECC-46BF-A272-0B12F3BCE7AF}" destId="{C433D8A5-F423-40F3-B132-534F0E0A2B4D}" srcOrd="0" destOrd="0" presId="urn:microsoft.com/office/officeart/2005/8/layout/process5"/>
    <dgm:cxn modelId="{883AC2CE-F83F-40E4-B8E3-822F48AA81BE}" srcId="{8C0FA2F3-1463-4028-8D68-0B10A754D450}" destId="{B79AFD20-86FD-4888-A543-7698297ED2A4}" srcOrd="0" destOrd="0" parTransId="{1EA348C8-DB6E-444F-9E7C-E500DF8CCD48}" sibTransId="{0A52DEF3-721F-4C34-97E5-64FE3A2B4C50}"/>
    <dgm:cxn modelId="{CE1746E1-0C7A-4666-BBD8-C0EA52CB0B60}" srcId="{8C0FA2F3-1463-4028-8D68-0B10A754D450}" destId="{8B2CE747-2497-49FB-92C7-83CB156C668F}" srcOrd="4" destOrd="0" parTransId="{A102F2A8-86C7-4F78-9871-1984A7C86450}" sibTransId="{5229B2DE-F71B-4C6C-AAD6-A9D5A29FEE95}"/>
    <dgm:cxn modelId="{AADC5FEA-6B21-4DFB-B1D9-579984D0D1C7}" type="presOf" srcId="{F77A20C6-9865-47F5-B8C4-7A6574EAD9AD}" destId="{2207AB37-4F20-40AF-86A3-F3062C58F9D8}" srcOrd="0" destOrd="0" presId="urn:microsoft.com/office/officeart/2005/8/layout/process5"/>
    <dgm:cxn modelId="{EEDDABEF-2FEE-4301-BD1D-A1356BA2991B}" type="presOf" srcId="{8B2CE747-2497-49FB-92C7-83CB156C668F}" destId="{91B0FDC7-6CBF-4AB9-9889-E7C53C88FEEF}" srcOrd="0" destOrd="0" presId="urn:microsoft.com/office/officeart/2005/8/layout/process5"/>
    <dgm:cxn modelId="{27CF0CFA-7371-4CFE-AD04-89C3B81BEBA7}" srcId="{8C0FA2F3-1463-4028-8D68-0B10A754D450}" destId="{5A7EF8D5-40BB-4A68-952F-3C692813E2A8}" srcOrd="6" destOrd="0" parTransId="{5FA5BC47-2440-4BAE-AF95-664A635B13CA}" sibTransId="{05CC5370-9B20-435E-853B-95F63F5BD3C6}"/>
    <dgm:cxn modelId="{BBF5B4FD-0BBD-4393-AD6C-4B52B32A2B2F}" type="presOf" srcId="{0A52DEF3-721F-4C34-97E5-64FE3A2B4C50}" destId="{70D94340-7C45-4C93-B089-FEBF9DFDA0EB}" srcOrd="0" destOrd="0" presId="urn:microsoft.com/office/officeart/2005/8/layout/process5"/>
    <dgm:cxn modelId="{B8CF72B8-DE37-4CFA-A426-1B827A06006E}" type="presParOf" srcId="{A546D5FA-B09E-460E-81EC-C14C815D1F55}" destId="{6FC7D3CB-2BFD-46C6-AB8B-1DB6F6A6826A}" srcOrd="0" destOrd="0" presId="urn:microsoft.com/office/officeart/2005/8/layout/process5"/>
    <dgm:cxn modelId="{F6FC7E5C-BDC3-4ED2-BDA0-D85484CCA13F}" type="presParOf" srcId="{A546D5FA-B09E-460E-81EC-C14C815D1F55}" destId="{70D94340-7C45-4C93-B089-FEBF9DFDA0EB}" srcOrd="1" destOrd="0" presId="urn:microsoft.com/office/officeart/2005/8/layout/process5"/>
    <dgm:cxn modelId="{FB2BAA06-EED2-4FA3-B09D-2B97BD809C01}" type="presParOf" srcId="{70D94340-7C45-4C93-B089-FEBF9DFDA0EB}" destId="{11C296F2-BF53-4768-912B-D3A95C5B2240}" srcOrd="0" destOrd="0" presId="urn:microsoft.com/office/officeart/2005/8/layout/process5"/>
    <dgm:cxn modelId="{54D4F170-909E-428F-9DCC-9B447A34C7AC}" type="presParOf" srcId="{A546D5FA-B09E-460E-81EC-C14C815D1F55}" destId="{E7C9DA7C-CD14-4A6E-B579-AD862D08D98D}" srcOrd="2" destOrd="0" presId="urn:microsoft.com/office/officeart/2005/8/layout/process5"/>
    <dgm:cxn modelId="{B32ADBB3-C578-4EA3-9B90-015BB7C0D859}" type="presParOf" srcId="{A546D5FA-B09E-460E-81EC-C14C815D1F55}" destId="{6ADE66B9-A660-4600-990B-398C8C6DA65F}" srcOrd="3" destOrd="0" presId="urn:microsoft.com/office/officeart/2005/8/layout/process5"/>
    <dgm:cxn modelId="{ED0FD201-06E3-4429-BC61-76AAE582D56B}" type="presParOf" srcId="{6ADE66B9-A660-4600-990B-398C8C6DA65F}" destId="{C643B182-38AE-4E97-8CCF-77F54F680177}" srcOrd="0" destOrd="0" presId="urn:microsoft.com/office/officeart/2005/8/layout/process5"/>
    <dgm:cxn modelId="{A6567189-C6CB-4354-A0A3-35ED14903229}" type="presParOf" srcId="{A546D5FA-B09E-460E-81EC-C14C815D1F55}" destId="{2207AB37-4F20-40AF-86A3-F3062C58F9D8}" srcOrd="4" destOrd="0" presId="urn:microsoft.com/office/officeart/2005/8/layout/process5"/>
    <dgm:cxn modelId="{4914B2BC-23A7-491D-9591-93A17096978D}" type="presParOf" srcId="{A546D5FA-B09E-460E-81EC-C14C815D1F55}" destId="{484BB5C3-5D3F-489A-8555-621745FF86E0}" srcOrd="5" destOrd="0" presId="urn:microsoft.com/office/officeart/2005/8/layout/process5"/>
    <dgm:cxn modelId="{B3D08325-36B5-4221-BD3F-BCE56FB29271}" type="presParOf" srcId="{484BB5C3-5D3F-489A-8555-621745FF86E0}" destId="{E0C0CF21-FDD1-4555-98B5-0759112E9336}" srcOrd="0" destOrd="0" presId="urn:microsoft.com/office/officeart/2005/8/layout/process5"/>
    <dgm:cxn modelId="{5AC72104-F530-438C-B4AE-653E03540B82}" type="presParOf" srcId="{A546D5FA-B09E-460E-81EC-C14C815D1F55}" destId="{B9557DAF-9255-4CE2-8164-26FA7898ADA1}" srcOrd="6" destOrd="0" presId="urn:microsoft.com/office/officeart/2005/8/layout/process5"/>
    <dgm:cxn modelId="{1817F437-BF92-418C-8726-57FE24531F3C}" type="presParOf" srcId="{A546D5FA-B09E-460E-81EC-C14C815D1F55}" destId="{A8C331E5-69B6-4505-8CFF-F0942A877DD2}" srcOrd="7" destOrd="0" presId="urn:microsoft.com/office/officeart/2005/8/layout/process5"/>
    <dgm:cxn modelId="{C9AB7742-C870-4F60-8EE9-A05F46CD3878}" type="presParOf" srcId="{A8C331E5-69B6-4505-8CFF-F0942A877DD2}" destId="{3B94ABE9-0224-454B-B67E-0434498B9FB1}" srcOrd="0" destOrd="0" presId="urn:microsoft.com/office/officeart/2005/8/layout/process5"/>
    <dgm:cxn modelId="{D57FE7CD-279A-468E-91E4-2D37ED71A92C}" type="presParOf" srcId="{A546D5FA-B09E-460E-81EC-C14C815D1F55}" destId="{91B0FDC7-6CBF-4AB9-9889-E7C53C88FEEF}" srcOrd="8" destOrd="0" presId="urn:microsoft.com/office/officeart/2005/8/layout/process5"/>
    <dgm:cxn modelId="{525DAA5D-BB09-4A6A-A469-2F232227AD16}" type="presParOf" srcId="{A546D5FA-B09E-460E-81EC-C14C815D1F55}" destId="{16F39B5A-4004-4510-9F42-9DFE8B3ACB9B}" srcOrd="9" destOrd="0" presId="urn:microsoft.com/office/officeart/2005/8/layout/process5"/>
    <dgm:cxn modelId="{65103478-D165-47F7-A50D-852199B600C0}" type="presParOf" srcId="{16F39B5A-4004-4510-9F42-9DFE8B3ACB9B}" destId="{B66F0C94-4D14-414E-8558-AEED296AEDE7}" srcOrd="0" destOrd="0" presId="urn:microsoft.com/office/officeart/2005/8/layout/process5"/>
    <dgm:cxn modelId="{D500BC2A-1DB0-45FE-BF19-8AAA53B4CC0B}" type="presParOf" srcId="{A546D5FA-B09E-460E-81EC-C14C815D1F55}" destId="{BBD65F9B-62CA-4378-9D05-9CF63098CCA2}" srcOrd="10" destOrd="0" presId="urn:microsoft.com/office/officeart/2005/8/layout/process5"/>
    <dgm:cxn modelId="{CDDED46B-D3C1-4B18-8987-16BACA52970A}" type="presParOf" srcId="{A546D5FA-B09E-460E-81EC-C14C815D1F55}" destId="{C433D8A5-F423-40F3-B132-534F0E0A2B4D}" srcOrd="11" destOrd="0" presId="urn:microsoft.com/office/officeart/2005/8/layout/process5"/>
    <dgm:cxn modelId="{1FA82F5D-FE9B-407E-82CD-0DF77C84281D}" type="presParOf" srcId="{C433D8A5-F423-40F3-B132-534F0E0A2B4D}" destId="{8421C24B-E384-4DF7-A72D-B7F2F5790A05}" srcOrd="0" destOrd="0" presId="urn:microsoft.com/office/officeart/2005/8/layout/process5"/>
    <dgm:cxn modelId="{7516E214-1845-40B8-BE39-D56AAD5C443B}" type="presParOf" srcId="{A546D5FA-B09E-460E-81EC-C14C815D1F55}" destId="{EBEF7580-67EE-4279-91EC-0F4C0D5CC496}" srcOrd="12" destOrd="0" presId="urn:microsoft.com/office/officeart/2005/8/layout/process5"/>
    <dgm:cxn modelId="{9E19D533-D19C-42B4-B087-B17F47064355}" type="presParOf" srcId="{A546D5FA-B09E-460E-81EC-C14C815D1F55}" destId="{7D601573-EB93-438A-80B1-2BE84B9DBF83}" srcOrd="13" destOrd="0" presId="urn:microsoft.com/office/officeart/2005/8/layout/process5"/>
    <dgm:cxn modelId="{12DA88D4-2ABF-47C4-B045-3458BF83E362}" type="presParOf" srcId="{7D601573-EB93-438A-80B1-2BE84B9DBF83}" destId="{F49AC4CE-007B-4539-ADA8-D289F725BA8A}" srcOrd="0" destOrd="0" presId="urn:microsoft.com/office/officeart/2005/8/layout/process5"/>
    <dgm:cxn modelId="{1C65985B-1AC8-477A-9BA8-9193DB575A9C}" type="presParOf" srcId="{A546D5FA-B09E-460E-81EC-C14C815D1F55}" destId="{FDA80E67-7546-44C6-B0CE-A155FCA9A104}" srcOrd="14" destOrd="0" presId="urn:microsoft.com/office/officeart/2005/8/layout/process5"/>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24223A6-18D5-417B-A2E6-3E55241897D2}" type="doc">
      <dgm:prSet loTypeId="urn:microsoft.com/office/officeart/2005/8/layout/process4" loCatId="process" qsTypeId="urn:microsoft.com/office/officeart/2005/8/quickstyle/simple1" qsCatId="simple" csTypeId="urn:microsoft.com/office/officeart/2005/8/colors/colorful2" csCatId="colorful" phldr="1"/>
      <dgm:spPr/>
      <dgm:t>
        <a:bodyPr/>
        <a:lstStyle/>
        <a:p>
          <a:endParaRPr lang="en-AE"/>
        </a:p>
      </dgm:t>
    </dgm:pt>
    <dgm:pt modelId="{E5D3A4FC-B71C-44D3-B434-E07FE97A6DFD}">
      <dgm:prSet phldrT="[Text]" custT="1"/>
      <dgm:spPr>
        <a:solidFill>
          <a:srgbClr val="E3D167"/>
        </a:solidFill>
      </dgm:spPr>
      <dgm:t>
        <a:bodyPr/>
        <a:lstStyle/>
        <a:p>
          <a:r>
            <a:rPr lang="en-US" sz="3600" b="1" u="sng" dirty="0">
              <a:solidFill>
                <a:schemeClr val="tx1"/>
              </a:solidFill>
            </a:rPr>
            <a:t>ULB data processed by DA team</a:t>
          </a:r>
          <a:endParaRPr lang="en-AE" sz="3600" b="1" u="sng" dirty="0">
            <a:solidFill>
              <a:schemeClr val="tx1"/>
            </a:solidFill>
          </a:endParaRPr>
        </a:p>
      </dgm:t>
    </dgm:pt>
    <dgm:pt modelId="{526319CC-42F5-4FBC-8897-8383BAFB1BB4}" type="parTrans" cxnId="{A123D008-C8EA-4A57-A3F0-A227821342D8}">
      <dgm:prSet/>
      <dgm:spPr/>
      <dgm:t>
        <a:bodyPr/>
        <a:lstStyle/>
        <a:p>
          <a:endParaRPr lang="en-AE" b="1"/>
        </a:p>
      </dgm:t>
    </dgm:pt>
    <dgm:pt modelId="{1EA836E3-1B08-42F8-9DB3-F13BCA03C428}" type="sibTrans" cxnId="{A123D008-C8EA-4A57-A3F0-A227821342D8}">
      <dgm:prSet/>
      <dgm:spPr/>
      <dgm:t>
        <a:bodyPr/>
        <a:lstStyle/>
        <a:p>
          <a:endParaRPr lang="en-AE" b="1"/>
        </a:p>
      </dgm:t>
    </dgm:pt>
    <dgm:pt modelId="{839AA176-DAD1-4EF8-A532-AACEDC1701C6}">
      <dgm:prSet phldrT="[Text]" custT="1"/>
      <dgm:spPr>
        <a:solidFill>
          <a:srgbClr val="E3D167"/>
        </a:solidFill>
        <a:ln w="12700" cap="flat" cmpd="sng" algn="ctr">
          <a:solidFill>
            <a:prstClr val="white">
              <a:hueOff val="0"/>
              <a:satOff val="0"/>
              <a:lumOff val="0"/>
              <a:alphaOff val="0"/>
            </a:prstClr>
          </a:solidFill>
          <a:prstDash val="solid"/>
          <a:miter lim="800000"/>
        </a:ln>
        <a:effectLst/>
      </dgm:spPr>
      <dgm:t>
        <a:bodyPr spcFirstLastPara="0" vert="horz" wrap="square" lIns="256032" tIns="256032" rIns="256032" bIns="256032" numCol="1" spcCol="1270" anchor="ctr" anchorCtr="0"/>
        <a:lstStyle/>
        <a:p>
          <a:pPr marL="0" lvl="0" indent="0" algn="ctr" defTabSz="1600200">
            <a:lnSpc>
              <a:spcPct val="90000"/>
            </a:lnSpc>
            <a:spcBef>
              <a:spcPct val="0"/>
            </a:spcBef>
            <a:spcAft>
              <a:spcPct val="35000"/>
            </a:spcAft>
            <a:buNone/>
          </a:pPr>
          <a:r>
            <a:rPr lang="en-US" sz="3600" b="1" u="sng" kern="1200" dirty="0">
              <a:solidFill>
                <a:prstClr val="black"/>
              </a:solidFill>
              <a:latin typeface="Calibri" panose="020F0502020204030204"/>
              <a:ea typeface="+mn-ea"/>
              <a:cs typeface="+mn-cs"/>
            </a:rPr>
            <a:t>DA team passes or fails the ULB</a:t>
          </a:r>
          <a:endParaRPr lang="en-AE" sz="3600" b="1" u="sng" kern="1200" dirty="0">
            <a:solidFill>
              <a:prstClr val="black"/>
            </a:solidFill>
            <a:latin typeface="Calibri" panose="020F0502020204030204"/>
            <a:ea typeface="+mn-ea"/>
            <a:cs typeface="+mn-cs"/>
          </a:endParaRPr>
        </a:p>
      </dgm:t>
    </dgm:pt>
    <dgm:pt modelId="{5BF52A09-4B13-486F-A280-9BAE117A042A}" type="parTrans" cxnId="{AE88BE41-7BEA-4D15-8044-57E3DC2853A7}">
      <dgm:prSet/>
      <dgm:spPr/>
      <dgm:t>
        <a:bodyPr/>
        <a:lstStyle/>
        <a:p>
          <a:endParaRPr lang="en-AE" b="1"/>
        </a:p>
      </dgm:t>
    </dgm:pt>
    <dgm:pt modelId="{E3003282-947D-43DB-8B46-1342AE696678}" type="sibTrans" cxnId="{AE88BE41-7BEA-4D15-8044-57E3DC2853A7}">
      <dgm:prSet/>
      <dgm:spPr/>
      <dgm:t>
        <a:bodyPr/>
        <a:lstStyle/>
        <a:p>
          <a:endParaRPr lang="en-AE" b="1"/>
        </a:p>
      </dgm:t>
    </dgm:pt>
    <dgm:pt modelId="{348A0FA0-31C2-425B-8431-9A2FC3A4E5F5}">
      <dgm:prSet phldrT="[Text]" custT="1"/>
      <dgm:spPr>
        <a:solidFill>
          <a:srgbClr val="E3D167"/>
        </a:solidFill>
        <a:ln w="12700" cap="flat" cmpd="sng" algn="ctr">
          <a:solidFill>
            <a:prstClr val="white">
              <a:hueOff val="0"/>
              <a:satOff val="0"/>
              <a:lumOff val="0"/>
              <a:alphaOff val="0"/>
            </a:prstClr>
          </a:solidFill>
          <a:prstDash val="solid"/>
          <a:miter lim="800000"/>
        </a:ln>
        <a:effectLst/>
      </dgm:spPr>
      <dgm:t>
        <a:bodyPr spcFirstLastPara="0" vert="horz" wrap="square" lIns="256032" tIns="256032" rIns="256032" bIns="256032" numCol="1" spcCol="1270" anchor="ctr" anchorCtr="0"/>
        <a:lstStyle/>
        <a:p>
          <a:pPr marL="0" lvl="0" indent="0" algn="ctr" defTabSz="1600200">
            <a:lnSpc>
              <a:spcPct val="90000"/>
            </a:lnSpc>
            <a:spcBef>
              <a:spcPct val="0"/>
            </a:spcBef>
            <a:spcAft>
              <a:spcPct val="35000"/>
            </a:spcAft>
            <a:buNone/>
          </a:pPr>
          <a:r>
            <a:rPr lang="en-US" sz="3600" b="1" u="sng" kern="1200" dirty="0">
              <a:solidFill>
                <a:prstClr val="black"/>
              </a:solidFill>
              <a:latin typeface="Calibri" panose="020F0502020204030204"/>
              <a:ea typeface="+mn-ea"/>
              <a:cs typeface="+mn-cs"/>
            </a:rPr>
            <a:t>ULBs which pass begin FA</a:t>
          </a:r>
        </a:p>
      </dgm:t>
    </dgm:pt>
    <dgm:pt modelId="{0E7DD9BD-7E5A-4A69-9695-935F910E4341}" type="parTrans" cxnId="{1CB349DD-9B7E-48BB-9FC7-12D1A18C165B}">
      <dgm:prSet/>
      <dgm:spPr/>
      <dgm:t>
        <a:bodyPr/>
        <a:lstStyle/>
        <a:p>
          <a:endParaRPr lang="en-AE" b="1"/>
        </a:p>
      </dgm:t>
    </dgm:pt>
    <dgm:pt modelId="{17080C68-B6C9-4499-9C58-A82711C04B1F}" type="sibTrans" cxnId="{1CB349DD-9B7E-48BB-9FC7-12D1A18C165B}">
      <dgm:prSet/>
      <dgm:spPr/>
      <dgm:t>
        <a:bodyPr/>
        <a:lstStyle/>
        <a:p>
          <a:endParaRPr lang="en-AE" b="1"/>
        </a:p>
      </dgm:t>
    </dgm:pt>
    <dgm:pt modelId="{6C7C55C4-0BD7-4909-86CE-7F2AE9DF38B2}">
      <dgm:prSet phldrT="[Text]" custT="1"/>
      <dgm:spPr>
        <a:solidFill>
          <a:srgbClr val="E3D167"/>
        </a:solidFill>
        <a:ln w="12700" cap="flat" cmpd="sng" algn="ctr">
          <a:solidFill>
            <a:prstClr val="white">
              <a:hueOff val="0"/>
              <a:satOff val="0"/>
              <a:lumOff val="0"/>
              <a:alphaOff val="0"/>
            </a:prstClr>
          </a:solidFill>
          <a:prstDash val="solid"/>
          <a:miter lim="800000"/>
        </a:ln>
        <a:effectLst/>
      </dgm:spPr>
      <dgm:t>
        <a:bodyPr spcFirstLastPara="0" vert="horz" wrap="square" lIns="256032" tIns="256032" rIns="256032" bIns="256032" numCol="1" spcCol="1270" anchor="ctr" anchorCtr="0"/>
        <a:lstStyle/>
        <a:p>
          <a:pPr marL="0" lvl="0" indent="0" algn="ctr" defTabSz="1600200">
            <a:lnSpc>
              <a:spcPct val="90000"/>
            </a:lnSpc>
            <a:spcBef>
              <a:spcPct val="0"/>
            </a:spcBef>
            <a:spcAft>
              <a:spcPct val="35000"/>
            </a:spcAft>
            <a:buNone/>
          </a:pPr>
          <a:r>
            <a:rPr lang="en-US" sz="3600" b="1" u="sng" kern="1200" dirty="0">
              <a:solidFill>
                <a:prstClr val="black"/>
              </a:solidFill>
              <a:latin typeface="Calibri" panose="020F0502020204030204"/>
              <a:ea typeface="+mn-ea"/>
              <a:cs typeface="+mn-cs"/>
            </a:rPr>
            <a:t>Assessors collect data from the field</a:t>
          </a:r>
        </a:p>
      </dgm:t>
    </dgm:pt>
    <dgm:pt modelId="{B01F030D-6B21-42B3-838A-BF3FBDF88687}" type="parTrans" cxnId="{C1049DE2-0420-4ACB-819F-974D5FB1E7BF}">
      <dgm:prSet/>
      <dgm:spPr/>
      <dgm:t>
        <a:bodyPr/>
        <a:lstStyle/>
        <a:p>
          <a:endParaRPr lang="en-AE" b="1"/>
        </a:p>
      </dgm:t>
    </dgm:pt>
    <dgm:pt modelId="{BD827E54-A661-4A48-894A-3D92D66911C9}" type="sibTrans" cxnId="{C1049DE2-0420-4ACB-819F-974D5FB1E7BF}">
      <dgm:prSet/>
      <dgm:spPr/>
      <dgm:t>
        <a:bodyPr/>
        <a:lstStyle/>
        <a:p>
          <a:endParaRPr lang="en-AE" b="1"/>
        </a:p>
      </dgm:t>
    </dgm:pt>
    <dgm:pt modelId="{52DC09BA-F705-438D-A573-2E0A5041C771}">
      <dgm:prSet phldrT="[Text]" custT="1"/>
      <dgm:spPr>
        <a:solidFill>
          <a:srgbClr val="E3D167"/>
        </a:solidFill>
        <a:ln w="12700" cap="flat" cmpd="sng" algn="ctr">
          <a:solidFill>
            <a:prstClr val="white">
              <a:hueOff val="0"/>
              <a:satOff val="0"/>
              <a:lumOff val="0"/>
              <a:alphaOff val="0"/>
            </a:prstClr>
          </a:solidFill>
          <a:prstDash val="solid"/>
          <a:miter lim="800000"/>
        </a:ln>
        <a:effectLst/>
      </dgm:spPr>
      <dgm:t>
        <a:bodyPr spcFirstLastPara="0" vert="horz" wrap="square" lIns="256032" tIns="256032" rIns="256032" bIns="256032" numCol="1" spcCol="1270" anchor="ctr" anchorCtr="0"/>
        <a:lstStyle/>
        <a:p>
          <a:r>
            <a:rPr lang="en-US" sz="2400" b="1" u="sng" dirty="0">
              <a:solidFill>
                <a:schemeClr val="tx1"/>
              </a:solidFill>
            </a:rPr>
            <a:t>Data is collected in the form of pictorial evidences to answer a set of questions as well as surveys of citizens</a:t>
          </a:r>
        </a:p>
      </dgm:t>
    </dgm:pt>
    <dgm:pt modelId="{33D333B3-52A2-4EBD-BFDA-CFC732259045}" type="parTrans" cxnId="{AD16C11B-21CE-468F-AFA1-0694D4D46023}">
      <dgm:prSet/>
      <dgm:spPr/>
      <dgm:t>
        <a:bodyPr/>
        <a:lstStyle/>
        <a:p>
          <a:endParaRPr lang="en-AE" b="1"/>
        </a:p>
      </dgm:t>
    </dgm:pt>
    <dgm:pt modelId="{D310DDF8-5033-4EB4-96C4-75DCEBF20702}" type="sibTrans" cxnId="{AD16C11B-21CE-468F-AFA1-0694D4D46023}">
      <dgm:prSet/>
      <dgm:spPr/>
      <dgm:t>
        <a:bodyPr/>
        <a:lstStyle/>
        <a:p>
          <a:endParaRPr lang="en-AE" b="1"/>
        </a:p>
      </dgm:t>
    </dgm:pt>
    <dgm:pt modelId="{B0F2B175-F14D-424E-A106-46832A90AFD4}">
      <dgm:prSet phldrT="[Text]" custT="1"/>
      <dgm:spPr>
        <a:solidFill>
          <a:srgbClr val="E3D167"/>
        </a:solidFill>
        <a:ln w="12700" cap="flat" cmpd="sng" algn="ctr">
          <a:solidFill>
            <a:prstClr val="white">
              <a:hueOff val="0"/>
              <a:satOff val="0"/>
              <a:lumOff val="0"/>
              <a:alphaOff val="0"/>
            </a:prstClr>
          </a:solidFill>
          <a:prstDash val="solid"/>
          <a:miter lim="800000"/>
        </a:ln>
        <a:effectLst/>
      </dgm:spPr>
      <dgm:t>
        <a:bodyPr spcFirstLastPara="0" vert="horz" wrap="square" lIns="256032" tIns="256032" rIns="256032" bIns="256032" numCol="1" spcCol="1270" anchor="ctr" anchorCtr="0"/>
        <a:lstStyle/>
        <a:p>
          <a:pPr marL="0" lvl="0" indent="0" algn="ctr" defTabSz="1600200">
            <a:lnSpc>
              <a:spcPct val="90000"/>
            </a:lnSpc>
            <a:spcBef>
              <a:spcPct val="0"/>
            </a:spcBef>
            <a:spcAft>
              <a:spcPct val="35000"/>
            </a:spcAft>
            <a:buNone/>
          </a:pPr>
          <a:r>
            <a:rPr lang="en-US" sz="3600" b="1" u="sng" kern="1200" dirty="0">
              <a:solidFill>
                <a:prstClr val="black"/>
              </a:solidFill>
              <a:latin typeface="Calibri" panose="020F0502020204030204"/>
              <a:ea typeface="+mn-ea"/>
              <a:cs typeface="+mn-cs"/>
            </a:rPr>
            <a:t>Data is synced in real time to be assessed by QC team</a:t>
          </a:r>
        </a:p>
      </dgm:t>
    </dgm:pt>
    <dgm:pt modelId="{8BC68BD7-5DBD-406B-AF44-9F5282527FC8}" type="parTrans" cxnId="{6E365453-A582-4F1E-8E93-7618FC2F2507}">
      <dgm:prSet/>
      <dgm:spPr/>
      <dgm:t>
        <a:bodyPr/>
        <a:lstStyle/>
        <a:p>
          <a:endParaRPr lang="en-AE" b="1"/>
        </a:p>
      </dgm:t>
    </dgm:pt>
    <dgm:pt modelId="{9FC81A1B-49F4-46EF-8026-89875797B6C1}" type="sibTrans" cxnId="{6E365453-A582-4F1E-8E93-7618FC2F2507}">
      <dgm:prSet/>
      <dgm:spPr/>
      <dgm:t>
        <a:bodyPr/>
        <a:lstStyle/>
        <a:p>
          <a:endParaRPr lang="en-AE" b="1"/>
        </a:p>
      </dgm:t>
    </dgm:pt>
    <dgm:pt modelId="{499EAC6A-6DD5-4109-8777-15472562E47E}">
      <dgm:prSet phldrT="[Text]" custT="1"/>
      <dgm:spPr>
        <a:solidFill>
          <a:srgbClr val="E3D167"/>
        </a:solidFill>
        <a:ln w="12700" cap="flat" cmpd="sng" algn="ctr">
          <a:solidFill>
            <a:prstClr val="white">
              <a:hueOff val="0"/>
              <a:satOff val="0"/>
              <a:lumOff val="0"/>
              <a:alphaOff val="0"/>
            </a:prstClr>
          </a:solidFill>
          <a:prstDash val="solid"/>
          <a:miter lim="800000"/>
        </a:ln>
        <a:effectLst/>
      </dgm:spPr>
      <dgm:t>
        <a:bodyPr spcFirstLastPara="0" vert="horz" wrap="square" lIns="256032" tIns="256032" rIns="256032" bIns="256032" numCol="1" spcCol="1270" anchor="ctr" anchorCtr="0"/>
        <a:lstStyle/>
        <a:p>
          <a:pPr marL="0" lvl="0" indent="0" algn="ctr" defTabSz="1600200">
            <a:lnSpc>
              <a:spcPct val="90000"/>
            </a:lnSpc>
            <a:spcBef>
              <a:spcPct val="0"/>
            </a:spcBef>
            <a:spcAft>
              <a:spcPct val="35000"/>
            </a:spcAft>
            <a:buNone/>
          </a:pPr>
          <a:r>
            <a:rPr lang="en-US" sz="3600" b="1" u="sng" kern="1200" dirty="0">
              <a:solidFill>
                <a:prstClr val="black"/>
              </a:solidFill>
              <a:latin typeface="Calibri" panose="020F0502020204030204"/>
              <a:ea typeface="+mn-ea"/>
              <a:cs typeface="+mn-cs"/>
            </a:rPr>
            <a:t>QC team verifies data</a:t>
          </a:r>
        </a:p>
      </dgm:t>
    </dgm:pt>
    <dgm:pt modelId="{3D62231E-4A11-4540-9D02-712F28EFCE5D}" type="parTrans" cxnId="{FC6AED41-62E3-4687-A2AD-94EE0C7B8FDE}">
      <dgm:prSet/>
      <dgm:spPr/>
      <dgm:t>
        <a:bodyPr/>
        <a:lstStyle/>
        <a:p>
          <a:endParaRPr lang="en-AE" b="1"/>
        </a:p>
      </dgm:t>
    </dgm:pt>
    <dgm:pt modelId="{77B00B65-5A13-43E6-9810-2937A3AB0C81}" type="sibTrans" cxnId="{FC6AED41-62E3-4687-A2AD-94EE0C7B8FDE}">
      <dgm:prSet/>
      <dgm:spPr/>
      <dgm:t>
        <a:bodyPr/>
        <a:lstStyle/>
        <a:p>
          <a:endParaRPr lang="en-AE" b="1"/>
        </a:p>
      </dgm:t>
    </dgm:pt>
    <dgm:pt modelId="{1CB3C09F-2E1C-4B38-BC0C-931643D1E869}">
      <dgm:prSet phldrT="[Text]" custT="1"/>
      <dgm:spPr>
        <a:solidFill>
          <a:srgbClr val="E3D167"/>
        </a:solidFill>
        <a:ln w="12700" cap="flat" cmpd="sng" algn="ctr">
          <a:solidFill>
            <a:prstClr val="white">
              <a:hueOff val="0"/>
              <a:satOff val="0"/>
              <a:lumOff val="0"/>
              <a:alphaOff val="0"/>
            </a:prstClr>
          </a:solidFill>
          <a:prstDash val="solid"/>
          <a:miter lim="800000"/>
        </a:ln>
        <a:effectLst/>
      </dgm:spPr>
      <dgm:t>
        <a:bodyPr spcFirstLastPara="0" vert="horz" wrap="square" lIns="256032" tIns="256032" rIns="256032" bIns="256032" numCol="1" spcCol="1270" anchor="ctr" anchorCtr="0"/>
        <a:lstStyle/>
        <a:p>
          <a:pPr marL="0" lvl="0" indent="0" algn="ctr" defTabSz="1600200">
            <a:lnSpc>
              <a:spcPct val="90000"/>
            </a:lnSpc>
            <a:spcBef>
              <a:spcPct val="0"/>
            </a:spcBef>
            <a:spcAft>
              <a:spcPct val="35000"/>
            </a:spcAft>
            <a:buNone/>
          </a:pPr>
          <a:r>
            <a:rPr lang="en-US" sz="3600" b="1" u="sng" kern="1200" dirty="0">
              <a:solidFill>
                <a:prstClr val="black"/>
              </a:solidFill>
              <a:latin typeface="Calibri" panose="020F0502020204030204"/>
              <a:ea typeface="+mn-ea"/>
              <a:cs typeface="+mn-cs"/>
            </a:rPr>
            <a:t>Data is sent to Scoring and Certification</a:t>
          </a:r>
        </a:p>
      </dgm:t>
    </dgm:pt>
    <dgm:pt modelId="{AFD0D87E-440A-4158-A3A5-200F14745109}" type="parTrans" cxnId="{E4F7D398-178B-4238-B0C8-8D353B07A904}">
      <dgm:prSet/>
      <dgm:spPr/>
      <dgm:t>
        <a:bodyPr/>
        <a:lstStyle/>
        <a:p>
          <a:endParaRPr lang="en-AE" b="1"/>
        </a:p>
      </dgm:t>
    </dgm:pt>
    <dgm:pt modelId="{37C9F377-FF22-4A00-979F-F0952545D6AF}" type="sibTrans" cxnId="{E4F7D398-178B-4238-B0C8-8D353B07A904}">
      <dgm:prSet/>
      <dgm:spPr/>
      <dgm:t>
        <a:bodyPr/>
        <a:lstStyle/>
        <a:p>
          <a:endParaRPr lang="en-AE" b="1"/>
        </a:p>
      </dgm:t>
    </dgm:pt>
    <dgm:pt modelId="{E8F28FB1-E8AC-4DDE-8E13-DFF03A120C5C}" type="pres">
      <dgm:prSet presAssocID="{D24223A6-18D5-417B-A2E6-3E55241897D2}" presName="Name0" presStyleCnt="0">
        <dgm:presLayoutVars>
          <dgm:dir/>
          <dgm:animLvl val="lvl"/>
          <dgm:resizeHandles val="exact"/>
        </dgm:presLayoutVars>
      </dgm:prSet>
      <dgm:spPr/>
    </dgm:pt>
    <dgm:pt modelId="{76C789CF-127A-4063-9BE6-8665BCD5DCA4}" type="pres">
      <dgm:prSet presAssocID="{1CB3C09F-2E1C-4B38-BC0C-931643D1E869}" presName="boxAndChildren" presStyleCnt="0"/>
      <dgm:spPr/>
    </dgm:pt>
    <dgm:pt modelId="{177105DB-3C4C-4B3F-865A-636535BA4B5E}" type="pres">
      <dgm:prSet presAssocID="{1CB3C09F-2E1C-4B38-BC0C-931643D1E869}" presName="parentTextBox" presStyleLbl="node1" presStyleIdx="0" presStyleCnt="8"/>
      <dgm:spPr>
        <a:xfrm>
          <a:off x="0" y="7305543"/>
          <a:ext cx="13435959" cy="684985"/>
        </a:xfrm>
        <a:prstGeom prst="rect">
          <a:avLst/>
        </a:prstGeom>
      </dgm:spPr>
    </dgm:pt>
    <dgm:pt modelId="{B1A1732D-DBBC-4FF6-9F56-DED081B6D6E0}" type="pres">
      <dgm:prSet presAssocID="{77B00B65-5A13-43E6-9810-2937A3AB0C81}" presName="sp" presStyleCnt="0"/>
      <dgm:spPr/>
    </dgm:pt>
    <dgm:pt modelId="{84B868F9-3D65-4B96-9C12-A8E03EE5A907}" type="pres">
      <dgm:prSet presAssocID="{499EAC6A-6DD5-4109-8777-15472562E47E}" presName="arrowAndChildren" presStyleCnt="0"/>
      <dgm:spPr/>
    </dgm:pt>
    <dgm:pt modelId="{64358FCA-5B60-454F-988A-6C516817B139}" type="pres">
      <dgm:prSet presAssocID="{499EAC6A-6DD5-4109-8777-15472562E47E}" presName="parentTextArrow" presStyleLbl="node1" presStyleIdx="1" presStyleCnt="8"/>
      <dgm:spPr>
        <a:xfrm rot="10800000">
          <a:off x="0" y="6262310"/>
          <a:ext cx="13435959" cy="1053507"/>
        </a:xfrm>
        <a:prstGeom prst="upArrowCallout">
          <a:avLst/>
        </a:prstGeom>
      </dgm:spPr>
    </dgm:pt>
    <dgm:pt modelId="{F2D14FB9-EAFA-4AFD-9C72-DC6D38A111DF}" type="pres">
      <dgm:prSet presAssocID="{9FC81A1B-49F4-46EF-8026-89875797B6C1}" presName="sp" presStyleCnt="0"/>
      <dgm:spPr/>
    </dgm:pt>
    <dgm:pt modelId="{5CFF3C77-F598-433F-BB57-2D09620BBC91}" type="pres">
      <dgm:prSet presAssocID="{B0F2B175-F14D-424E-A106-46832A90AFD4}" presName="arrowAndChildren" presStyleCnt="0"/>
      <dgm:spPr/>
    </dgm:pt>
    <dgm:pt modelId="{35C3E529-5885-4CA8-9B0E-B91EED3A8B64}" type="pres">
      <dgm:prSet presAssocID="{B0F2B175-F14D-424E-A106-46832A90AFD4}" presName="parentTextArrow" presStyleLbl="node1" presStyleIdx="2" presStyleCnt="8"/>
      <dgm:spPr>
        <a:xfrm rot="10800000">
          <a:off x="0" y="5219078"/>
          <a:ext cx="13435959" cy="1053507"/>
        </a:xfrm>
        <a:prstGeom prst="upArrowCallout">
          <a:avLst/>
        </a:prstGeom>
      </dgm:spPr>
    </dgm:pt>
    <dgm:pt modelId="{2EDEFAB8-B08A-4597-9E40-1142C02EAE3E}" type="pres">
      <dgm:prSet presAssocID="{D310DDF8-5033-4EB4-96C4-75DCEBF20702}" presName="sp" presStyleCnt="0"/>
      <dgm:spPr/>
    </dgm:pt>
    <dgm:pt modelId="{954ECC1B-594B-44EB-AC37-A995F995A6BF}" type="pres">
      <dgm:prSet presAssocID="{52DC09BA-F705-438D-A573-2E0A5041C771}" presName="arrowAndChildren" presStyleCnt="0"/>
      <dgm:spPr/>
    </dgm:pt>
    <dgm:pt modelId="{7C6BBF2A-7454-4858-9717-1B4ECD74A775}" type="pres">
      <dgm:prSet presAssocID="{52DC09BA-F705-438D-A573-2E0A5041C771}" presName="parentTextArrow" presStyleLbl="node1" presStyleIdx="3" presStyleCnt="8"/>
      <dgm:spPr>
        <a:xfrm rot="10800000">
          <a:off x="0" y="4175846"/>
          <a:ext cx="13435959" cy="1053507"/>
        </a:xfrm>
        <a:prstGeom prst="upArrowCallout">
          <a:avLst/>
        </a:prstGeom>
      </dgm:spPr>
    </dgm:pt>
    <dgm:pt modelId="{5E5ECEDF-3247-4C7B-814E-BFA6522B9B0D}" type="pres">
      <dgm:prSet presAssocID="{BD827E54-A661-4A48-894A-3D92D66911C9}" presName="sp" presStyleCnt="0"/>
      <dgm:spPr/>
    </dgm:pt>
    <dgm:pt modelId="{8C40F568-5B00-498D-B2A5-5B23AC3E4D79}" type="pres">
      <dgm:prSet presAssocID="{6C7C55C4-0BD7-4909-86CE-7F2AE9DF38B2}" presName="arrowAndChildren" presStyleCnt="0"/>
      <dgm:spPr/>
    </dgm:pt>
    <dgm:pt modelId="{F73F306F-8908-42FF-A363-89414C117BD6}" type="pres">
      <dgm:prSet presAssocID="{6C7C55C4-0BD7-4909-86CE-7F2AE9DF38B2}" presName="parentTextArrow" presStyleLbl="node1" presStyleIdx="4" presStyleCnt="8"/>
      <dgm:spPr>
        <a:xfrm rot="10800000">
          <a:off x="0" y="3132613"/>
          <a:ext cx="13435959" cy="1053507"/>
        </a:xfrm>
        <a:prstGeom prst="upArrowCallout">
          <a:avLst/>
        </a:prstGeom>
      </dgm:spPr>
    </dgm:pt>
    <dgm:pt modelId="{12460EC1-E3E2-4B16-8CE3-F7FD8DF15B91}" type="pres">
      <dgm:prSet presAssocID="{17080C68-B6C9-4499-9C58-A82711C04B1F}" presName="sp" presStyleCnt="0"/>
      <dgm:spPr/>
    </dgm:pt>
    <dgm:pt modelId="{639053B9-A3FC-4BB7-86AF-89B9DB8E8159}" type="pres">
      <dgm:prSet presAssocID="{348A0FA0-31C2-425B-8431-9A2FC3A4E5F5}" presName="arrowAndChildren" presStyleCnt="0"/>
      <dgm:spPr/>
    </dgm:pt>
    <dgm:pt modelId="{A9AADD20-64E8-43ED-B7AB-94F2ADBE6564}" type="pres">
      <dgm:prSet presAssocID="{348A0FA0-31C2-425B-8431-9A2FC3A4E5F5}" presName="parentTextArrow" presStyleLbl="node1" presStyleIdx="5" presStyleCnt="8"/>
      <dgm:spPr>
        <a:xfrm rot="10800000">
          <a:off x="0" y="2089381"/>
          <a:ext cx="13435959" cy="1053507"/>
        </a:xfrm>
        <a:prstGeom prst="upArrowCallout">
          <a:avLst/>
        </a:prstGeom>
      </dgm:spPr>
    </dgm:pt>
    <dgm:pt modelId="{B90C6333-B876-4714-BC22-8EE2265456A2}" type="pres">
      <dgm:prSet presAssocID="{E3003282-947D-43DB-8B46-1342AE696678}" presName="sp" presStyleCnt="0"/>
      <dgm:spPr/>
    </dgm:pt>
    <dgm:pt modelId="{490961B1-7497-41BC-B6FA-38D30A69CD98}" type="pres">
      <dgm:prSet presAssocID="{839AA176-DAD1-4EF8-A532-AACEDC1701C6}" presName="arrowAndChildren" presStyleCnt="0"/>
      <dgm:spPr/>
    </dgm:pt>
    <dgm:pt modelId="{11CAB361-4B79-49F8-90ED-5289DB0D455E}" type="pres">
      <dgm:prSet presAssocID="{839AA176-DAD1-4EF8-A532-AACEDC1701C6}" presName="parentTextArrow" presStyleLbl="node1" presStyleIdx="6" presStyleCnt="8"/>
      <dgm:spPr>
        <a:xfrm rot="10800000">
          <a:off x="0" y="1046148"/>
          <a:ext cx="13435959" cy="1053507"/>
        </a:xfrm>
        <a:prstGeom prst="upArrowCallout">
          <a:avLst/>
        </a:prstGeom>
      </dgm:spPr>
    </dgm:pt>
    <dgm:pt modelId="{719E72EE-776D-4A12-B28B-488B0FF07D0E}" type="pres">
      <dgm:prSet presAssocID="{1EA836E3-1B08-42F8-9DB3-F13BCA03C428}" presName="sp" presStyleCnt="0"/>
      <dgm:spPr/>
    </dgm:pt>
    <dgm:pt modelId="{08D4ECA9-30DA-4442-8908-63561011FF49}" type="pres">
      <dgm:prSet presAssocID="{E5D3A4FC-B71C-44D3-B434-E07FE97A6DFD}" presName="arrowAndChildren" presStyleCnt="0"/>
      <dgm:spPr/>
    </dgm:pt>
    <dgm:pt modelId="{CD7CC88C-A108-4941-8D3F-C274545A27DD}" type="pres">
      <dgm:prSet presAssocID="{E5D3A4FC-B71C-44D3-B434-E07FE97A6DFD}" presName="parentTextArrow" presStyleLbl="node1" presStyleIdx="7" presStyleCnt="8"/>
      <dgm:spPr/>
    </dgm:pt>
  </dgm:ptLst>
  <dgm:cxnLst>
    <dgm:cxn modelId="{A123D008-C8EA-4A57-A3F0-A227821342D8}" srcId="{D24223A6-18D5-417B-A2E6-3E55241897D2}" destId="{E5D3A4FC-B71C-44D3-B434-E07FE97A6DFD}" srcOrd="0" destOrd="0" parTransId="{526319CC-42F5-4FBC-8897-8383BAFB1BB4}" sibTransId="{1EA836E3-1B08-42F8-9DB3-F13BCA03C428}"/>
    <dgm:cxn modelId="{D9F69B16-C9BD-486B-9B33-34F757215ABF}" type="presOf" srcId="{D24223A6-18D5-417B-A2E6-3E55241897D2}" destId="{E8F28FB1-E8AC-4DDE-8E13-DFF03A120C5C}" srcOrd="0" destOrd="0" presId="urn:microsoft.com/office/officeart/2005/8/layout/process4"/>
    <dgm:cxn modelId="{B7618E19-0F3D-4078-AAE3-EC777E678185}" type="presOf" srcId="{1CB3C09F-2E1C-4B38-BC0C-931643D1E869}" destId="{177105DB-3C4C-4B3F-865A-636535BA4B5E}" srcOrd="0" destOrd="0" presId="urn:microsoft.com/office/officeart/2005/8/layout/process4"/>
    <dgm:cxn modelId="{AD16C11B-21CE-468F-AFA1-0694D4D46023}" srcId="{D24223A6-18D5-417B-A2E6-3E55241897D2}" destId="{52DC09BA-F705-438D-A573-2E0A5041C771}" srcOrd="4" destOrd="0" parTransId="{33D333B3-52A2-4EBD-BFDA-CFC732259045}" sibTransId="{D310DDF8-5033-4EB4-96C4-75DCEBF20702}"/>
    <dgm:cxn modelId="{AAB2DE1E-1B81-4F40-AA11-A4E1D19E84D2}" type="presOf" srcId="{52DC09BA-F705-438D-A573-2E0A5041C771}" destId="{7C6BBF2A-7454-4858-9717-1B4ECD74A775}" srcOrd="0" destOrd="0" presId="urn:microsoft.com/office/officeart/2005/8/layout/process4"/>
    <dgm:cxn modelId="{AE88BE41-7BEA-4D15-8044-57E3DC2853A7}" srcId="{D24223A6-18D5-417B-A2E6-3E55241897D2}" destId="{839AA176-DAD1-4EF8-A532-AACEDC1701C6}" srcOrd="1" destOrd="0" parTransId="{5BF52A09-4B13-486F-A280-9BAE117A042A}" sibTransId="{E3003282-947D-43DB-8B46-1342AE696678}"/>
    <dgm:cxn modelId="{FC6AED41-62E3-4687-A2AD-94EE0C7B8FDE}" srcId="{D24223A6-18D5-417B-A2E6-3E55241897D2}" destId="{499EAC6A-6DD5-4109-8777-15472562E47E}" srcOrd="6" destOrd="0" parTransId="{3D62231E-4A11-4540-9D02-712F28EFCE5D}" sibTransId="{77B00B65-5A13-43E6-9810-2937A3AB0C81}"/>
    <dgm:cxn modelId="{E6EDAC6C-F995-493E-89A1-6E4A3D5638A6}" type="presOf" srcId="{348A0FA0-31C2-425B-8431-9A2FC3A4E5F5}" destId="{A9AADD20-64E8-43ED-B7AB-94F2ADBE6564}" srcOrd="0" destOrd="0" presId="urn:microsoft.com/office/officeart/2005/8/layout/process4"/>
    <dgm:cxn modelId="{6E365453-A582-4F1E-8E93-7618FC2F2507}" srcId="{D24223A6-18D5-417B-A2E6-3E55241897D2}" destId="{B0F2B175-F14D-424E-A106-46832A90AFD4}" srcOrd="5" destOrd="0" parTransId="{8BC68BD7-5DBD-406B-AF44-9F5282527FC8}" sibTransId="{9FC81A1B-49F4-46EF-8026-89875797B6C1}"/>
    <dgm:cxn modelId="{48FCF57F-7F96-43D7-A278-603D9A2C5F70}" type="presOf" srcId="{B0F2B175-F14D-424E-A106-46832A90AFD4}" destId="{35C3E529-5885-4CA8-9B0E-B91EED3A8B64}" srcOrd="0" destOrd="0" presId="urn:microsoft.com/office/officeart/2005/8/layout/process4"/>
    <dgm:cxn modelId="{E4F7D398-178B-4238-B0C8-8D353B07A904}" srcId="{D24223A6-18D5-417B-A2E6-3E55241897D2}" destId="{1CB3C09F-2E1C-4B38-BC0C-931643D1E869}" srcOrd="7" destOrd="0" parTransId="{AFD0D87E-440A-4158-A3A5-200F14745109}" sibTransId="{37C9F377-FF22-4A00-979F-F0952545D6AF}"/>
    <dgm:cxn modelId="{38133EB4-9AD3-4310-BC17-7299236AD1E5}" type="presOf" srcId="{E5D3A4FC-B71C-44D3-B434-E07FE97A6DFD}" destId="{CD7CC88C-A108-4941-8D3F-C274545A27DD}" srcOrd="0" destOrd="0" presId="urn:microsoft.com/office/officeart/2005/8/layout/process4"/>
    <dgm:cxn modelId="{1CB349DD-9B7E-48BB-9FC7-12D1A18C165B}" srcId="{D24223A6-18D5-417B-A2E6-3E55241897D2}" destId="{348A0FA0-31C2-425B-8431-9A2FC3A4E5F5}" srcOrd="2" destOrd="0" parTransId="{0E7DD9BD-7E5A-4A69-9695-935F910E4341}" sibTransId="{17080C68-B6C9-4499-9C58-A82711C04B1F}"/>
    <dgm:cxn modelId="{3765F5DE-166B-4EED-8C28-A9913055DE0E}" type="presOf" srcId="{839AA176-DAD1-4EF8-A532-AACEDC1701C6}" destId="{11CAB361-4B79-49F8-90ED-5289DB0D455E}" srcOrd="0" destOrd="0" presId="urn:microsoft.com/office/officeart/2005/8/layout/process4"/>
    <dgm:cxn modelId="{C1049DE2-0420-4ACB-819F-974D5FB1E7BF}" srcId="{D24223A6-18D5-417B-A2E6-3E55241897D2}" destId="{6C7C55C4-0BD7-4909-86CE-7F2AE9DF38B2}" srcOrd="3" destOrd="0" parTransId="{B01F030D-6B21-42B3-838A-BF3FBDF88687}" sibTransId="{BD827E54-A661-4A48-894A-3D92D66911C9}"/>
    <dgm:cxn modelId="{E43636F5-A32B-43EE-B5FA-E5C08E8DD637}" type="presOf" srcId="{6C7C55C4-0BD7-4909-86CE-7F2AE9DF38B2}" destId="{F73F306F-8908-42FF-A363-89414C117BD6}" srcOrd="0" destOrd="0" presId="urn:microsoft.com/office/officeart/2005/8/layout/process4"/>
    <dgm:cxn modelId="{37DF0FFF-4B07-4063-9FC2-4C0B633FE1AC}" type="presOf" srcId="{499EAC6A-6DD5-4109-8777-15472562E47E}" destId="{64358FCA-5B60-454F-988A-6C516817B139}" srcOrd="0" destOrd="0" presId="urn:microsoft.com/office/officeart/2005/8/layout/process4"/>
    <dgm:cxn modelId="{2BA81800-7417-45D4-8259-3D97FCE7FCE4}" type="presParOf" srcId="{E8F28FB1-E8AC-4DDE-8E13-DFF03A120C5C}" destId="{76C789CF-127A-4063-9BE6-8665BCD5DCA4}" srcOrd="0" destOrd="0" presId="urn:microsoft.com/office/officeart/2005/8/layout/process4"/>
    <dgm:cxn modelId="{850BA835-9995-4120-B093-02727228C575}" type="presParOf" srcId="{76C789CF-127A-4063-9BE6-8665BCD5DCA4}" destId="{177105DB-3C4C-4B3F-865A-636535BA4B5E}" srcOrd="0" destOrd="0" presId="urn:microsoft.com/office/officeart/2005/8/layout/process4"/>
    <dgm:cxn modelId="{EAD2C561-D862-45FF-A1A7-9714558B318F}" type="presParOf" srcId="{E8F28FB1-E8AC-4DDE-8E13-DFF03A120C5C}" destId="{B1A1732D-DBBC-4FF6-9F56-DED081B6D6E0}" srcOrd="1" destOrd="0" presId="urn:microsoft.com/office/officeart/2005/8/layout/process4"/>
    <dgm:cxn modelId="{6915B825-4898-42A4-8798-C5229FE17C73}" type="presParOf" srcId="{E8F28FB1-E8AC-4DDE-8E13-DFF03A120C5C}" destId="{84B868F9-3D65-4B96-9C12-A8E03EE5A907}" srcOrd="2" destOrd="0" presId="urn:microsoft.com/office/officeart/2005/8/layout/process4"/>
    <dgm:cxn modelId="{38CE6E0F-B361-44A3-BC5E-807C9F0077DB}" type="presParOf" srcId="{84B868F9-3D65-4B96-9C12-A8E03EE5A907}" destId="{64358FCA-5B60-454F-988A-6C516817B139}" srcOrd="0" destOrd="0" presId="urn:microsoft.com/office/officeart/2005/8/layout/process4"/>
    <dgm:cxn modelId="{57F9DFB8-5154-4EEB-93D8-3F97BD0ADE2E}" type="presParOf" srcId="{E8F28FB1-E8AC-4DDE-8E13-DFF03A120C5C}" destId="{F2D14FB9-EAFA-4AFD-9C72-DC6D38A111DF}" srcOrd="3" destOrd="0" presId="urn:microsoft.com/office/officeart/2005/8/layout/process4"/>
    <dgm:cxn modelId="{D4FECFBF-D6BE-4041-A75A-CD854E2BB733}" type="presParOf" srcId="{E8F28FB1-E8AC-4DDE-8E13-DFF03A120C5C}" destId="{5CFF3C77-F598-433F-BB57-2D09620BBC91}" srcOrd="4" destOrd="0" presId="urn:microsoft.com/office/officeart/2005/8/layout/process4"/>
    <dgm:cxn modelId="{20E15335-3BAE-4D8D-8E28-3D7CBBAA3F7A}" type="presParOf" srcId="{5CFF3C77-F598-433F-BB57-2D09620BBC91}" destId="{35C3E529-5885-4CA8-9B0E-B91EED3A8B64}" srcOrd="0" destOrd="0" presId="urn:microsoft.com/office/officeart/2005/8/layout/process4"/>
    <dgm:cxn modelId="{CFCA11BE-3F80-463D-9350-F912FFF7E581}" type="presParOf" srcId="{E8F28FB1-E8AC-4DDE-8E13-DFF03A120C5C}" destId="{2EDEFAB8-B08A-4597-9E40-1142C02EAE3E}" srcOrd="5" destOrd="0" presId="urn:microsoft.com/office/officeart/2005/8/layout/process4"/>
    <dgm:cxn modelId="{93FFF56E-2EBA-44B1-99AD-4BC9FDAEFF78}" type="presParOf" srcId="{E8F28FB1-E8AC-4DDE-8E13-DFF03A120C5C}" destId="{954ECC1B-594B-44EB-AC37-A995F995A6BF}" srcOrd="6" destOrd="0" presId="urn:microsoft.com/office/officeart/2005/8/layout/process4"/>
    <dgm:cxn modelId="{9D9B4C58-514C-4D9B-819A-3BCC72C2FC66}" type="presParOf" srcId="{954ECC1B-594B-44EB-AC37-A995F995A6BF}" destId="{7C6BBF2A-7454-4858-9717-1B4ECD74A775}" srcOrd="0" destOrd="0" presId="urn:microsoft.com/office/officeart/2005/8/layout/process4"/>
    <dgm:cxn modelId="{878F1CB3-54B8-4638-BC99-9F94167232B1}" type="presParOf" srcId="{E8F28FB1-E8AC-4DDE-8E13-DFF03A120C5C}" destId="{5E5ECEDF-3247-4C7B-814E-BFA6522B9B0D}" srcOrd="7" destOrd="0" presId="urn:microsoft.com/office/officeart/2005/8/layout/process4"/>
    <dgm:cxn modelId="{D99B4D24-FDB0-41D3-8AA7-E4DCE5947D60}" type="presParOf" srcId="{E8F28FB1-E8AC-4DDE-8E13-DFF03A120C5C}" destId="{8C40F568-5B00-498D-B2A5-5B23AC3E4D79}" srcOrd="8" destOrd="0" presId="urn:microsoft.com/office/officeart/2005/8/layout/process4"/>
    <dgm:cxn modelId="{A14121C8-8675-4E50-86A6-2F596D0F1E76}" type="presParOf" srcId="{8C40F568-5B00-498D-B2A5-5B23AC3E4D79}" destId="{F73F306F-8908-42FF-A363-89414C117BD6}" srcOrd="0" destOrd="0" presId="urn:microsoft.com/office/officeart/2005/8/layout/process4"/>
    <dgm:cxn modelId="{EF40A010-0133-42B9-AA1A-F8CACF2FFA33}" type="presParOf" srcId="{E8F28FB1-E8AC-4DDE-8E13-DFF03A120C5C}" destId="{12460EC1-E3E2-4B16-8CE3-F7FD8DF15B91}" srcOrd="9" destOrd="0" presId="urn:microsoft.com/office/officeart/2005/8/layout/process4"/>
    <dgm:cxn modelId="{81679866-69ED-4FBB-8C61-D225F9B82BEA}" type="presParOf" srcId="{E8F28FB1-E8AC-4DDE-8E13-DFF03A120C5C}" destId="{639053B9-A3FC-4BB7-86AF-89B9DB8E8159}" srcOrd="10" destOrd="0" presId="urn:microsoft.com/office/officeart/2005/8/layout/process4"/>
    <dgm:cxn modelId="{F8607C04-6D0E-4B5F-BF80-12347626BB71}" type="presParOf" srcId="{639053B9-A3FC-4BB7-86AF-89B9DB8E8159}" destId="{A9AADD20-64E8-43ED-B7AB-94F2ADBE6564}" srcOrd="0" destOrd="0" presId="urn:microsoft.com/office/officeart/2005/8/layout/process4"/>
    <dgm:cxn modelId="{2BA2B381-121C-4DC6-A85E-40DD6BE6A5DE}" type="presParOf" srcId="{E8F28FB1-E8AC-4DDE-8E13-DFF03A120C5C}" destId="{B90C6333-B876-4714-BC22-8EE2265456A2}" srcOrd="11" destOrd="0" presId="urn:microsoft.com/office/officeart/2005/8/layout/process4"/>
    <dgm:cxn modelId="{1A85816A-59BC-4B42-AEC3-3BF9DBA81ED4}" type="presParOf" srcId="{E8F28FB1-E8AC-4DDE-8E13-DFF03A120C5C}" destId="{490961B1-7497-41BC-B6FA-38D30A69CD98}" srcOrd="12" destOrd="0" presId="urn:microsoft.com/office/officeart/2005/8/layout/process4"/>
    <dgm:cxn modelId="{0DE874C7-F3DB-4F40-9378-63815C40E75E}" type="presParOf" srcId="{490961B1-7497-41BC-B6FA-38D30A69CD98}" destId="{11CAB361-4B79-49F8-90ED-5289DB0D455E}" srcOrd="0" destOrd="0" presId="urn:microsoft.com/office/officeart/2005/8/layout/process4"/>
    <dgm:cxn modelId="{1EE6D8E0-676F-466B-A5E6-2A61B62E8BD0}" type="presParOf" srcId="{E8F28FB1-E8AC-4DDE-8E13-DFF03A120C5C}" destId="{719E72EE-776D-4A12-B28B-488B0FF07D0E}" srcOrd="13" destOrd="0" presId="urn:microsoft.com/office/officeart/2005/8/layout/process4"/>
    <dgm:cxn modelId="{DF04AC20-0C75-437A-84B6-816807C39AC6}" type="presParOf" srcId="{E8F28FB1-E8AC-4DDE-8E13-DFF03A120C5C}" destId="{08D4ECA9-30DA-4442-8908-63561011FF49}" srcOrd="14" destOrd="0" presId="urn:microsoft.com/office/officeart/2005/8/layout/process4"/>
    <dgm:cxn modelId="{B89C9F8E-FADF-43E9-A378-B7B78224EB69}" type="presParOf" srcId="{08D4ECA9-30DA-4442-8908-63561011FF49}" destId="{CD7CC88C-A108-4941-8D3F-C274545A27DD}" srcOrd="0" destOrd="0" presId="urn:microsoft.com/office/officeart/2005/8/layout/process4"/>
  </dgm:cxnLst>
  <dgm:bg>
    <a:noFill/>
  </dgm:bg>
  <dgm:whole>
    <a:ln w="9525" cap="flat" cmpd="sng" algn="ctr">
      <a:solidFill>
        <a:schemeClr val="accent2">
          <a:lumMod val="75000"/>
        </a:schemeClr>
      </a:solidFill>
      <a:prstDash val="solid"/>
      <a:round/>
      <a:headEnd type="none" w="med" len="med"/>
      <a:tailEnd type="none" w="med" len="med"/>
    </a:ln>
  </dgm:whole>
  <dgm:extLst>
    <a:ext uri="http://schemas.microsoft.com/office/drawing/2008/diagram">
      <dsp:dataModelExt xmlns:dsp="http://schemas.microsoft.com/office/drawing/2008/diagram" relId="rId2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F64760A-9704-4721-8EF7-55494F4F64CA}" type="doc">
      <dgm:prSet loTypeId="urn:microsoft.com/office/officeart/2005/8/layout/matrix1" loCatId="matrix" qsTypeId="urn:microsoft.com/office/officeart/2005/8/quickstyle/simple2" qsCatId="simple" csTypeId="urn:microsoft.com/office/officeart/2005/8/colors/colorful5" csCatId="colorful" phldr="1"/>
      <dgm:spPr/>
      <dgm:t>
        <a:bodyPr/>
        <a:lstStyle/>
        <a:p>
          <a:endParaRPr lang="en-AE"/>
        </a:p>
      </dgm:t>
    </dgm:pt>
    <dgm:pt modelId="{55E99E78-DC6C-4029-AC1B-6BB1DDA88E95}">
      <dgm:prSet phldrT="[Text]" custT="1"/>
      <dgm:spPr/>
      <dgm:t>
        <a:bodyPr/>
        <a:lstStyle/>
        <a:p>
          <a:r>
            <a:rPr lang="en-US" sz="4000" b="1" u="sng" dirty="0">
              <a:latin typeface="Arial" panose="020B0604020202020204" pitchFamily="34" charset="0"/>
              <a:cs typeface="Arial" panose="020B0604020202020204" pitchFamily="34" charset="0"/>
            </a:rPr>
            <a:t>SWOT ANALYSIS</a:t>
          </a:r>
          <a:endParaRPr lang="en-AE" sz="4000" b="1" u="sng" dirty="0">
            <a:latin typeface="Arial" panose="020B0604020202020204" pitchFamily="34" charset="0"/>
            <a:cs typeface="Arial" panose="020B0604020202020204" pitchFamily="34" charset="0"/>
          </a:endParaRPr>
        </a:p>
      </dgm:t>
    </dgm:pt>
    <dgm:pt modelId="{198B7ADE-A8A8-4192-A6B3-C79D676F88CF}" type="parTrans" cxnId="{A4CB327C-5539-4409-AF7C-FDCC59E04133}">
      <dgm:prSet/>
      <dgm:spPr/>
      <dgm:t>
        <a:bodyPr/>
        <a:lstStyle/>
        <a:p>
          <a:endParaRPr lang="en-AE">
            <a:latin typeface="Arial" panose="020B0604020202020204" pitchFamily="34" charset="0"/>
            <a:cs typeface="Arial" panose="020B0604020202020204" pitchFamily="34" charset="0"/>
          </a:endParaRPr>
        </a:p>
      </dgm:t>
    </dgm:pt>
    <dgm:pt modelId="{251C6D04-5E52-4845-9FC5-EBBE9BB4934A}" type="sibTrans" cxnId="{A4CB327C-5539-4409-AF7C-FDCC59E04133}">
      <dgm:prSet/>
      <dgm:spPr/>
      <dgm:t>
        <a:bodyPr/>
        <a:lstStyle/>
        <a:p>
          <a:endParaRPr lang="en-AE">
            <a:latin typeface="Arial" panose="020B0604020202020204" pitchFamily="34" charset="0"/>
            <a:cs typeface="Arial" panose="020B0604020202020204" pitchFamily="34" charset="0"/>
          </a:endParaRPr>
        </a:p>
      </dgm:t>
    </dgm:pt>
    <dgm:pt modelId="{ACF2689A-4BD7-4379-9CDF-3FF078D23583}">
      <dgm:prSet phldrT="[Text]" custT="1"/>
      <dgm:spPr/>
      <dgm:t>
        <a:bodyPr/>
        <a:lstStyle/>
        <a:p>
          <a:r>
            <a:rPr lang="en-US" sz="3200" b="1" u="sng" dirty="0">
              <a:latin typeface="Arial" panose="020B0604020202020204" pitchFamily="34" charset="0"/>
              <a:cs typeface="Arial" panose="020B0604020202020204" pitchFamily="34" charset="0"/>
            </a:rPr>
            <a:t>STRENGTH</a:t>
          </a:r>
        </a:p>
        <a:p>
          <a:endParaRPr lang="en-US" sz="3200" b="1" dirty="0">
            <a:latin typeface="+mn-lt"/>
            <a:cs typeface="Arial" panose="020B0604020202020204" pitchFamily="34" charset="0"/>
          </a:endParaRPr>
        </a:p>
        <a:p>
          <a:r>
            <a:rPr lang="en-AE" sz="2400" dirty="0">
              <a:latin typeface="+mn-lt"/>
              <a:cs typeface="Arial" panose="020B0604020202020204" pitchFamily="34" charset="0"/>
            </a:rPr>
            <a:t>Improve sanitation standards, better quality of life, city beautification  </a:t>
          </a:r>
        </a:p>
      </dgm:t>
    </dgm:pt>
    <dgm:pt modelId="{16543D03-A10B-4B48-A2B3-A56FAE6E1923}" type="parTrans" cxnId="{E3667C11-D6A0-4624-AF9A-D6AB307B631D}">
      <dgm:prSet/>
      <dgm:spPr/>
      <dgm:t>
        <a:bodyPr/>
        <a:lstStyle/>
        <a:p>
          <a:endParaRPr lang="en-AE">
            <a:latin typeface="Arial" panose="020B0604020202020204" pitchFamily="34" charset="0"/>
            <a:cs typeface="Arial" panose="020B0604020202020204" pitchFamily="34" charset="0"/>
          </a:endParaRPr>
        </a:p>
      </dgm:t>
    </dgm:pt>
    <dgm:pt modelId="{0ADFE411-5303-4C69-8C8B-0918BDE8099F}" type="sibTrans" cxnId="{E3667C11-D6A0-4624-AF9A-D6AB307B631D}">
      <dgm:prSet/>
      <dgm:spPr/>
      <dgm:t>
        <a:bodyPr/>
        <a:lstStyle/>
        <a:p>
          <a:endParaRPr lang="en-AE">
            <a:latin typeface="Arial" panose="020B0604020202020204" pitchFamily="34" charset="0"/>
            <a:cs typeface="Arial" panose="020B0604020202020204" pitchFamily="34" charset="0"/>
          </a:endParaRPr>
        </a:p>
      </dgm:t>
    </dgm:pt>
    <dgm:pt modelId="{0FAD693B-C791-40D8-B264-AF40AFEAC248}">
      <dgm:prSet phldrT="[Text]" custT="1"/>
      <dgm:spPr/>
      <dgm:t>
        <a:bodyPr/>
        <a:lstStyle/>
        <a:p>
          <a:r>
            <a:rPr lang="en-US" sz="3200" b="1" u="sng" dirty="0">
              <a:latin typeface="+mn-lt"/>
              <a:cs typeface="Arial" panose="020B0604020202020204" pitchFamily="34" charset="0"/>
            </a:rPr>
            <a:t>THREATS</a:t>
          </a:r>
        </a:p>
        <a:p>
          <a:endParaRPr lang="en-US" sz="3200" b="1" dirty="0">
            <a:latin typeface="+mn-lt"/>
            <a:cs typeface="Arial" panose="020B0604020202020204" pitchFamily="34" charset="0"/>
          </a:endParaRPr>
        </a:p>
        <a:p>
          <a:r>
            <a:rPr lang="en-US" sz="2400" b="0" dirty="0">
              <a:latin typeface="+mn-lt"/>
              <a:cs typeface="Arial" panose="020B0604020202020204" pitchFamily="34" charset="0"/>
            </a:rPr>
            <a:t>Miscommunication or misunderstanding between assessor and citizen, manipulation of data </a:t>
          </a:r>
          <a:r>
            <a:rPr lang="en-US" sz="3200" b="1" u="sng" dirty="0">
              <a:latin typeface="+mn-lt"/>
              <a:cs typeface="Arial" panose="020B0604020202020204" pitchFamily="34" charset="0"/>
            </a:rPr>
            <a:t>Weakness</a:t>
          </a:r>
          <a:endParaRPr lang="en-AE" sz="3200" b="0" dirty="0">
            <a:latin typeface="+mn-lt"/>
            <a:cs typeface="Arial" panose="020B0604020202020204" pitchFamily="34" charset="0"/>
          </a:endParaRPr>
        </a:p>
      </dgm:t>
    </dgm:pt>
    <dgm:pt modelId="{4FBF9232-A854-473B-9719-F702335C63A5}" type="parTrans" cxnId="{323E1AD7-52A6-4197-9462-B52C39FE4FD6}">
      <dgm:prSet/>
      <dgm:spPr/>
      <dgm:t>
        <a:bodyPr/>
        <a:lstStyle/>
        <a:p>
          <a:endParaRPr lang="en-AE">
            <a:latin typeface="Arial" panose="020B0604020202020204" pitchFamily="34" charset="0"/>
            <a:cs typeface="Arial" panose="020B0604020202020204" pitchFamily="34" charset="0"/>
          </a:endParaRPr>
        </a:p>
      </dgm:t>
    </dgm:pt>
    <dgm:pt modelId="{E1A48328-B759-4309-AFDE-4EF20E48FF08}" type="sibTrans" cxnId="{323E1AD7-52A6-4197-9462-B52C39FE4FD6}">
      <dgm:prSet/>
      <dgm:spPr/>
      <dgm:t>
        <a:bodyPr/>
        <a:lstStyle/>
        <a:p>
          <a:endParaRPr lang="en-AE">
            <a:latin typeface="Arial" panose="020B0604020202020204" pitchFamily="34" charset="0"/>
            <a:cs typeface="Arial" panose="020B0604020202020204" pitchFamily="34" charset="0"/>
          </a:endParaRPr>
        </a:p>
      </dgm:t>
    </dgm:pt>
    <dgm:pt modelId="{0D166082-C703-4F60-A113-33F3E8A246B8}">
      <dgm:prSet phldrT="[Text]" custT="1"/>
      <dgm:spPr/>
      <dgm:t>
        <a:bodyPr/>
        <a:lstStyle/>
        <a:p>
          <a:r>
            <a:rPr lang="en-US" sz="3200" b="1" u="sng" dirty="0">
              <a:latin typeface="+mn-lt"/>
              <a:cs typeface="Arial" panose="020B0604020202020204" pitchFamily="34" charset="0"/>
            </a:rPr>
            <a:t>OPPORTUNITY</a:t>
          </a:r>
        </a:p>
        <a:p>
          <a:endParaRPr lang="en-US" sz="3200" b="1" dirty="0">
            <a:latin typeface="+mn-lt"/>
            <a:cs typeface="Arial" panose="020B0604020202020204" pitchFamily="34" charset="0"/>
          </a:endParaRPr>
        </a:p>
        <a:p>
          <a:r>
            <a:rPr lang="en-US" sz="2400" b="0" dirty="0">
              <a:latin typeface="+mn-lt"/>
              <a:cs typeface="Arial" panose="020B0604020202020204" pitchFamily="34" charset="0"/>
            </a:rPr>
            <a:t> flag ship Government project, Networks formed for future endeavors,  communicating and coordinating with multiple stakeholders of various States</a:t>
          </a:r>
        </a:p>
        <a:p>
          <a:endParaRPr lang="en-AE" sz="2400" b="0" dirty="0">
            <a:latin typeface="Arial" panose="020B0604020202020204" pitchFamily="34" charset="0"/>
            <a:cs typeface="Arial" panose="020B0604020202020204" pitchFamily="34" charset="0"/>
          </a:endParaRPr>
        </a:p>
      </dgm:t>
    </dgm:pt>
    <dgm:pt modelId="{83782D23-1012-44AD-81D2-F4EB16467033}" type="sibTrans" cxnId="{7FB500D2-F996-46FC-8A78-8935F2FDF864}">
      <dgm:prSet/>
      <dgm:spPr/>
      <dgm:t>
        <a:bodyPr/>
        <a:lstStyle/>
        <a:p>
          <a:endParaRPr lang="en-AE">
            <a:latin typeface="Arial" panose="020B0604020202020204" pitchFamily="34" charset="0"/>
            <a:cs typeface="Arial" panose="020B0604020202020204" pitchFamily="34" charset="0"/>
          </a:endParaRPr>
        </a:p>
      </dgm:t>
    </dgm:pt>
    <dgm:pt modelId="{288C135E-C524-4F4A-915B-4EF4D3C66B6A}" type="parTrans" cxnId="{7FB500D2-F996-46FC-8A78-8935F2FDF864}">
      <dgm:prSet/>
      <dgm:spPr/>
      <dgm:t>
        <a:bodyPr/>
        <a:lstStyle/>
        <a:p>
          <a:endParaRPr lang="en-AE">
            <a:latin typeface="Arial" panose="020B0604020202020204" pitchFamily="34" charset="0"/>
            <a:cs typeface="Arial" panose="020B0604020202020204" pitchFamily="34" charset="0"/>
          </a:endParaRPr>
        </a:p>
      </dgm:t>
    </dgm:pt>
    <dgm:pt modelId="{31B1F5A2-F823-4FB8-937C-3062BC1316D9}">
      <dgm:prSet phldrT="[Text]" custT="1"/>
      <dgm:spPr/>
      <dgm:t>
        <a:bodyPr/>
        <a:lstStyle/>
        <a:p>
          <a:r>
            <a:rPr lang="en-US" sz="3200" b="1" u="sng" dirty="0">
              <a:solidFill>
                <a:schemeClr val="bg1"/>
              </a:solidFill>
              <a:latin typeface="+mn-lt"/>
              <a:cs typeface="Arial" panose="020B0604020202020204" pitchFamily="34" charset="0"/>
            </a:rPr>
            <a:t>WEAKNESS</a:t>
          </a:r>
        </a:p>
        <a:p>
          <a:endParaRPr lang="en-US" sz="3200" b="1" dirty="0">
            <a:latin typeface="+mn-lt"/>
            <a:cs typeface="Arial" panose="020B0604020202020204" pitchFamily="34" charset="0"/>
          </a:endParaRPr>
        </a:p>
        <a:p>
          <a:r>
            <a:rPr lang="en-AE" sz="2400" b="0" dirty="0">
              <a:latin typeface="+mn-lt"/>
              <a:cs typeface="Arial" panose="020B0604020202020204" pitchFamily="34" charset="0"/>
            </a:rPr>
            <a:t>Language barriers between QC team and on field Assessor, incorrect data submit Assessors threaten</a:t>
          </a:r>
          <a:r>
            <a:rPr lang="en-US" sz="2400" b="0" dirty="0">
              <a:latin typeface="+mn-lt"/>
              <a:cs typeface="Arial" panose="020B0604020202020204" pitchFamily="34" charset="0"/>
            </a:rPr>
            <a:t>e</a:t>
          </a:r>
          <a:r>
            <a:rPr lang="en-AE" sz="2400" b="0" dirty="0">
              <a:latin typeface="+mn-lt"/>
              <a:cs typeface="Arial" panose="020B0604020202020204" pitchFamily="34" charset="0"/>
            </a:rPr>
            <a:t>d on field</a:t>
          </a:r>
        </a:p>
      </dgm:t>
    </dgm:pt>
    <dgm:pt modelId="{B79806F1-2B4F-4819-8335-ED7DE607680C}" type="sibTrans" cxnId="{DD3E8407-2224-476A-B12C-3351AEA2F85C}">
      <dgm:prSet/>
      <dgm:spPr/>
      <dgm:t>
        <a:bodyPr/>
        <a:lstStyle/>
        <a:p>
          <a:endParaRPr lang="en-AE">
            <a:latin typeface="Arial" panose="020B0604020202020204" pitchFamily="34" charset="0"/>
            <a:cs typeface="Arial" panose="020B0604020202020204" pitchFamily="34" charset="0"/>
          </a:endParaRPr>
        </a:p>
      </dgm:t>
    </dgm:pt>
    <dgm:pt modelId="{9A8B48E6-1BFC-4CAF-932E-B479B1B9DAED}" type="parTrans" cxnId="{DD3E8407-2224-476A-B12C-3351AEA2F85C}">
      <dgm:prSet/>
      <dgm:spPr/>
      <dgm:t>
        <a:bodyPr/>
        <a:lstStyle/>
        <a:p>
          <a:endParaRPr lang="en-AE">
            <a:latin typeface="Arial" panose="020B0604020202020204" pitchFamily="34" charset="0"/>
            <a:cs typeface="Arial" panose="020B0604020202020204" pitchFamily="34" charset="0"/>
          </a:endParaRPr>
        </a:p>
      </dgm:t>
    </dgm:pt>
    <dgm:pt modelId="{B87E620E-B242-46F1-BAD7-D3083A508149}" type="pres">
      <dgm:prSet presAssocID="{EF64760A-9704-4721-8EF7-55494F4F64CA}" presName="diagram" presStyleCnt="0">
        <dgm:presLayoutVars>
          <dgm:chMax val="1"/>
          <dgm:dir/>
          <dgm:animLvl val="ctr"/>
          <dgm:resizeHandles val="exact"/>
        </dgm:presLayoutVars>
      </dgm:prSet>
      <dgm:spPr/>
    </dgm:pt>
    <dgm:pt modelId="{20537ECB-C1D2-46E2-8B98-6A478BAD4B3C}" type="pres">
      <dgm:prSet presAssocID="{EF64760A-9704-4721-8EF7-55494F4F64CA}" presName="matrix" presStyleCnt="0"/>
      <dgm:spPr/>
    </dgm:pt>
    <dgm:pt modelId="{7C2BBAA4-4F9D-45B6-B521-D02BE63E7FAD}" type="pres">
      <dgm:prSet presAssocID="{EF64760A-9704-4721-8EF7-55494F4F64CA}" presName="tile1" presStyleLbl="node1" presStyleIdx="0" presStyleCnt="4" custScaleY="103961" custLinFactNeighborX="0" custLinFactNeighborY="4303"/>
      <dgm:spPr/>
    </dgm:pt>
    <dgm:pt modelId="{2F7913D2-BCC6-4283-8DAA-AD094B7DDE99}" type="pres">
      <dgm:prSet presAssocID="{EF64760A-9704-4721-8EF7-55494F4F64CA}" presName="tile1text" presStyleLbl="node1" presStyleIdx="0" presStyleCnt="4">
        <dgm:presLayoutVars>
          <dgm:chMax val="0"/>
          <dgm:chPref val="0"/>
          <dgm:bulletEnabled val="1"/>
        </dgm:presLayoutVars>
      </dgm:prSet>
      <dgm:spPr/>
    </dgm:pt>
    <dgm:pt modelId="{7B856803-0FF3-4B32-AD22-8031DCA4FB2C}" type="pres">
      <dgm:prSet presAssocID="{EF64760A-9704-4721-8EF7-55494F4F64CA}" presName="tile2" presStyleLbl="node1" presStyleIdx="1" presStyleCnt="4" custLinFactNeighborY="2539"/>
      <dgm:spPr/>
    </dgm:pt>
    <dgm:pt modelId="{FA1F9FC8-7AD0-4702-91A0-79AB63CD74A2}" type="pres">
      <dgm:prSet presAssocID="{EF64760A-9704-4721-8EF7-55494F4F64CA}" presName="tile2text" presStyleLbl="node1" presStyleIdx="1" presStyleCnt="4">
        <dgm:presLayoutVars>
          <dgm:chMax val="0"/>
          <dgm:chPref val="0"/>
          <dgm:bulletEnabled val="1"/>
        </dgm:presLayoutVars>
      </dgm:prSet>
      <dgm:spPr/>
    </dgm:pt>
    <dgm:pt modelId="{24D4D675-BF10-43A8-8CAF-6F9BA4435398}" type="pres">
      <dgm:prSet presAssocID="{EF64760A-9704-4721-8EF7-55494F4F64CA}" presName="tile3" presStyleLbl="node1" presStyleIdx="2" presStyleCnt="4"/>
      <dgm:spPr/>
    </dgm:pt>
    <dgm:pt modelId="{24E465FE-0926-49FA-A786-9161A4E3CD1F}" type="pres">
      <dgm:prSet presAssocID="{EF64760A-9704-4721-8EF7-55494F4F64CA}" presName="tile3text" presStyleLbl="node1" presStyleIdx="2" presStyleCnt="4">
        <dgm:presLayoutVars>
          <dgm:chMax val="0"/>
          <dgm:chPref val="0"/>
          <dgm:bulletEnabled val="1"/>
        </dgm:presLayoutVars>
      </dgm:prSet>
      <dgm:spPr/>
    </dgm:pt>
    <dgm:pt modelId="{F2D4C93F-6981-4760-9A9F-D815F6EF9D8F}" type="pres">
      <dgm:prSet presAssocID="{EF64760A-9704-4721-8EF7-55494F4F64CA}" presName="tile4" presStyleLbl="node1" presStyleIdx="3" presStyleCnt="4" custLinFactNeighborY="873"/>
      <dgm:spPr/>
    </dgm:pt>
    <dgm:pt modelId="{54C71D7C-18D1-4B75-8C08-DCAB29800CFE}" type="pres">
      <dgm:prSet presAssocID="{EF64760A-9704-4721-8EF7-55494F4F64CA}" presName="tile4text" presStyleLbl="node1" presStyleIdx="3" presStyleCnt="4">
        <dgm:presLayoutVars>
          <dgm:chMax val="0"/>
          <dgm:chPref val="0"/>
          <dgm:bulletEnabled val="1"/>
        </dgm:presLayoutVars>
      </dgm:prSet>
      <dgm:spPr/>
    </dgm:pt>
    <dgm:pt modelId="{142A6964-14D4-4037-83A8-A8E9D2F38588}" type="pres">
      <dgm:prSet presAssocID="{EF64760A-9704-4721-8EF7-55494F4F64CA}" presName="centerTile" presStyleLbl="fgShp" presStyleIdx="0" presStyleCnt="1">
        <dgm:presLayoutVars>
          <dgm:chMax val="0"/>
          <dgm:chPref val="0"/>
        </dgm:presLayoutVars>
      </dgm:prSet>
      <dgm:spPr/>
    </dgm:pt>
  </dgm:ptLst>
  <dgm:cxnLst>
    <dgm:cxn modelId="{55C1E902-13EF-41ED-8B48-D5DBD893F643}" type="presOf" srcId="{0FAD693B-C791-40D8-B264-AF40AFEAC248}" destId="{F2D4C93F-6981-4760-9A9F-D815F6EF9D8F}" srcOrd="0" destOrd="0" presId="urn:microsoft.com/office/officeart/2005/8/layout/matrix1"/>
    <dgm:cxn modelId="{DD3E8407-2224-476A-B12C-3351AEA2F85C}" srcId="{55E99E78-DC6C-4029-AC1B-6BB1DDA88E95}" destId="{31B1F5A2-F823-4FB8-937C-3062BC1316D9}" srcOrd="1" destOrd="0" parTransId="{9A8B48E6-1BFC-4CAF-932E-B479B1B9DAED}" sibTransId="{B79806F1-2B4F-4819-8335-ED7DE607680C}"/>
    <dgm:cxn modelId="{E3667C11-D6A0-4624-AF9A-D6AB307B631D}" srcId="{55E99E78-DC6C-4029-AC1B-6BB1DDA88E95}" destId="{ACF2689A-4BD7-4379-9CDF-3FF078D23583}" srcOrd="0" destOrd="0" parTransId="{16543D03-A10B-4B48-A2B3-A56FAE6E1923}" sibTransId="{0ADFE411-5303-4C69-8C8B-0918BDE8099F}"/>
    <dgm:cxn modelId="{11597019-1091-463C-AFA4-90A68742CFAD}" type="presOf" srcId="{0D166082-C703-4F60-A113-33F3E8A246B8}" destId="{24E465FE-0926-49FA-A786-9161A4E3CD1F}" srcOrd="1" destOrd="0" presId="urn:microsoft.com/office/officeart/2005/8/layout/matrix1"/>
    <dgm:cxn modelId="{A93B8335-F3EC-4AD9-A2FB-C564CC7AA231}" type="presOf" srcId="{31B1F5A2-F823-4FB8-937C-3062BC1316D9}" destId="{FA1F9FC8-7AD0-4702-91A0-79AB63CD74A2}" srcOrd="1" destOrd="0" presId="urn:microsoft.com/office/officeart/2005/8/layout/matrix1"/>
    <dgm:cxn modelId="{4E87605F-BB2A-4AE2-A04E-92A9ADA2C8E2}" type="presOf" srcId="{55E99E78-DC6C-4029-AC1B-6BB1DDA88E95}" destId="{142A6964-14D4-4037-83A8-A8E9D2F38588}" srcOrd="0" destOrd="0" presId="urn:microsoft.com/office/officeart/2005/8/layout/matrix1"/>
    <dgm:cxn modelId="{19D4B466-13ED-45F2-AF11-D7292B6AF85B}" type="presOf" srcId="{EF64760A-9704-4721-8EF7-55494F4F64CA}" destId="{B87E620E-B242-46F1-BAD7-D3083A508149}" srcOrd="0" destOrd="0" presId="urn:microsoft.com/office/officeart/2005/8/layout/matrix1"/>
    <dgm:cxn modelId="{17B48E53-6AF1-4600-9171-720FE40163F0}" type="presOf" srcId="{ACF2689A-4BD7-4379-9CDF-3FF078D23583}" destId="{2F7913D2-BCC6-4283-8DAA-AD094B7DDE99}" srcOrd="1" destOrd="0" presId="urn:microsoft.com/office/officeart/2005/8/layout/matrix1"/>
    <dgm:cxn modelId="{C8DFD159-9630-4347-BACE-355F4AFFE08D}" type="presOf" srcId="{0D166082-C703-4F60-A113-33F3E8A246B8}" destId="{24D4D675-BF10-43A8-8CAF-6F9BA4435398}" srcOrd="0" destOrd="0" presId="urn:microsoft.com/office/officeart/2005/8/layout/matrix1"/>
    <dgm:cxn modelId="{A4CB327C-5539-4409-AF7C-FDCC59E04133}" srcId="{EF64760A-9704-4721-8EF7-55494F4F64CA}" destId="{55E99E78-DC6C-4029-AC1B-6BB1DDA88E95}" srcOrd="0" destOrd="0" parTransId="{198B7ADE-A8A8-4192-A6B3-C79D676F88CF}" sibTransId="{251C6D04-5E52-4845-9FC5-EBBE9BB4934A}"/>
    <dgm:cxn modelId="{BE2A9DBF-C998-47B0-B4BC-A623125B03F2}" type="presOf" srcId="{ACF2689A-4BD7-4379-9CDF-3FF078D23583}" destId="{7C2BBAA4-4F9D-45B6-B521-D02BE63E7FAD}" srcOrd="0" destOrd="0" presId="urn:microsoft.com/office/officeart/2005/8/layout/matrix1"/>
    <dgm:cxn modelId="{1D76F4C9-4C04-4AD7-99E7-67ADCB5400B2}" type="presOf" srcId="{31B1F5A2-F823-4FB8-937C-3062BC1316D9}" destId="{7B856803-0FF3-4B32-AD22-8031DCA4FB2C}" srcOrd="0" destOrd="0" presId="urn:microsoft.com/office/officeart/2005/8/layout/matrix1"/>
    <dgm:cxn modelId="{946AEDCC-CE2E-4540-8388-33879B4FBF4A}" type="presOf" srcId="{0FAD693B-C791-40D8-B264-AF40AFEAC248}" destId="{54C71D7C-18D1-4B75-8C08-DCAB29800CFE}" srcOrd="1" destOrd="0" presId="urn:microsoft.com/office/officeart/2005/8/layout/matrix1"/>
    <dgm:cxn modelId="{7FB500D2-F996-46FC-8A78-8935F2FDF864}" srcId="{55E99E78-DC6C-4029-AC1B-6BB1DDA88E95}" destId="{0D166082-C703-4F60-A113-33F3E8A246B8}" srcOrd="2" destOrd="0" parTransId="{288C135E-C524-4F4A-915B-4EF4D3C66B6A}" sibTransId="{83782D23-1012-44AD-81D2-F4EB16467033}"/>
    <dgm:cxn modelId="{323E1AD7-52A6-4197-9462-B52C39FE4FD6}" srcId="{55E99E78-DC6C-4029-AC1B-6BB1DDA88E95}" destId="{0FAD693B-C791-40D8-B264-AF40AFEAC248}" srcOrd="3" destOrd="0" parTransId="{4FBF9232-A854-473B-9719-F702335C63A5}" sibTransId="{E1A48328-B759-4309-AFDE-4EF20E48FF08}"/>
    <dgm:cxn modelId="{B426A500-78B2-46E8-ACF2-7D572C42C3C9}" type="presParOf" srcId="{B87E620E-B242-46F1-BAD7-D3083A508149}" destId="{20537ECB-C1D2-46E2-8B98-6A478BAD4B3C}" srcOrd="0" destOrd="0" presId="urn:microsoft.com/office/officeart/2005/8/layout/matrix1"/>
    <dgm:cxn modelId="{19CB1281-C648-4C9E-B34A-F864D0567366}" type="presParOf" srcId="{20537ECB-C1D2-46E2-8B98-6A478BAD4B3C}" destId="{7C2BBAA4-4F9D-45B6-B521-D02BE63E7FAD}" srcOrd="0" destOrd="0" presId="urn:microsoft.com/office/officeart/2005/8/layout/matrix1"/>
    <dgm:cxn modelId="{762A9E7C-F2E4-47A8-B6BF-BCF6E845BF9D}" type="presParOf" srcId="{20537ECB-C1D2-46E2-8B98-6A478BAD4B3C}" destId="{2F7913D2-BCC6-4283-8DAA-AD094B7DDE99}" srcOrd="1" destOrd="0" presId="urn:microsoft.com/office/officeart/2005/8/layout/matrix1"/>
    <dgm:cxn modelId="{FB8BF55F-4C56-4EE5-B2BF-2079CBCC2AFA}" type="presParOf" srcId="{20537ECB-C1D2-46E2-8B98-6A478BAD4B3C}" destId="{7B856803-0FF3-4B32-AD22-8031DCA4FB2C}" srcOrd="2" destOrd="0" presId="urn:microsoft.com/office/officeart/2005/8/layout/matrix1"/>
    <dgm:cxn modelId="{D8C73A92-F076-4A18-8AB0-3A2F3B763FAD}" type="presParOf" srcId="{20537ECB-C1D2-46E2-8B98-6A478BAD4B3C}" destId="{FA1F9FC8-7AD0-4702-91A0-79AB63CD74A2}" srcOrd="3" destOrd="0" presId="urn:microsoft.com/office/officeart/2005/8/layout/matrix1"/>
    <dgm:cxn modelId="{F86FB99F-862D-474A-BAFE-498AEB0C44BA}" type="presParOf" srcId="{20537ECB-C1D2-46E2-8B98-6A478BAD4B3C}" destId="{24D4D675-BF10-43A8-8CAF-6F9BA4435398}" srcOrd="4" destOrd="0" presId="urn:microsoft.com/office/officeart/2005/8/layout/matrix1"/>
    <dgm:cxn modelId="{A7EC2E1D-2635-44F6-87C6-984C9189B3E4}" type="presParOf" srcId="{20537ECB-C1D2-46E2-8B98-6A478BAD4B3C}" destId="{24E465FE-0926-49FA-A786-9161A4E3CD1F}" srcOrd="5" destOrd="0" presId="urn:microsoft.com/office/officeart/2005/8/layout/matrix1"/>
    <dgm:cxn modelId="{7F8CCBD4-3980-4375-BC7C-87C3534ACEE0}" type="presParOf" srcId="{20537ECB-C1D2-46E2-8B98-6A478BAD4B3C}" destId="{F2D4C93F-6981-4760-9A9F-D815F6EF9D8F}" srcOrd="6" destOrd="0" presId="urn:microsoft.com/office/officeart/2005/8/layout/matrix1"/>
    <dgm:cxn modelId="{710D5024-A0F9-462C-BF8A-BA3F8810374E}" type="presParOf" srcId="{20537ECB-C1D2-46E2-8B98-6A478BAD4B3C}" destId="{54C71D7C-18D1-4B75-8C08-DCAB29800CFE}" srcOrd="7" destOrd="0" presId="urn:microsoft.com/office/officeart/2005/8/layout/matrix1"/>
    <dgm:cxn modelId="{CF798CDA-5941-4F93-8B35-899DFC009AAA}" type="presParOf" srcId="{B87E620E-B242-46F1-BAD7-D3083A508149}" destId="{142A6964-14D4-4037-83A8-A8E9D2F38588}" srcOrd="1" destOrd="0" presId="urn:microsoft.com/office/officeart/2005/8/layout/matrix1"/>
  </dgm:cxnLst>
  <dgm:bg/>
  <dgm:whole/>
  <dgm:extLst>
    <a:ext uri="http://schemas.microsoft.com/office/drawing/2008/diagram">
      <dsp:dataModelExt xmlns:dsp="http://schemas.microsoft.com/office/drawing/2008/diagram" relId="rId31"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AF3816-CD09-41E0-9FDE-BDABB78733A5}">
      <dsp:nvSpPr>
        <dsp:cNvPr id="0" name=""/>
        <dsp:cNvSpPr/>
      </dsp:nvSpPr>
      <dsp:spPr>
        <a:xfrm rot="16200000">
          <a:off x="-518153" y="525536"/>
          <a:ext cx="7509682" cy="6458609"/>
        </a:xfrm>
        <a:prstGeom prst="flowChartManualOperation">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3200" bIns="0" numCol="1" spcCol="1270" anchor="t" anchorCtr="0">
          <a:noAutofit/>
        </a:bodyPr>
        <a:lstStyle/>
        <a:p>
          <a:pPr marL="0" lvl="0" indent="0" algn="l" defTabSz="1422400">
            <a:lnSpc>
              <a:spcPct val="90000"/>
            </a:lnSpc>
            <a:spcBef>
              <a:spcPct val="0"/>
            </a:spcBef>
            <a:spcAft>
              <a:spcPct val="35000"/>
            </a:spcAft>
            <a:buNone/>
          </a:pPr>
          <a:r>
            <a:rPr lang="en-US" sz="3200" u="sng" kern="1200" dirty="0">
              <a:latin typeface="+mn-lt"/>
              <a:cs typeface="Arial" panose="020B0604020202020204" pitchFamily="34" charset="0"/>
            </a:rPr>
            <a:t>GFC 2021</a:t>
          </a:r>
          <a:endParaRPr lang="en-AE" sz="3200" u="sng" kern="1200" dirty="0">
            <a:latin typeface="+mn-lt"/>
            <a:cs typeface="Arial" panose="020B0604020202020204" pitchFamily="34" charset="0"/>
          </a:endParaRPr>
        </a:p>
        <a:p>
          <a:pPr marL="285750" lvl="1" indent="-285750" algn="l" defTabSz="1422400">
            <a:lnSpc>
              <a:spcPct val="90000"/>
            </a:lnSpc>
            <a:spcBef>
              <a:spcPct val="0"/>
            </a:spcBef>
            <a:spcAft>
              <a:spcPct val="15000"/>
            </a:spcAft>
            <a:buChar char="•"/>
          </a:pPr>
          <a:r>
            <a:rPr lang="en-US" sz="3200" kern="1200" dirty="0">
              <a:latin typeface="+mn-lt"/>
              <a:cs typeface="Arial" panose="020B0604020202020204" pitchFamily="34" charset="0"/>
            </a:rPr>
            <a:t>Voluntary participation</a:t>
          </a:r>
          <a:endParaRPr lang="en-AE" sz="3200" kern="1200" dirty="0">
            <a:latin typeface="+mn-lt"/>
            <a:cs typeface="Arial" panose="020B0604020202020204" pitchFamily="34" charset="0"/>
          </a:endParaRPr>
        </a:p>
        <a:p>
          <a:pPr marL="285750" lvl="1" indent="-285750" algn="l" defTabSz="1422400">
            <a:lnSpc>
              <a:spcPct val="90000"/>
            </a:lnSpc>
            <a:spcBef>
              <a:spcPct val="0"/>
            </a:spcBef>
            <a:spcAft>
              <a:spcPct val="15000"/>
            </a:spcAft>
            <a:buChar char="•"/>
          </a:pPr>
          <a:r>
            <a:rPr lang="en-US" sz="3200" kern="1200" dirty="0">
              <a:latin typeface="+mn-lt"/>
              <a:cs typeface="Arial" panose="020B0604020202020204" pitchFamily="34" charset="0"/>
            </a:rPr>
            <a:t>25 Components with Mandatory, Essential &amp; Desirable categories.</a:t>
          </a:r>
          <a:endParaRPr lang="en-AE" sz="3200" kern="1200" dirty="0">
            <a:latin typeface="+mn-lt"/>
            <a:cs typeface="Arial" panose="020B0604020202020204" pitchFamily="34" charset="0"/>
          </a:endParaRPr>
        </a:p>
        <a:p>
          <a:pPr marL="285750" lvl="1" indent="-285750" algn="l" defTabSz="1422400">
            <a:lnSpc>
              <a:spcPct val="90000"/>
            </a:lnSpc>
            <a:spcBef>
              <a:spcPct val="0"/>
            </a:spcBef>
            <a:spcAft>
              <a:spcPct val="15000"/>
            </a:spcAft>
            <a:buChar char="•"/>
          </a:pPr>
          <a:r>
            <a:rPr lang="en-US" sz="3200" kern="1200" dirty="0">
              <a:latin typeface="+mn-lt"/>
              <a:cs typeface="Arial" panose="020B0604020202020204" pitchFamily="34" charset="0"/>
            </a:rPr>
            <a:t>Three-step calculation</a:t>
          </a:r>
          <a:endParaRPr lang="en-AE" sz="3200" kern="1200" dirty="0">
            <a:latin typeface="+mn-lt"/>
            <a:cs typeface="Arial" panose="020B0604020202020204" pitchFamily="34" charset="0"/>
          </a:endParaRPr>
        </a:p>
        <a:p>
          <a:pPr marL="285750" lvl="1" indent="-285750" algn="l" defTabSz="1422400">
            <a:lnSpc>
              <a:spcPct val="90000"/>
            </a:lnSpc>
            <a:spcBef>
              <a:spcPct val="0"/>
            </a:spcBef>
            <a:spcAft>
              <a:spcPct val="15000"/>
            </a:spcAft>
            <a:buChar char="•"/>
          </a:pPr>
          <a:r>
            <a:rPr lang="en-US" sz="3200" kern="1200" dirty="0">
              <a:latin typeface="+mn-lt"/>
              <a:cs typeface="Arial" panose="020B0604020202020204" pitchFamily="34" charset="0"/>
            </a:rPr>
            <a:t>Paper-based declarations</a:t>
          </a:r>
          <a:endParaRPr lang="en-AE" sz="3200" kern="1200" dirty="0">
            <a:latin typeface="+mn-lt"/>
            <a:cs typeface="Arial" panose="020B0604020202020204" pitchFamily="34" charset="0"/>
          </a:endParaRPr>
        </a:p>
        <a:p>
          <a:pPr marL="285750" lvl="1" indent="-285750" algn="l" defTabSz="1422400">
            <a:lnSpc>
              <a:spcPct val="90000"/>
            </a:lnSpc>
            <a:spcBef>
              <a:spcPct val="0"/>
            </a:spcBef>
            <a:spcAft>
              <a:spcPct val="15000"/>
            </a:spcAft>
            <a:buChar char="•"/>
          </a:pPr>
          <a:r>
            <a:rPr lang="en-US" sz="3200" kern="1200" dirty="0">
              <a:latin typeface="+mn-lt"/>
              <a:cs typeface="Arial" panose="020B0604020202020204" pitchFamily="34" charset="0"/>
            </a:rPr>
            <a:t>No centralized monitoring of assessors</a:t>
          </a:r>
          <a:endParaRPr lang="en-AE" sz="3200" kern="1200" dirty="0">
            <a:latin typeface="+mn-lt"/>
            <a:cs typeface="Arial" panose="020B0604020202020204" pitchFamily="34" charset="0"/>
          </a:endParaRPr>
        </a:p>
      </dsp:txBody>
      <dsp:txXfrm rot="5400000">
        <a:off x="7384" y="1501935"/>
        <a:ext cx="6458609" cy="4505810"/>
      </dsp:txXfrm>
    </dsp:sp>
    <dsp:sp modelId="{8F6827D0-DD44-4A2F-B35D-B505FE2259B9}">
      <dsp:nvSpPr>
        <dsp:cNvPr id="0" name=""/>
        <dsp:cNvSpPr/>
      </dsp:nvSpPr>
      <dsp:spPr>
        <a:xfrm rot="16200000">
          <a:off x="6424182" y="525536"/>
          <a:ext cx="7509682" cy="6458609"/>
        </a:xfrm>
        <a:prstGeom prst="flowChartManualOperation">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3200" bIns="0" numCol="1" spcCol="1270" anchor="t" anchorCtr="0">
          <a:noAutofit/>
        </a:bodyPr>
        <a:lstStyle/>
        <a:p>
          <a:pPr marL="0" lvl="0" indent="0" algn="l" defTabSz="1422400">
            <a:lnSpc>
              <a:spcPct val="90000"/>
            </a:lnSpc>
            <a:spcBef>
              <a:spcPct val="0"/>
            </a:spcBef>
            <a:spcAft>
              <a:spcPct val="35000"/>
            </a:spcAft>
            <a:buNone/>
          </a:pPr>
          <a:r>
            <a:rPr lang="en-US" sz="3200" u="sng" kern="1200" dirty="0"/>
            <a:t>GFC 2022</a:t>
          </a:r>
          <a:endParaRPr lang="en-AE" sz="3200" u="sng" kern="1200" dirty="0"/>
        </a:p>
        <a:p>
          <a:pPr marL="285750" lvl="1" indent="-285750" algn="l" defTabSz="1422400">
            <a:lnSpc>
              <a:spcPct val="90000"/>
            </a:lnSpc>
            <a:spcBef>
              <a:spcPct val="0"/>
            </a:spcBef>
            <a:spcAft>
              <a:spcPct val="15000"/>
            </a:spcAft>
            <a:buChar char="•"/>
          </a:pPr>
          <a:r>
            <a:rPr lang="en-US" sz="3200" kern="1200" dirty="0"/>
            <a:t>Mandatory Participation</a:t>
          </a:r>
          <a:endParaRPr lang="en-AE" sz="3200" kern="1200" dirty="0"/>
        </a:p>
        <a:p>
          <a:pPr marL="285750" lvl="1" indent="-285750" algn="l" defTabSz="1422400">
            <a:lnSpc>
              <a:spcPct val="90000"/>
            </a:lnSpc>
            <a:spcBef>
              <a:spcPct val="0"/>
            </a:spcBef>
            <a:spcAft>
              <a:spcPct val="15000"/>
            </a:spcAft>
            <a:buChar char="•"/>
          </a:pPr>
          <a:r>
            <a:rPr lang="en-US" sz="3200" kern="1200" dirty="0"/>
            <a:t>24 components with two groups into ‘Important’ (16 components) and ‘Aspirational’ indicators (24 components)</a:t>
          </a:r>
          <a:endParaRPr lang="en-AE" sz="3200" kern="1200" dirty="0"/>
        </a:p>
        <a:p>
          <a:pPr marL="285750" lvl="1" indent="-285750" algn="l" defTabSz="1422400">
            <a:lnSpc>
              <a:spcPct val="90000"/>
            </a:lnSpc>
            <a:spcBef>
              <a:spcPct val="0"/>
            </a:spcBef>
            <a:spcAft>
              <a:spcPct val="15000"/>
            </a:spcAft>
            <a:buChar char="•"/>
          </a:pPr>
          <a:r>
            <a:rPr lang="en-US" sz="3200" kern="1200" dirty="0"/>
            <a:t>One-step calculation</a:t>
          </a:r>
          <a:endParaRPr lang="en-AE" sz="3200" kern="1200" dirty="0"/>
        </a:p>
        <a:p>
          <a:pPr marL="285750" lvl="1" indent="-285750" algn="l" defTabSz="1422400">
            <a:lnSpc>
              <a:spcPct val="90000"/>
            </a:lnSpc>
            <a:spcBef>
              <a:spcPct val="0"/>
            </a:spcBef>
            <a:spcAft>
              <a:spcPct val="15000"/>
            </a:spcAft>
            <a:buChar char="•"/>
          </a:pPr>
          <a:r>
            <a:rPr lang="en-US" sz="3200" kern="1200" dirty="0"/>
            <a:t>Digital declaration</a:t>
          </a:r>
          <a:endParaRPr lang="en-AE" sz="3200" kern="1200" dirty="0"/>
        </a:p>
        <a:p>
          <a:pPr marL="285750" lvl="1" indent="-285750" algn="l" defTabSz="1422400">
            <a:lnSpc>
              <a:spcPct val="90000"/>
            </a:lnSpc>
            <a:spcBef>
              <a:spcPct val="0"/>
            </a:spcBef>
            <a:spcAft>
              <a:spcPct val="15000"/>
            </a:spcAft>
            <a:buChar char="•"/>
          </a:pPr>
          <a:r>
            <a:rPr lang="en-US" sz="3200" kern="1200" dirty="0"/>
            <a:t>Assessors to be centrally monitored by Ministry.</a:t>
          </a:r>
          <a:endParaRPr lang="en-AE" sz="3200" kern="1200" dirty="0"/>
        </a:p>
      </dsp:txBody>
      <dsp:txXfrm rot="5400000">
        <a:off x="6949719" y="1501935"/>
        <a:ext cx="6458609" cy="45058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79C08D-56CF-4B69-A5B4-3320B19A024C}">
      <dsp:nvSpPr>
        <dsp:cNvPr id="0" name=""/>
        <dsp:cNvSpPr/>
      </dsp:nvSpPr>
      <dsp:spPr>
        <a:xfrm>
          <a:off x="526" y="26658"/>
          <a:ext cx="4643296" cy="1133929"/>
        </a:xfrm>
        <a:prstGeom prst="rect">
          <a:avLst/>
        </a:prstGeom>
        <a:solidFill>
          <a:schemeClr val="accent1">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0472" tIns="125984" rIns="220472" bIns="125984" numCol="1" spcCol="1270" anchor="ctr" anchorCtr="0">
          <a:noAutofit/>
        </a:bodyPr>
        <a:lstStyle/>
        <a:p>
          <a:pPr marL="0" lvl="0" indent="0" algn="ctr" defTabSz="1377950">
            <a:lnSpc>
              <a:spcPct val="90000"/>
            </a:lnSpc>
            <a:spcBef>
              <a:spcPct val="0"/>
            </a:spcBef>
            <a:spcAft>
              <a:spcPct val="35000"/>
            </a:spcAft>
            <a:buNone/>
          </a:pPr>
          <a:r>
            <a:rPr lang="en-US" sz="3100" u="sng" kern="1200" dirty="0">
              <a:solidFill>
                <a:schemeClr val="tx1"/>
              </a:solidFill>
            </a:rPr>
            <a:t>SELF ASSESSMENT</a:t>
          </a:r>
          <a:endParaRPr lang="en-AE" sz="3100" u="sng" kern="1200" dirty="0">
            <a:solidFill>
              <a:schemeClr val="tx1"/>
            </a:solidFill>
          </a:endParaRPr>
        </a:p>
      </dsp:txBody>
      <dsp:txXfrm>
        <a:off x="526" y="26658"/>
        <a:ext cx="4643296" cy="1133929"/>
      </dsp:txXfrm>
    </dsp:sp>
    <dsp:sp modelId="{B6B9C11C-18B6-4DCF-9537-3118688FE004}">
      <dsp:nvSpPr>
        <dsp:cNvPr id="0" name=""/>
        <dsp:cNvSpPr/>
      </dsp:nvSpPr>
      <dsp:spPr>
        <a:xfrm>
          <a:off x="526" y="1160588"/>
          <a:ext cx="4643296" cy="8490220"/>
        </a:xfrm>
        <a:prstGeom prst="rect">
          <a:avLst/>
        </a:prstGeom>
        <a:solidFill>
          <a:schemeClr val="accent1">
            <a:alpha val="90000"/>
            <a:tint val="55000"/>
            <a:hueOff val="0"/>
            <a:satOff val="0"/>
            <a:lumOff val="0"/>
            <a:alphaOff val="0"/>
          </a:schemeClr>
        </a:solidFill>
        <a:ln w="6350" cap="flat" cmpd="sng" algn="ctr">
          <a:solidFill>
            <a:schemeClr val="accent1">
              <a:alpha val="90000"/>
              <a:tint val="55000"/>
              <a:hueOff val="0"/>
              <a:satOff val="0"/>
              <a:lumOff val="0"/>
              <a:alphaOff val="0"/>
            </a:schemeClr>
          </a:solidFill>
          <a:prstDash val="solid"/>
          <a:miter lim="800000"/>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70688" tIns="170688" rIns="227584" bIns="256032" numCol="1" spcCol="1270" anchor="t" anchorCtr="0">
          <a:noAutofit/>
        </a:bodyPr>
        <a:lstStyle/>
        <a:p>
          <a:pPr marL="285750" lvl="1" indent="-285750" algn="just" defTabSz="1422400">
            <a:lnSpc>
              <a:spcPct val="90000"/>
            </a:lnSpc>
            <a:spcBef>
              <a:spcPct val="0"/>
            </a:spcBef>
            <a:spcAft>
              <a:spcPct val="15000"/>
            </a:spcAft>
            <a:buChar char="•"/>
          </a:pPr>
          <a:r>
            <a:rPr lang="en-US" sz="3200" kern="1200" dirty="0">
              <a:latin typeface="+mn-lt"/>
            </a:rPr>
            <a:t>All ULBs will mandatorily carry out self assessment as per the protocol.</a:t>
          </a:r>
          <a:endParaRPr lang="en-AE" sz="3200" kern="1200" dirty="0">
            <a:latin typeface="+mn-lt"/>
          </a:endParaRPr>
        </a:p>
        <a:p>
          <a:pPr marL="285750" lvl="1" indent="-285750" algn="just" defTabSz="1422400">
            <a:lnSpc>
              <a:spcPct val="90000"/>
            </a:lnSpc>
            <a:spcBef>
              <a:spcPct val="0"/>
            </a:spcBef>
            <a:spcAft>
              <a:spcPct val="15000"/>
            </a:spcAft>
            <a:buChar char="•"/>
          </a:pPr>
          <a:r>
            <a:rPr lang="en-US" sz="3200" kern="1200" dirty="0">
              <a:latin typeface="+mn-lt"/>
            </a:rPr>
            <a:t>The self assessment tool will be available on the SBM portal</a:t>
          </a:r>
          <a:endParaRPr lang="en-AE" sz="3200" kern="1200" dirty="0">
            <a:latin typeface="+mn-lt"/>
          </a:endParaRPr>
        </a:p>
      </dsp:txBody>
      <dsp:txXfrm>
        <a:off x="526" y="1160588"/>
        <a:ext cx="4643296" cy="8490220"/>
      </dsp:txXfrm>
    </dsp:sp>
    <dsp:sp modelId="{8751E522-73F7-4FF3-BBC8-8524C3F5B7E0}">
      <dsp:nvSpPr>
        <dsp:cNvPr id="0" name=""/>
        <dsp:cNvSpPr/>
      </dsp:nvSpPr>
      <dsp:spPr>
        <a:xfrm>
          <a:off x="5293883" y="26658"/>
          <a:ext cx="4725389" cy="1133929"/>
        </a:xfrm>
        <a:prstGeom prst="rect">
          <a:avLst/>
        </a:prstGeom>
        <a:gradFill rotWithShape="0">
          <a:gsLst>
            <a:gs pos="0">
              <a:schemeClr val="accent1">
                <a:shade val="50000"/>
                <a:hueOff val="268329"/>
                <a:satOff val="-6535"/>
                <a:lumOff val="28597"/>
                <a:alphaOff val="0"/>
                <a:satMod val="103000"/>
                <a:lumMod val="102000"/>
                <a:tint val="94000"/>
              </a:schemeClr>
            </a:gs>
            <a:gs pos="50000">
              <a:schemeClr val="accent1">
                <a:shade val="50000"/>
                <a:hueOff val="268329"/>
                <a:satOff val="-6535"/>
                <a:lumOff val="28597"/>
                <a:alphaOff val="0"/>
                <a:satMod val="110000"/>
                <a:lumMod val="100000"/>
                <a:shade val="100000"/>
              </a:schemeClr>
            </a:gs>
            <a:gs pos="100000">
              <a:schemeClr val="accent1">
                <a:shade val="50000"/>
                <a:hueOff val="268329"/>
                <a:satOff val="-6535"/>
                <a:lumOff val="28597"/>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0472" tIns="125984" rIns="220472" bIns="125984" numCol="1" spcCol="1270" anchor="ctr" anchorCtr="0">
          <a:noAutofit/>
        </a:bodyPr>
        <a:lstStyle/>
        <a:p>
          <a:pPr marL="0" lvl="0" indent="0" algn="ctr" defTabSz="1377950">
            <a:lnSpc>
              <a:spcPct val="90000"/>
            </a:lnSpc>
            <a:spcBef>
              <a:spcPct val="0"/>
            </a:spcBef>
            <a:spcAft>
              <a:spcPct val="35000"/>
            </a:spcAft>
            <a:buNone/>
          </a:pPr>
          <a:r>
            <a:rPr lang="en-US" sz="3100" u="sng" kern="1200" dirty="0">
              <a:solidFill>
                <a:schemeClr val="tx1"/>
              </a:solidFill>
            </a:rPr>
            <a:t>DECLARATION OF STAR RATING</a:t>
          </a:r>
          <a:endParaRPr lang="en-AE" sz="3100" u="sng" kern="1200" dirty="0">
            <a:solidFill>
              <a:schemeClr val="tx1"/>
            </a:solidFill>
          </a:endParaRPr>
        </a:p>
      </dsp:txBody>
      <dsp:txXfrm>
        <a:off x="5293883" y="26658"/>
        <a:ext cx="4725389" cy="1133929"/>
      </dsp:txXfrm>
    </dsp:sp>
    <dsp:sp modelId="{42B286C2-BCAD-4212-8C1B-86A990A0716B}">
      <dsp:nvSpPr>
        <dsp:cNvPr id="0" name=""/>
        <dsp:cNvSpPr/>
      </dsp:nvSpPr>
      <dsp:spPr>
        <a:xfrm>
          <a:off x="5334930" y="1160588"/>
          <a:ext cx="4643296" cy="8490220"/>
        </a:xfrm>
        <a:prstGeom prst="rect">
          <a:avLst/>
        </a:prstGeom>
        <a:solidFill>
          <a:schemeClr val="accent1">
            <a:alpha val="90000"/>
            <a:tint val="55000"/>
            <a:hueOff val="0"/>
            <a:satOff val="0"/>
            <a:lumOff val="0"/>
            <a:alphaOff val="0"/>
          </a:schemeClr>
        </a:solidFill>
        <a:ln w="6350" cap="flat" cmpd="sng" algn="ctr">
          <a:solidFill>
            <a:schemeClr val="accent1">
              <a:alpha val="90000"/>
              <a:tint val="55000"/>
              <a:hueOff val="0"/>
              <a:satOff val="0"/>
              <a:lumOff val="0"/>
              <a:alphaOff val="0"/>
            </a:schemeClr>
          </a:solidFill>
          <a:prstDash val="solid"/>
          <a:miter lim="800000"/>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70688" tIns="170688" rIns="227584" bIns="256032" numCol="1" spcCol="1270" anchor="t" anchorCtr="0">
          <a:noAutofit/>
        </a:bodyPr>
        <a:lstStyle/>
        <a:p>
          <a:pPr marL="285750" lvl="1" indent="-285750" algn="just" defTabSz="1422400">
            <a:lnSpc>
              <a:spcPct val="90000"/>
            </a:lnSpc>
            <a:spcBef>
              <a:spcPct val="0"/>
            </a:spcBef>
            <a:spcAft>
              <a:spcPct val="15000"/>
            </a:spcAft>
            <a:buChar char="•"/>
          </a:pPr>
          <a:r>
            <a:rPr lang="en-US" sz="3200" kern="1200" dirty="0">
              <a:latin typeface="+mn-lt"/>
            </a:rPr>
            <a:t>Depending on the results of the self-assessment, the ULB will apply for a Star Rating (1-star, 3-star, 5-star, or 7-star)</a:t>
          </a:r>
          <a:endParaRPr lang="en-AE" sz="3200" kern="1200" dirty="0">
            <a:latin typeface="+mn-lt"/>
          </a:endParaRPr>
        </a:p>
        <a:p>
          <a:pPr marL="285750" lvl="1" indent="-285750" algn="just" defTabSz="1422400">
            <a:lnSpc>
              <a:spcPct val="90000"/>
            </a:lnSpc>
            <a:spcBef>
              <a:spcPct val="0"/>
            </a:spcBef>
            <a:spcAft>
              <a:spcPct val="15000"/>
            </a:spcAft>
            <a:buChar char="•"/>
          </a:pPr>
          <a:r>
            <a:rPr lang="en-US" sz="3200" kern="1200" dirty="0">
              <a:latin typeface="+mn-lt"/>
            </a:rPr>
            <a:t>Citizens of the ULB will be involved through citizen declarations for any star rating.</a:t>
          </a:r>
          <a:endParaRPr lang="en-AE" sz="3200" kern="1200" dirty="0">
            <a:latin typeface="+mn-lt"/>
          </a:endParaRPr>
        </a:p>
      </dsp:txBody>
      <dsp:txXfrm>
        <a:off x="5334930" y="1160588"/>
        <a:ext cx="4643296" cy="8490220"/>
      </dsp:txXfrm>
    </dsp:sp>
    <dsp:sp modelId="{50309FFC-0A46-47F8-B122-DA8E8AD79F98}">
      <dsp:nvSpPr>
        <dsp:cNvPr id="0" name=""/>
        <dsp:cNvSpPr/>
      </dsp:nvSpPr>
      <dsp:spPr>
        <a:xfrm>
          <a:off x="10669334" y="26658"/>
          <a:ext cx="4643296" cy="1133929"/>
        </a:xfrm>
        <a:prstGeom prst="rect">
          <a:avLst/>
        </a:prstGeom>
        <a:gradFill rotWithShape="0">
          <a:gsLst>
            <a:gs pos="0">
              <a:schemeClr val="accent1">
                <a:shade val="50000"/>
                <a:hueOff val="268329"/>
                <a:satOff val="-6535"/>
                <a:lumOff val="28597"/>
                <a:alphaOff val="0"/>
                <a:satMod val="103000"/>
                <a:lumMod val="102000"/>
                <a:tint val="94000"/>
              </a:schemeClr>
            </a:gs>
            <a:gs pos="50000">
              <a:schemeClr val="accent1">
                <a:shade val="50000"/>
                <a:hueOff val="268329"/>
                <a:satOff val="-6535"/>
                <a:lumOff val="28597"/>
                <a:alphaOff val="0"/>
                <a:satMod val="110000"/>
                <a:lumMod val="100000"/>
                <a:shade val="100000"/>
              </a:schemeClr>
            </a:gs>
            <a:gs pos="100000">
              <a:schemeClr val="accent1">
                <a:shade val="50000"/>
                <a:hueOff val="268329"/>
                <a:satOff val="-6535"/>
                <a:lumOff val="28597"/>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0472" tIns="125984" rIns="220472" bIns="125984" numCol="1" spcCol="1270" anchor="ctr" anchorCtr="0">
          <a:noAutofit/>
        </a:bodyPr>
        <a:lstStyle/>
        <a:p>
          <a:pPr marL="0" lvl="0" indent="0" algn="ctr" defTabSz="1377950">
            <a:lnSpc>
              <a:spcPct val="90000"/>
            </a:lnSpc>
            <a:spcBef>
              <a:spcPct val="0"/>
            </a:spcBef>
            <a:spcAft>
              <a:spcPct val="35000"/>
            </a:spcAft>
            <a:buNone/>
          </a:pPr>
          <a:r>
            <a:rPr lang="en-US" sz="3100" u="sng" kern="1200" dirty="0">
              <a:solidFill>
                <a:schemeClr val="tx1"/>
              </a:solidFill>
            </a:rPr>
            <a:t>THIRD PARTY ASSESSMENT</a:t>
          </a:r>
          <a:endParaRPr lang="en-AE" sz="3100" u="sng" kern="1200" dirty="0">
            <a:solidFill>
              <a:schemeClr val="tx1"/>
            </a:solidFill>
          </a:endParaRPr>
        </a:p>
      </dsp:txBody>
      <dsp:txXfrm>
        <a:off x="10669334" y="26658"/>
        <a:ext cx="4643296" cy="1133929"/>
      </dsp:txXfrm>
    </dsp:sp>
    <dsp:sp modelId="{6D33DD50-AB08-4323-9433-1B5A0FE6924C}">
      <dsp:nvSpPr>
        <dsp:cNvPr id="0" name=""/>
        <dsp:cNvSpPr/>
      </dsp:nvSpPr>
      <dsp:spPr>
        <a:xfrm>
          <a:off x="10669334" y="1160588"/>
          <a:ext cx="4643296" cy="8490220"/>
        </a:xfrm>
        <a:prstGeom prst="rect">
          <a:avLst/>
        </a:prstGeom>
        <a:solidFill>
          <a:schemeClr val="accent1">
            <a:alpha val="90000"/>
            <a:tint val="55000"/>
            <a:hueOff val="0"/>
            <a:satOff val="0"/>
            <a:lumOff val="0"/>
            <a:alphaOff val="0"/>
          </a:schemeClr>
        </a:solidFill>
        <a:ln w="6350" cap="flat" cmpd="sng" algn="ctr">
          <a:solidFill>
            <a:schemeClr val="accent1">
              <a:alpha val="90000"/>
              <a:tint val="55000"/>
              <a:hueOff val="0"/>
              <a:satOff val="0"/>
              <a:lumOff val="0"/>
              <a:alphaOff val="0"/>
            </a:schemeClr>
          </a:solidFill>
          <a:prstDash val="solid"/>
          <a:miter lim="800000"/>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65354" tIns="165354" rIns="220472" bIns="248031" numCol="1" spcCol="1270" anchor="t" anchorCtr="0">
          <a:noAutofit/>
        </a:bodyPr>
        <a:lstStyle/>
        <a:p>
          <a:pPr marL="285750" lvl="1" indent="-285750" algn="just" defTabSz="1377950">
            <a:lnSpc>
              <a:spcPct val="90000"/>
            </a:lnSpc>
            <a:spcBef>
              <a:spcPct val="0"/>
            </a:spcBef>
            <a:spcAft>
              <a:spcPct val="15000"/>
            </a:spcAft>
            <a:buChar char="•"/>
          </a:pPr>
          <a:r>
            <a:rPr lang="en-US" sz="3100" kern="1200" dirty="0">
              <a:latin typeface="+mn-lt"/>
            </a:rPr>
            <a:t>The MoHUA independently verifies the self-assessment of each ULB by hiring a third-party agency (IQVIA).</a:t>
          </a:r>
          <a:endParaRPr lang="en-AE" sz="3100" kern="1200" dirty="0">
            <a:latin typeface="+mn-lt"/>
          </a:endParaRPr>
        </a:p>
        <a:p>
          <a:pPr marL="285750" lvl="1" indent="-285750" algn="l" defTabSz="1377950">
            <a:lnSpc>
              <a:spcPct val="90000"/>
            </a:lnSpc>
            <a:spcBef>
              <a:spcPct val="0"/>
            </a:spcBef>
            <a:spcAft>
              <a:spcPct val="15000"/>
            </a:spcAft>
            <a:buChar char="•"/>
          </a:pPr>
          <a:r>
            <a:rPr lang="en-US" sz="3100" kern="1200" dirty="0">
              <a:latin typeface="+mn-lt"/>
            </a:rPr>
            <a:t>Each certification lasts for a year, after which the ULB must reapply.</a:t>
          </a:r>
          <a:endParaRPr lang="en-AE" sz="3100" kern="1200" dirty="0">
            <a:latin typeface="+mn-lt"/>
          </a:endParaRPr>
        </a:p>
        <a:p>
          <a:pPr marL="285750" lvl="1" indent="-285750" algn="l" defTabSz="1377950">
            <a:lnSpc>
              <a:spcPct val="90000"/>
            </a:lnSpc>
            <a:spcBef>
              <a:spcPct val="0"/>
            </a:spcBef>
            <a:spcAft>
              <a:spcPct val="15000"/>
            </a:spcAft>
            <a:buChar char="•"/>
          </a:pPr>
          <a:r>
            <a:rPr lang="en-US" sz="3100" kern="1200" dirty="0">
              <a:latin typeface="+mn-lt"/>
            </a:rPr>
            <a:t>To apply for each level of GFC Star rating, ULBs must ensure a corresponding ODF rating:</a:t>
          </a:r>
          <a:br>
            <a:rPr lang="en-US" sz="3100" kern="1200" dirty="0">
              <a:latin typeface="+mn-lt"/>
            </a:rPr>
          </a:br>
          <a:r>
            <a:rPr lang="en-US" sz="3100" kern="1200" dirty="0">
              <a:latin typeface="+mn-lt"/>
            </a:rPr>
            <a:t>ODF – 1 star</a:t>
          </a:r>
          <a:br>
            <a:rPr lang="en-US" sz="3100" kern="1200" dirty="0">
              <a:latin typeface="+mn-lt"/>
            </a:rPr>
          </a:br>
          <a:r>
            <a:rPr lang="en-US" sz="3100" kern="1200" dirty="0">
              <a:latin typeface="+mn-lt"/>
            </a:rPr>
            <a:t>ODF+ - 3 star</a:t>
          </a:r>
          <a:br>
            <a:rPr lang="en-US" sz="3100" kern="1200" dirty="0">
              <a:latin typeface="+mn-lt"/>
            </a:rPr>
          </a:br>
          <a:r>
            <a:rPr lang="en-US" sz="3100" kern="1200" dirty="0">
              <a:latin typeface="+mn-lt"/>
            </a:rPr>
            <a:t>ODF++ - 5 star</a:t>
          </a:r>
          <a:br>
            <a:rPr lang="en-US" sz="3100" kern="1200" dirty="0">
              <a:latin typeface="+mn-lt"/>
            </a:rPr>
          </a:br>
          <a:r>
            <a:rPr lang="en-US" sz="3100" kern="1200" dirty="0">
              <a:latin typeface="+mn-lt"/>
            </a:rPr>
            <a:t>Water+ - 7 star</a:t>
          </a:r>
          <a:endParaRPr lang="en-AE" sz="3100" kern="1200" dirty="0">
            <a:latin typeface="+mn-lt"/>
          </a:endParaRPr>
        </a:p>
      </dsp:txBody>
      <dsp:txXfrm>
        <a:off x="10669334" y="1160588"/>
        <a:ext cx="4643296" cy="84902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C7D3CB-2BFD-46C6-AB8B-1DB6F6A6826A}">
      <dsp:nvSpPr>
        <dsp:cNvPr id="0" name=""/>
        <dsp:cNvSpPr/>
      </dsp:nvSpPr>
      <dsp:spPr>
        <a:xfrm>
          <a:off x="1288656" y="37903"/>
          <a:ext cx="2200365" cy="1320219"/>
        </a:xfrm>
        <a:prstGeom prst="roundRect">
          <a:avLst>
            <a:gd name="adj" fmla="val 10000"/>
          </a:avLst>
        </a:prstGeom>
        <a:gradFill rotWithShape="0">
          <a:gsLst>
            <a:gs pos="0">
              <a:schemeClr val="accent2">
                <a:shade val="80000"/>
                <a:hueOff val="0"/>
                <a:satOff val="0"/>
                <a:lumOff val="0"/>
                <a:alphaOff val="0"/>
                <a:satMod val="103000"/>
                <a:lumMod val="102000"/>
                <a:tint val="94000"/>
              </a:schemeClr>
            </a:gs>
            <a:gs pos="50000">
              <a:schemeClr val="accent2">
                <a:shade val="80000"/>
                <a:hueOff val="0"/>
                <a:satOff val="0"/>
                <a:lumOff val="0"/>
                <a:alphaOff val="0"/>
                <a:satMod val="110000"/>
                <a:lumMod val="100000"/>
                <a:shade val="100000"/>
              </a:schemeClr>
            </a:gs>
            <a:gs pos="100000">
              <a:schemeClr val="accent2">
                <a:shade val="8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Fill common city profile</a:t>
          </a:r>
          <a:endParaRPr lang="en-AE" sz="2500" kern="1200" dirty="0"/>
        </a:p>
      </dsp:txBody>
      <dsp:txXfrm>
        <a:off x="1327324" y="76571"/>
        <a:ext cx="2123029" cy="1242883"/>
      </dsp:txXfrm>
    </dsp:sp>
    <dsp:sp modelId="{70D94340-7C45-4C93-B089-FEBF9DFDA0EB}">
      <dsp:nvSpPr>
        <dsp:cNvPr id="0" name=""/>
        <dsp:cNvSpPr/>
      </dsp:nvSpPr>
      <dsp:spPr>
        <a:xfrm rot="21556037">
          <a:off x="3640369" y="406829"/>
          <a:ext cx="364675" cy="545690"/>
        </a:xfrm>
        <a:prstGeom prst="rightArrow">
          <a:avLst>
            <a:gd name="adj1" fmla="val 60000"/>
            <a:gd name="adj2" fmla="val 50000"/>
          </a:avLst>
        </a:prstGeom>
        <a:solidFill>
          <a:schemeClr val="accent2">
            <a:shade val="9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AE" sz="2000" kern="1200"/>
        </a:p>
      </dsp:txBody>
      <dsp:txXfrm>
        <a:off x="3640373" y="516667"/>
        <a:ext cx="255273" cy="327414"/>
      </dsp:txXfrm>
    </dsp:sp>
    <dsp:sp modelId="{E7C9DA7C-CD14-4A6E-B579-AD862D08D98D}">
      <dsp:nvSpPr>
        <dsp:cNvPr id="0" name=""/>
        <dsp:cNvSpPr/>
      </dsp:nvSpPr>
      <dsp:spPr>
        <a:xfrm>
          <a:off x="4177032" y="963"/>
          <a:ext cx="2200365" cy="1320219"/>
        </a:xfrm>
        <a:prstGeom prst="roundRect">
          <a:avLst>
            <a:gd name="adj" fmla="val 10000"/>
          </a:avLst>
        </a:prstGeom>
        <a:gradFill rotWithShape="0">
          <a:gsLst>
            <a:gs pos="0">
              <a:schemeClr val="accent2">
                <a:shade val="80000"/>
                <a:hueOff val="-68774"/>
                <a:satOff val="1452"/>
                <a:lumOff val="3869"/>
                <a:alphaOff val="0"/>
                <a:satMod val="103000"/>
                <a:lumMod val="102000"/>
                <a:tint val="94000"/>
              </a:schemeClr>
            </a:gs>
            <a:gs pos="50000">
              <a:schemeClr val="accent2">
                <a:shade val="80000"/>
                <a:hueOff val="-68774"/>
                <a:satOff val="1452"/>
                <a:lumOff val="3869"/>
                <a:alphaOff val="0"/>
                <a:satMod val="110000"/>
                <a:lumMod val="100000"/>
                <a:shade val="100000"/>
              </a:schemeClr>
            </a:gs>
            <a:gs pos="100000">
              <a:schemeClr val="accent2">
                <a:shade val="80000"/>
                <a:hueOff val="-68774"/>
                <a:satOff val="1452"/>
                <a:lumOff val="3869"/>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Fill MIS on SBM-U portal</a:t>
          </a:r>
          <a:endParaRPr lang="en-AE" sz="2500" kern="1200" dirty="0"/>
        </a:p>
      </dsp:txBody>
      <dsp:txXfrm>
        <a:off x="4215700" y="39631"/>
        <a:ext cx="2123029" cy="1242883"/>
      </dsp:txXfrm>
    </dsp:sp>
    <dsp:sp modelId="{6ADE66B9-A660-4600-990B-398C8C6DA65F}">
      <dsp:nvSpPr>
        <dsp:cNvPr id="0" name=""/>
        <dsp:cNvSpPr/>
      </dsp:nvSpPr>
      <dsp:spPr>
        <a:xfrm>
          <a:off x="6571029" y="388227"/>
          <a:ext cx="466477" cy="545690"/>
        </a:xfrm>
        <a:prstGeom prst="rightArrow">
          <a:avLst>
            <a:gd name="adj1" fmla="val 60000"/>
            <a:gd name="adj2" fmla="val 50000"/>
          </a:avLst>
        </a:prstGeom>
        <a:solidFill>
          <a:schemeClr val="accent2">
            <a:shade val="90000"/>
            <a:hueOff val="-80242"/>
            <a:satOff val="403"/>
            <a:lumOff val="4043"/>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AE" sz="2000" kern="1200"/>
        </a:p>
      </dsp:txBody>
      <dsp:txXfrm>
        <a:off x="6571029" y="497365"/>
        <a:ext cx="326534" cy="327414"/>
      </dsp:txXfrm>
    </dsp:sp>
    <dsp:sp modelId="{2207AB37-4F20-40AF-86A3-F3062C58F9D8}">
      <dsp:nvSpPr>
        <dsp:cNvPr id="0" name=""/>
        <dsp:cNvSpPr/>
      </dsp:nvSpPr>
      <dsp:spPr>
        <a:xfrm>
          <a:off x="7257543" y="963"/>
          <a:ext cx="2200365" cy="1320219"/>
        </a:xfrm>
        <a:prstGeom prst="roundRect">
          <a:avLst>
            <a:gd name="adj" fmla="val 10000"/>
          </a:avLst>
        </a:prstGeom>
        <a:gradFill rotWithShape="0">
          <a:gsLst>
            <a:gs pos="0">
              <a:schemeClr val="accent2">
                <a:shade val="80000"/>
                <a:hueOff val="-137547"/>
                <a:satOff val="2905"/>
                <a:lumOff val="7737"/>
                <a:alphaOff val="0"/>
                <a:satMod val="103000"/>
                <a:lumMod val="102000"/>
                <a:tint val="94000"/>
              </a:schemeClr>
            </a:gs>
            <a:gs pos="50000">
              <a:schemeClr val="accent2">
                <a:shade val="80000"/>
                <a:hueOff val="-137547"/>
                <a:satOff val="2905"/>
                <a:lumOff val="7737"/>
                <a:alphaOff val="0"/>
                <a:satMod val="110000"/>
                <a:lumMod val="100000"/>
                <a:shade val="100000"/>
              </a:schemeClr>
            </a:gs>
            <a:gs pos="100000">
              <a:schemeClr val="accent2">
                <a:shade val="80000"/>
                <a:hueOff val="-137547"/>
                <a:satOff val="2905"/>
                <a:lumOff val="7737"/>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Check self-assessment scores</a:t>
          </a:r>
        </a:p>
      </dsp:txBody>
      <dsp:txXfrm>
        <a:off x="7296211" y="39631"/>
        <a:ext cx="2123029" cy="1242883"/>
      </dsp:txXfrm>
    </dsp:sp>
    <dsp:sp modelId="{484BB5C3-5D3F-489A-8555-621745FF86E0}">
      <dsp:nvSpPr>
        <dsp:cNvPr id="0" name=""/>
        <dsp:cNvSpPr/>
      </dsp:nvSpPr>
      <dsp:spPr>
        <a:xfrm>
          <a:off x="9651540" y="388227"/>
          <a:ext cx="466477" cy="545690"/>
        </a:xfrm>
        <a:prstGeom prst="rightArrow">
          <a:avLst>
            <a:gd name="adj1" fmla="val 60000"/>
            <a:gd name="adj2" fmla="val 50000"/>
          </a:avLst>
        </a:prstGeom>
        <a:solidFill>
          <a:schemeClr val="accent2">
            <a:shade val="90000"/>
            <a:hueOff val="-160484"/>
            <a:satOff val="805"/>
            <a:lumOff val="8086"/>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AE" sz="2000" kern="1200"/>
        </a:p>
      </dsp:txBody>
      <dsp:txXfrm>
        <a:off x="9651540" y="497365"/>
        <a:ext cx="326534" cy="327414"/>
      </dsp:txXfrm>
    </dsp:sp>
    <dsp:sp modelId="{B9557DAF-9255-4CE2-8164-26FA7898ADA1}">
      <dsp:nvSpPr>
        <dsp:cNvPr id="0" name=""/>
        <dsp:cNvSpPr/>
      </dsp:nvSpPr>
      <dsp:spPr>
        <a:xfrm>
          <a:off x="10338054" y="963"/>
          <a:ext cx="2200365" cy="1320219"/>
        </a:xfrm>
        <a:prstGeom prst="roundRect">
          <a:avLst>
            <a:gd name="adj" fmla="val 10000"/>
          </a:avLst>
        </a:prstGeom>
        <a:gradFill rotWithShape="0">
          <a:gsLst>
            <a:gs pos="0">
              <a:schemeClr val="accent2">
                <a:shade val="80000"/>
                <a:hueOff val="-206321"/>
                <a:satOff val="4357"/>
                <a:lumOff val="11606"/>
                <a:alphaOff val="0"/>
                <a:satMod val="103000"/>
                <a:lumMod val="102000"/>
                <a:tint val="94000"/>
              </a:schemeClr>
            </a:gs>
            <a:gs pos="50000">
              <a:schemeClr val="accent2">
                <a:shade val="80000"/>
                <a:hueOff val="-206321"/>
                <a:satOff val="4357"/>
                <a:lumOff val="11606"/>
                <a:alphaOff val="0"/>
                <a:satMod val="110000"/>
                <a:lumMod val="100000"/>
                <a:shade val="100000"/>
              </a:schemeClr>
            </a:gs>
            <a:gs pos="100000">
              <a:schemeClr val="accent2">
                <a:shade val="80000"/>
                <a:hueOff val="-206321"/>
                <a:satOff val="4357"/>
                <a:lumOff val="11606"/>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Apply for Star Rating</a:t>
          </a:r>
        </a:p>
      </dsp:txBody>
      <dsp:txXfrm>
        <a:off x="10376722" y="39631"/>
        <a:ext cx="2123029" cy="1242883"/>
      </dsp:txXfrm>
    </dsp:sp>
    <dsp:sp modelId="{A8C331E5-69B6-4505-8CFF-F0942A877DD2}">
      <dsp:nvSpPr>
        <dsp:cNvPr id="0" name=""/>
        <dsp:cNvSpPr/>
      </dsp:nvSpPr>
      <dsp:spPr>
        <a:xfrm rot="5400000">
          <a:off x="11204998" y="1475208"/>
          <a:ext cx="466477" cy="545690"/>
        </a:xfrm>
        <a:prstGeom prst="rightArrow">
          <a:avLst>
            <a:gd name="adj1" fmla="val 60000"/>
            <a:gd name="adj2" fmla="val 50000"/>
          </a:avLst>
        </a:prstGeom>
        <a:solidFill>
          <a:srgbClr val="ED7D31">
            <a:shade val="90000"/>
            <a:hueOff val="-160484"/>
            <a:satOff val="805"/>
            <a:lumOff val="8086"/>
            <a:alphaOff val="0"/>
          </a:srgbClr>
        </a:solidFill>
        <a:ln>
          <a:noFill/>
        </a:ln>
        <a:effectLst/>
        <a:scene3d>
          <a:camera prst="orthographicFront"/>
          <a:lightRig rig="threePt" dir="t">
            <a:rot lat="0" lon="0" rev="7500000"/>
          </a:lightRig>
        </a:scene3d>
        <a:sp3d z="-70000" extrusionH="63500" prstMaterial="matte">
          <a:bevelT w="25400" h="6350" prst="relaxedInset"/>
          <a:contourClr>
            <a:prstClr val="white"/>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AE" sz="2000" kern="1200">
            <a:solidFill>
              <a:prstClr val="white"/>
            </a:solidFill>
            <a:latin typeface="Calibri" panose="020F0502020204030204"/>
            <a:ea typeface="+mn-ea"/>
            <a:cs typeface="+mn-cs"/>
          </a:endParaRPr>
        </a:p>
      </dsp:txBody>
      <dsp:txXfrm rot="-5400000">
        <a:off x="11274530" y="1514815"/>
        <a:ext cx="327414" cy="326534"/>
      </dsp:txXfrm>
    </dsp:sp>
    <dsp:sp modelId="{91B0FDC7-6CBF-4AB9-9889-E7C53C88FEEF}">
      <dsp:nvSpPr>
        <dsp:cNvPr id="0" name=""/>
        <dsp:cNvSpPr/>
      </dsp:nvSpPr>
      <dsp:spPr>
        <a:xfrm>
          <a:off x="10338054" y="2201328"/>
          <a:ext cx="2200365" cy="1320219"/>
        </a:xfrm>
        <a:prstGeom prst="roundRect">
          <a:avLst>
            <a:gd name="adj" fmla="val 10000"/>
          </a:avLst>
        </a:prstGeom>
        <a:gradFill rotWithShape="0">
          <a:gsLst>
            <a:gs pos="0">
              <a:srgbClr val="ED7D31">
                <a:shade val="80000"/>
                <a:hueOff val="-137547"/>
                <a:satOff val="2905"/>
                <a:lumOff val="7737"/>
                <a:alphaOff val="0"/>
                <a:satMod val="103000"/>
                <a:lumMod val="102000"/>
                <a:tint val="94000"/>
              </a:srgbClr>
            </a:gs>
            <a:gs pos="50000">
              <a:srgbClr val="ED7D31">
                <a:shade val="80000"/>
                <a:hueOff val="-137547"/>
                <a:satOff val="2905"/>
                <a:lumOff val="7737"/>
                <a:alphaOff val="0"/>
                <a:satMod val="110000"/>
                <a:lumMod val="100000"/>
                <a:shade val="100000"/>
              </a:srgbClr>
            </a:gs>
            <a:gs pos="100000">
              <a:srgbClr val="ED7D31">
                <a:shade val="80000"/>
                <a:hueOff val="-137547"/>
                <a:satOff val="2905"/>
                <a:lumOff val="7737"/>
                <a:alphaOff val="0"/>
                <a:lumMod val="99000"/>
                <a:satMod val="120000"/>
                <a:shade val="78000"/>
              </a:srgb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1022350">
            <a:lnSpc>
              <a:spcPct val="90000"/>
            </a:lnSpc>
            <a:spcBef>
              <a:spcPct val="0"/>
            </a:spcBef>
            <a:spcAft>
              <a:spcPct val="35000"/>
            </a:spcAft>
            <a:buNone/>
          </a:pPr>
          <a:r>
            <a:rPr lang="en-US" sz="2300" kern="1200" dirty="0"/>
            <a:t>Upload Documents and </a:t>
          </a:r>
          <a:r>
            <a:rPr lang="en-US" sz="2100" kern="1200" dirty="0">
              <a:solidFill>
                <a:prstClr val="white"/>
              </a:solidFill>
              <a:latin typeface="Calibri" panose="020F0502020204030204"/>
              <a:ea typeface="+mn-ea"/>
              <a:cs typeface="+mn-cs"/>
            </a:rPr>
            <a:t>Declarations</a:t>
          </a:r>
        </a:p>
      </dsp:txBody>
      <dsp:txXfrm>
        <a:off x="10376722" y="2239996"/>
        <a:ext cx="2123029" cy="1242883"/>
      </dsp:txXfrm>
    </dsp:sp>
    <dsp:sp modelId="{16F39B5A-4004-4510-9F42-9DFE8B3ACB9B}">
      <dsp:nvSpPr>
        <dsp:cNvPr id="0" name=""/>
        <dsp:cNvSpPr/>
      </dsp:nvSpPr>
      <dsp:spPr>
        <a:xfrm rot="10800000">
          <a:off x="9677945" y="2588592"/>
          <a:ext cx="466477" cy="545690"/>
        </a:xfrm>
        <a:prstGeom prst="rightArrow">
          <a:avLst>
            <a:gd name="adj1" fmla="val 60000"/>
            <a:gd name="adj2" fmla="val 50000"/>
          </a:avLst>
        </a:prstGeom>
        <a:solidFill>
          <a:srgbClr val="ED7D31">
            <a:shade val="90000"/>
            <a:hueOff val="-80242"/>
            <a:satOff val="403"/>
            <a:lumOff val="4043"/>
            <a:alphaOff val="0"/>
          </a:srgbClr>
        </a:solidFill>
        <a:ln>
          <a:noFill/>
        </a:ln>
        <a:effectLst/>
        <a:scene3d>
          <a:camera prst="orthographicFront"/>
          <a:lightRig rig="threePt" dir="t">
            <a:rot lat="0" lon="0" rev="7500000"/>
          </a:lightRig>
        </a:scene3d>
        <a:sp3d z="-70000" extrusionH="63500" prstMaterial="matte">
          <a:bevelT w="25400" h="6350" prst="relaxedInset"/>
          <a:contourClr>
            <a:prstClr val="white"/>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AE" sz="2000" kern="1200">
            <a:solidFill>
              <a:prstClr val="white"/>
            </a:solidFill>
            <a:latin typeface="Calibri" panose="020F0502020204030204"/>
            <a:ea typeface="+mn-ea"/>
            <a:cs typeface="+mn-cs"/>
          </a:endParaRPr>
        </a:p>
      </dsp:txBody>
      <dsp:txXfrm rot="10800000">
        <a:off x="9817888" y="2697730"/>
        <a:ext cx="326534" cy="327414"/>
      </dsp:txXfrm>
    </dsp:sp>
    <dsp:sp modelId="{BBD65F9B-62CA-4378-9D05-9CF63098CCA2}">
      <dsp:nvSpPr>
        <dsp:cNvPr id="0" name=""/>
        <dsp:cNvSpPr/>
      </dsp:nvSpPr>
      <dsp:spPr>
        <a:xfrm>
          <a:off x="7257543" y="2201328"/>
          <a:ext cx="2200365" cy="1320219"/>
        </a:xfrm>
        <a:prstGeom prst="roundRect">
          <a:avLst>
            <a:gd name="adj" fmla="val 10000"/>
          </a:avLst>
        </a:prstGeom>
        <a:gradFill rotWithShape="0">
          <a:gsLst>
            <a:gs pos="0">
              <a:srgbClr val="ED7D31">
                <a:shade val="80000"/>
                <a:hueOff val="-137547"/>
                <a:satOff val="2905"/>
                <a:lumOff val="7737"/>
                <a:alphaOff val="0"/>
                <a:satMod val="103000"/>
                <a:lumMod val="102000"/>
                <a:tint val="94000"/>
              </a:srgbClr>
            </a:gs>
            <a:gs pos="50000">
              <a:srgbClr val="ED7D31">
                <a:shade val="80000"/>
                <a:hueOff val="-137547"/>
                <a:satOff val="2905"/>
                <a:lumOff val="7737"/>
                <a:alphaOff val="0"/>
                <a:satMod val="110000"/>
                <a:lumMod val="100000"/>
                <a:shade val="100000"/>
              </a:srgbClr>
            </a:gs>
            <a:gs pos="100000">
              <a:srgbClr val="ED7D31">
                <a:shade val="80000"/>
                <a:hueOff val="-137547"/>
                <a:satOff val="2905"/>
                <a:lumOff val="7737"/>
                <a:alphaOff val="0"/>
                <a:lumMod val="99000"/>
                <a:satMod val="120000"/>
                <a:shade val="78000"/>
              </a:srgb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prstClr val="white"/>
              </a:solidFill>
              <a:latin typeface="Calibri" panose="020F0502020204030204"/>
              <a:ea typeface="+mn-ea"/>
              <a:cs typeface="+mn-cs"/>
            </a:rPr>
            <a:t>Third Party Verification</a:t>
          </a:r>
        </a:p>
      </dsp:txBody>
      <dsp:txXfrm>
        <a:off x="7296211" y="2239996"/>
        <a:ext cx="2123029" cy="1242883"/>
      </dsp:txXfrm>
    </dsp:sp>
    <dsp:sp modelId="{C433D8A5-F423-40F3-B132-534F0E0A2B4D}">
      <dsp:nvSpPr>
        <dsp:cNvPr id="0" name=""/>
        <dsp:cNvSpPr/>
      </dsp:nvSpPr>
      <dsp:spPr>
        <a:xfrm rot="10800000">
          <a:off x="6597433" y="2588592"/>
          <a:ext cx="466477" cy="545690"/>
        </a:xfrm>
        <a:prstGeom prst="rightArrow">
          <a:avLst>
            <a:gd name="adj1" fmla="val 60000"/>
            <a:gd name="adj2" fmla="val 50000"/>
          </a:avLst>
        </a:prstGeom>
        <a:solidFill>
          <a:srgbClr val="ED7D31">
            <a:shade val="90000"/>
            <a:hueOff val="-80242"/>
            <a:satOff val="403"/>
            <a:lumOff val="4043"/>
            <a:alphaOff val="0"/>
          </a:srgbClr>
        </a:solidFill>
        <a:ln>
          <a:noFill/>
        </a:ln>
        <a:effectLst/>
        <a:scene3d>
          <a:camera prst="orthographicFront"/>
          <a:lightRig rig="threePt" dir="t">
            <a:rot lat="0" lon="0" rev="7500000"/>
          </a:lightRig>
        </a:scene3d>
        <a:sp3d z="-70000" extrusionH="63500" prstMaterial="matte">
          <a:bevelT w="25400" h="6350" prst="relaxedInset"/>
          <a:contourClr>
            <a:prstClr val="white"/>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AE" sz="2000" kern="1200">
            <a:solidFill>
              <a:prstClr val="white"/>
            </a:solidFill>
            <a:latin typeface="Calibri" panose="020F0502020204030204"/>
            <a:ea typeface="+mn-ea"/>
            <a:cs typeface="+mn-cs"/>
          </a:endParaRPr>
        </a:p>
      </dsp:txBody>
      <dsp:txXfrm rot="10800000">
        <a:off x="6737376" y="2697730"/>
        <a:ext cx="326534" cy="327414"/>
      </dsp:txXfrm>
    </dsp:sp>
    <dsp:sp modelId="{EBEF7580-67EE-4279-91EC-0F4C0D5CC496}">
      <dsp:nvSpPr>
        <dsp:cNvPr id="0" name=""/>
        <dsp:cNvSpPr/>
      </dsp:nvSpPr>
      <dsp:spPr>
        <a:xfrm>
          <a:off x="4177032" y="2201328"/>
          <a:ext cx="2200365" cy="1320219"/>
        </a:xfrm>
        <a:prstGeom prst="roundRect">
          <a:avLst>
            <a:gd name="adj" fmla="val 10000"/>
          </a:avLst>
        </a:prstGeom>
        <a:gradFill rotWithShape="0">
          <a:gsLst>
            <a:gs pos="0">
              <a:srgbClr val="ED7D31">
                <a:shade val="80000"/>
                <a:hueOff val="-137547"/>
                <a:satOff val="2905"/>
                <a:lumOff val="7737"/>
                <a:alphaOff val="0"/>
                <a:satMod val="103000"/>
                <a:lumMod val="102000"/>
                <a:tint val="94000"/>
              </a:srgbClr>
            </a:gs>
            <a:gs pos="50000">
              <a:srgbClr val="ED7D31">
                <a:shade val="80000"/>
                <a:hueOff val="-137547"/>
                <a:satOff val="2905"/>
                <a:lumOff val="7737"/>
                <a:alphaOff val="0"/>
                <a:satMod val="110000"/>
                <a:lumMod val="100000"/>
                <a:shade val="100000"/>
              </a:srgbClr>
            </a:gs>
            <a:gs pos="100000">
              <a:srgbClr val="ED7D31">
                <a:shade val="80000"/>
                <a:hueOff val="-137547"/>
                <a:satOff val="2905"/>
                <a:lumOff val="7737"/>
                <a:alphaOff val="0"/>
                <a:lumMod val="99000"/>
                <a:satMod val="120000"/>
                <a:shade val="78000"/>
              </a:srgb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prstClr val="white"/>
              </a:solidFill>
              <a:latin typeface="Calibri" panose="020F0502020204030204"/>
              <a:ea typeface="+mn-ea"/>
              <a:cs typeface="+mn-cs"/>
            </a:rPr>
            <a:t>Recommendation to MoHUA</a:t>
          </a:r>
        </a:p>
      </dsp:txBody>
      <dsp:txXfrm>
        <a:off x="4215700" y="2239996"/>
        <a:ext cx="2123029" cy="1242883"/>
      </dsp:txXfrm>
    </dsp:sp>
    <dsp:sp modelId="{7D601573-EB93-438A-80B1-2BE84B9DBF83}">
      <dsp:nvSpPr>
        <dsp:cNvPr id="0" name=""/>
        <dsp:cNvSpPr/>
      </dsp:nvSpPr>
      <dsp:spPr>
        <a:xfrm rot="10800000">
          <a:off x="3585491" y="2588592"/>
          <a:ext cx="418022" cy="545690"/>
        </a:xfrm>
        <a:prstGeom prst="rightArrow">
          <a:avLst>
            <a:gd name="adj1" fmla="val 60000"/>
            <a:gd name="adj2" fmla="val 50000"/>
          </a:avLst>
        </a:prstGeom>
        <a:solidFill>
          <a:srgbClr val="ED7D31">
            <a:shade val="90000"/>
            <a:hueOff val="-80242"/>
            <a:satOff val="403"/>
            <a:lumOff val="4043"/>
            <a:alphaOff val="0"/>
          </a:srgbClr>
        </a:solidFill>
        <a:ln>
          <a:noFill/>
        </a:ln>
        <a:effectLst/>
        <a:scene3d>
          <a:camera prst="orthographicFront"/>
          <a:lightRig rig="threePt" dir="t">
            <a:rot lat="0" lon="0" rev="7500000"/>
          </a:lightRig>
        </a:scene3d>
        <a:sp3d z="-70000" extrusionH="63500" prstMaterial="matte">
          <a:bevelT w="25400" h="6350" prst="relaxedInset"/>
          <a:contourClr>
            <a:prstClr val="white"/>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AE" sz="2000" kern="1200">
            <a:solidFill>
              <a:prstClr val="white"/>
            </a:solidFill>
            <a:latin typeface="Calibri" panose="020F0502020204030204"/>
            <a:ea typeface="+mn-ea"/>
            <a:cs typeface="+mn-cs"/>
          </a:endParaRPr>
        </a:p>
      </dsp:txBody>
      <dsp:txXfrm rot="10800000">
        <a:off x="3710898" y="2697730"/>
        <a:ext cx="292615" cy="327414"/>
      </dsp:txXfrm>
    </dsp:sp>
    <dsp:sp modelId="{FDA80E67-7546-44C6-B0CE-A155FCA9A104}">
      <dsp:nvSpPr>
        <dsp:cNvPr id="0" name=""/>
        <dsp:cNvSpPr/>
      </dsp:nvSpPr>
      <dsp:spPr>
        <a:xfrm>
          <a:off x="1187946" y="2201328"/>
          <a:ext cx="2200365" cy="1320219"/>
        </a:xfrm>
        <a:prstGeom prst="roundRect">
          <a:avLst>
            <a:gd name="adj" fmla="val 10000"/>
          </a:avLst>
        </a:prstGeom>
        <a:gradFill rotWithShape="0">
          <a:gsLst>
            <a:gs pos="0">
              <a:srgbClr val="ED7D31">
                <a:shade val="80000"/>
                <a:hueOff val="0"/>
                <a:satOff val="0"/>
                <a:lumOff val="0"/>
                <a:alphaOff val="0"/>
                <a:satMod val="103000"/>
                <a:lumMod val="102000"/>
                <a:tint val="94000"/>
              </a:srgbClr>
            </a:gs>
            <a:gs pos="50000">
              <a:srgbClr val="ED7D31">
                <a:shade val="80000"/>
                <a:hueOff val="0"/>
                <a:satOff val="0"/>
                <a:lumOff val="0"/>
                <a:alphaOff val="0"/>
                <a:satMod val="110000"/>
                <a:lumMod val="100000"/>
                <a:shade val="100000"/>
              </a:srgbClr>
            </a:gs>
            <a:gs pos="100000">
              <a:srgbClr val="ED7D31">
                <a:shade val="80000"/>
                <a:hueOff val="0"/>
                <a:satOff val="0"/>
                <a:lumOff val="0"/>
                <a:alphaOff val="0"/>
                <a:lumMod val="99000"/>
                <a:satMod val="120000"/>
                <a:shade val="78000"/>
              </a:srgb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solidFill>
                <a:prstClr val="white"/>
              </a:solidFill>
              <a:latin typeface="Calibri" panose="020F0502020204030204"/>
              <a:ea typeface="+mn-ea"/>
              <a:cs typeface="+mn-cs"/>
            </a:rPr>
            <a:t>Final</a:t>
          </a:r>
          <a:r>
            <a:rPr lang="en-US" sz="2300" kern="1200" dirty="0"/>
            <a:t> Certification (1 Year Validity)</a:t>
          </a:r>
        </a:p>
      </dsp:txBody>
      <dsp:txXfrm>
        <a:off x="1226614" y="2239996"/>
        <a:ext cx="2123029" cy="124288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7105DB-3C4C-4B3F-865A-636535BA4B5E}">
      <dsp:nvSpPr>
        <dsp:cNvPr id="0" name=""/>
        <dsp:cNvSpPr/>
      </dsp:nvSpPr>
      <dsp:spPr>
        <a:xfrm>
          <a:off x="0" y="7305543"/>
          <a:ext cx="13435959" cy="684985"/>
        </a:xfrm>
        <a:prstGeom prst="rect">
          <a:avLst/>
        </a:prstGeom>
        <a:solidFill>
          <a:srgbClr val="E3D167"/>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u="sng" kern="1200" dirty="0">
              <a:solidFill>
                <a:prstClr val="black"/>
              </a:solidFill>
              <a:latin typeface="Calibri" panose="020F0502020204030204"/>
              <a:ea typeface="+mn-ea"/>
              <a:cs typeface="+mn-cs"/>
            </a:rPr>
            <a:t>Data is sent to Scoring and Certification</a:t>
          </a:r>
        </a:p>
      </dsp:txBody>
      <dsp:txXfrm>
        <a:off x="0" y="7305543"/>
        <a:ext cx="13435959" cy="684985"/>
      </dsp:txXfrm>
    </dsp:sp>
    <dsp:sp modelId="{64358FCA-5B60-454F-988A-6C516817B139}">
      <dsp:nvSpPr>
        <dsp:cNvPr id="0" name=""/>
        <dsp:cNvSpPr/>
      </dsp:nvSpPr>
      <dsp:spPr>
        <a:xfrm rot="10800000">
          <a:off x="0" y="6262310"/>
          <a:ext cx="13435959" cy="1053507"/>
        </a:xfrm>
        <a:prstGeom prst="upArrowCallout">
          <a:avLst/>
        </a:prstGeom>
        <a:solidFill>
          <a:srgbClr val="E3D167"/>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u="sng" kern="1200" dirty="0">
              <a:solidFill>
                <a:prstClr val="black"/>
              </a:solidFill>
              <a:latin typeface="Calibri" panose="020F0502020204030204"/>
              <a:ea typeface="+mn-ea"/>
              <a:cs typeface="+mn-cs"/>
            </a:rPr>
            <a:t>QC team verifies data</a:t>
          </a:r>
        </a:p>
      </dsp:txBody>
      <dsp:txXfrm rot="10800000">
        <a:off x="0" y="6262310"/>
        <a:ext cx="13435959" cy="684537"/>
      </dsp:txXfrm>
    </dsp:sp>
    <dsp:sp modelId="{35C3E529-5885-4CA8-9B0E-B91EED3A8B64}">
      <dsp:nvSpPr>
        <dsp:cNvPr id="0" name=""/>
        <dsp:cNvSpPr/>
      </dsp:nvSpPr>
      <dsp:spPr>
        <a:xfrm rot="10800000">
          <a:off x="0" y="5219078"/>
          <a:ext cx="13435959" cy="1053507"/>
        </a:xfrm>
        <a:prstGeom prst="upArrowCallout">
          <a:avLst/>
        </a:prstGeom>
        <a:solidFill>
          <a:srgbClr val="E3D167"/>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u="sng" kern="1200" dirty="0">
              <a:solidFill>
                <a:prstClr val="black"/>
              </a:solidFill>
              <a:latin typeface="Calibri" panose="020F0502020204030204"/>
              <a:ea typeface="+mn-ea"/>
              <a:cs typeface="+mn-cs"/>
            </a:rPr>
            <a:t>Data is synced in real time to be assessed by QC team</a:t>
          </a:r>
        </a:p>
      </dsp:txBody>
      <dsp:txXfrm rot="10800000">
        <a:off x="0" y="5219078"/>
        <a:ext cx="13435959" cy="684537"/>
      </dsp:txXfrm>
    </dsp:sp>
    <dsp:sp modelId="{7C6BBF2A-7454-4858-9717-1B4ECD74A775}">
      <dsp:nvSpPr>
        <dsp:cNvPr id="0" name=""/>
        <dsp:cNvSpPr/>
      </dsp:nvSpPr>
      <dsp:spPr>
        <a:xfrm rot="10800000">
          <a:off x="0" y="4175846"/>
          <a:ext cx="13435959" cy="1053507"/>
        </a:xfrm>
        <a:prstGeom prst="upArrowCallout">
          <a:avLst/>
        </a:prstGeom>
        <a:solidFill>
          <a:srgbClr val="E3D167"/>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066800">
            <a:lnSpc>
              <a:spcPct val="90000"/>
            </a:lnSpc>
            <a:spcBef>
              <a:spcPct val="0"/>
            </a:spcBef>
            <a:spcAft>
              <a:spcPct val="35000"/>
            </a:spcAft>
            <a:buNone/>
          </a:pPr>
          <a:r>
            <a:rPr lang="en-US" sz="2400" b="1" u="sng" kern="1200" dirty="0">
              <a:solidFill>
                <a:schemeClr val="tx1"/>
              </a:solidFill>
            </a:rPr>
            <a:t>Data is collected in the form of pictorial evidences to answer a set of questions as well as surveys of citizens</a:t>
          </a:r>
        </a:p>
      </dsp:txBody>
      <dsp:txXfrm rot="10800000">
        <a:off x="0" y="4175846"/>
        <a:ext cx="13435959" cy="684537"/>
      </dsp:txXfrm>
    </dsp:sp>
    <dsp:sp modelId="{F73F306F-8908-42FF-A363-89414C117BD6}">
      <dsp:nvSpPr>
        <dsp:cNvPr id="0" name=""/>
        <dsp:cNvSpPr/>
      </dsp:nvSpPr>
      <dsp:spPr>
        <a:xfrm rot="10800000">
          <a:off x="0" y="3132613"/>
          <a:ext cx="13435959" cy="1053507"/>
        </a:xfrm>
        <a:prstGeom prst="upArrowCallout">
          <a:avLst/>
        </a:prstGeom>
        <a:solidFill>
          <a:srgbClr val="E3D167"/>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u="sng" kern="1200" dirty="0">
              <a:solidFill>
                <a:prstClr val="black"/>
              </a:solidFill>
              <a:latin typeface="Calibri" panose="020F0502020204030204"/>
              <a:ea typeface="+mn-ea"/>
              <a:cs typeface="+mn-cs"/>
            </a:rPr>
            <a:t>Assessors collect data from the field</a:t>
          </a:r>
        </a:p>
      </dsp:txBody>
      <dsp:txXfrm rot="10800000">
        <a:off x="0" y="3132613"/>
        <a:ext cx="13435959" cy="684537"/>
      </dsp:txXfrm>
    </dsp:sp>
    <dsp:sp modelId="{A9AADD20-64E8-43ED-B7AB-94F2ADBE6564}">
      <dsp:nvSpPr>
        <dsp:cNvPr id="0" name=""/>
        <dsp:cNvSpPr/>
      </dsp:nvSpPr>
      <dsp:spPr>
        <a:xfrm rot="10800000">
          <a:off x="0" y="2089381"/>
          <a:ext cx="13435959" cy="1053507"/>
        </a:xfrm>
        <a:prstGeom prst="upArrowCallout">
          <a:avLst/>
        </a:prstGeom>
        <a:solidFill>
          <a:srgbClr val="E3D167"/>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u="sng" kern="1200" dirty="0">
              <a:solidFill>
                <a:prstClr val="black"/>
              </a:solidFill>
              <a:latin typeface="Calibri" panose="020F0502020204030204"/>
              <a:ea typeface="+mn-ea"/>
              <a:cs typeface="+mn-cs"/>
            </a:rPr>
            <a:t>ULBs which pass begin FA</a:t>
          </a:r>
        </a:p>
      </dsp:txBody>
      <dsp:txXfrm rot="10800000">
        <a:off x="0" y="2089381"/>
        <a:ext cx="13435959" cy="684537"/>
      </dsp:txXfrm>
    </dsp:sp>
    <dsp:sp modelId="{11CAB361-4B79-49F8-90ED-5289DB0D455E}">
      <dsp:nvSpPr>
        <dsp:cNvPr id="0" name=""/>
        <dsp:cNvSpPr/>
      </dsp:nvSpPr>
      <dsp:spPr>
        <a:xfrm rot="10800000">
          <a:off x="0" y="1046148"/>
          <a:ext cx="13435959" cy="1053507"/>
        </a:xfrm>
        <a:prstGeom prst="upArrowCallout">
          <a:avLst/>
        </a:prstGeom>
        <a:solidFill>
          <a:srgbClr val="E3D167"/>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u="sng" kern="1200" dirty="0">
              <a:solidFill>
                <a:prstClr val="black"/>
              </a:solidFill>
              <a:latin typeface="Calibri" panose="020F0502020204030204"/>
              <a:ea typeface="+mn-ea"/>
              <a:cs typeface="+mn-cs"/>
            </a:rPr>
            <a:t>DA team passes or fails the ULB</a:t>
          </a:r>
          <a:endParaRPr lang="en-AE" sz="3600" b="1" u="sng" kern="1200" dirty="0">
            <a:solidFill>
              <a:prstClr val="black"/>
            </a:solidFill>
            <a:latin typeface="Calibri" panose="020F0502020204030204"/>
            <a:ea typeface="+mn-ea"/>
            <a:cs typeface="+mn-cs"/>
          </a:endParaRPr>
        </a:p>
      </dsp:txBody>
      <dsp:txXfrm rot="10800000">
        <a:off x="0" y="1046148"/>
        <a:ext cx="13435959" cy="684537"/>
      </dsp:txXfrm>
    </dsp:sp>
    <dsp:sp modelId="{CD7CC88C-A108-4941-8D3F-C274545A27DD}">
      <dsp:nvSpPr>
        <dsp:cNvPr id="0" name=""/>
        <dsp:cNvSpPr/>
      </dsp:nvSpPr>
      <dsp:spPr>
        <a:xfrm rot="10800000">
          <a:off x="0" y="2916"/>
          <a:ext cx="13435959" cy="1053507"/>
        </a:xfrm>
        <a:prstGeom prst="upArrowCallout">
          <a:avLst/>
        </a:prstGeom>
        <a:solidFill>
          <a:srgbClr val="E3D16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u="sng" kern="1200" dirty="0">
              <a:solidFill>
                <a:schemeClr val="tx1"/>
              </a:solidFill>
            </a:rPr>
            <a:t>ULB data processed by DA team</a:t>
          </a:r>
          <a:endParaRPr lang="en-AE" sz="3600" b="1" u="sng" kern="1200" dirty="0">
            <a:solidFill>
              <a:schemeClr val="tx1"/>
            </a:solidFill>
          </a:endParaRPr>
        </a:p>
      </dsp:txBody>
      <dsp:txXfrm rot="10800000">
        <a:off x="0" y="2916"/>
        <a:ext cx="13435959" cy="68453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2BBAA4-4F9D-45B6-B521-D02BE63E7FAD}">
      <dsp:nvSpPr>
        <dsp:cNvPr id="0" name=""/>
        <dsp:cNvSpPr/>
      </dsp:nvSpPr>
      <dsp:spPr>
        <a:xfrm rot="16200000">
          <a:off x="1347031" y="-1231308"/>
          <a:ext cx="3631632" cy="6325695"/>
        </a:xfrm>
        <a:prstGeom prst="round1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1" u="sng" kern="1200" dirty="0">
              <a:latin typeface="Arial" panose="020B0604020202020204" pitchFamily="34" charset="0"/>
              <a:cs typeface="Arial" panose="020B0604020202020204" pitchFamily="34" charset="0"/>
            </a:rPr>
            <a:t>STRENGTH</a:t>
          </a:r>
        </a:p>
        <a:p>
          <a:pPr marL="0" lvl="0" indent="0" algn="ctr" defTabSz="1422400">
            <a:lnSpc>
              <a:spcPct val="90000"/>
            </a:lnSpc>
            <a:spcBef>
              <a:spcPct val="0"/>
            </a:spcBef>
            <a:spcAft>
              <a:spcPct val="35000"/>
            </a:spcAft>
            <a:buNone/>
          </a:pPr>
          <a:endParaRPr lang="en-US" sz="3200" b="1" kern="1200" dirty="0">
            <a:latin typeface="+mn-lt"/>
            <a:cs typeface="Arial" panose="020B0604020202020204" pitchFamily="34" charset="0"/>
          </a:endParaRPr>
        </a:p>
        <a:p>
          <a:pPr marL="0" lvl="0" indent="0" algn="ctr" defTabSz="1422400">
            <a:lnSpc>
              <a:spcPct val="90000"/>
            </a:lnSpc>
            <a:spcBef>
              <a:spcPct val="0"/>
            </a:spcBef>
            <a:spcAft>
              <a:spcPct val="35000"/>
            </a:spcAft>
            <a:buNone/>
          </a:pPr>
          <a:r>
            <a:rPr lang="en-AE" sz="2400" kern="1200" dirty="0">
              <a:latin typeface="+mn-lt"/>
              <a:cs typeface="Arial" panose="020B0604020202020204" pitchFamily="34" charset="0"/>
            </a:rPr>
            <a:t>Improve sanitation standards, better quality of life, city beautification  </a:t>
          </a:r>
        </a:p>
      </dsp:txBody>
      <dsp:txXfrm rot="5400000">
        <a:off x="0" y="115723"/>
        <a:ext cx="6325695" cy="2723724"/>
      </dsp:txXfrm>
    </dsp:sp>
    <dsp:sp modelId="{7B856803-0FF3-4B32-AD22-8031DCA4FB2C}">
      <dsp:nvSpPr>
        <dsp:cNvPr id="0" name=""/>
        <dsp:cNvSpPr/>
      </dsp:nvSpPr>
      <dsp:spPr>
        <a:xfrm>
          <a:off x="6325695" y="123286"/>
          <a:ext cx="6325695" cy="3493264"/>
        </a:xfrm>
        <a:prstGeom prst="round1Rect">
          <a:avLst/>
        </a:prstGeom>
        <a:solidFill>
          <a:schemeClr val="accent5">
            <a:hueOff val="-2252848"/>
            <a:satOff val="-5806"/>
            <a:lumOff val="-3922"/>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1" u="sng" kern="1200" dirty="0">
              <a:solidFill>
                <a:schemeClr val="bg1"/>
              </a:solidFill>
              <a:latin typeface="+mn-lt"/>
              <a:cs typeface="Arial" panose="020B0604020202020204" pitchFamily="34" charset="0"/>
            </a:rPr>
            <a:t>WEAKNESS</a:t>
          </a:r>
        </a:p>
        <a:p>
          <a:pPr marL="0" lvl="0" indent="0" algn="ctr" defTabSz="1422400">
            <a:lnSpc>
              <a:spcPct val="90000"/>
            </a:lnSpc>
            <a:spcBef>
              <a:spcPct val="0"/>
            </a:spcBef>
            <a:spcAft>
              <a:spcPct val="35000"/>
            </a:spcAft>
            <a:buNone/>
          </a:pPr>
          <a:endParaRPr lang="en-US" sz="3200" b="1" kern="1200" dirty="0">
            <a:latin typeface="+mn-lt"/>
            <a:cs typeface="Arial" panose="020B0604020202020204" pitchFamily="34" charset="0"/>
          </a:endParaRPr>
        </a:p>
        <a:p>
          <a:pPr marL="0" lvl="0" indent="0" algn="ctr" defTabSz="1422400">
            <a:lnSpc>
              <a:spcPct val="90000"/>
            </a:lnSpc>
            <a:spcBef>
              <a:spcPct val="0"/>
            </a:spcBef>
            <a:spcAft>
              <a:spcPct val="35000"/>
            </a:spcAft>
            <a:buNone/>
          </a:pPr>
          <a:r>
            <a:rPr lang="en-AE" sz="2400" b="0" kern="1200" dirty="0">
              <a:latin typeface="+mn-lt"/>
              <a:cs typeface="Arial" panose="020B0604020202020204" pitchFamily="34" charset="0"/>
            </a:rPr>
            <a:t>Language barriers between QC team and on field Assessor, incorrect data submit Assessors threaten</a:t>
          </a:r>
          <a:r>
            <a:rPr lang="en-US" sz="2400" b="0" kern="1200" dirty="0">
              <a:latin typeface="+mn-lt"/>
              <a:cs typeface="Arial" panose="020B0604020202020204" pitchFamily="34" charset="0"/>
            </a:rPr>
            <a:t>e</a:t>
          </a:r>
          <a:r>
            <a:rPr lang="en-AE" sz="2400" b="0" kern="1200" dirty="0">
              <a:latin typeface="+mn-lt"/>
              <a:cs typeface="Arial" panose="020B0604020202020204" pitchFamily="34" charset="0"/>
            </a:rPr>
            <a:t>d on field</a:t>
          </a:r>
        </a:p>
      </dsp:txBody>
      <dsp:txXfrm>
        <a:off x="6325695" y="123286"/>
        <a:ext cx="6325695" cy="2619948"/>
      </dsp:txXfrm>
    </dsp:sp>
    <dsp:sp modelId="{24D4D675-BF10-43A8-8CAF-6F9BA4435398}">
      <dsp:nvSpPr>
        <dsp:cNvPr id="0" name=""/>
        <dsp:cNvSpPr/>
      </dsp:nvSpPr>
      <dsp:spPr>
        <a:xfrm rot="10800000">
          <a:off x="0" y="3527856"/>
          <a:ext cx="6325695" cy="3493264"/>
        </a:xfrm>
        <a:prstGeom prst="round1Rect">
          <a:avLst/>
        </a:prstGeom>
        <a:solidFill>
          <a:schemeClr val="accent5">
            <a:hueOff val="-4505695"/>
            <a:satOff val="-11613"/>
            <a:lumOff val="-7843"/>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1" u="sng" kern="1200" dirty="0">
              <a:latin typeface="+mn-lt"/>
              <a:cs typeface="Arial" panose="020B0604020202020204" pitchFamily="34" charset="0"/>
            </a:rPr>
            <a:t>OPPORTUNITY</a:t>
          </a:r>
        </a:p>
        <a:p>
          <a:pPr marL="0" lvl="0" indent="0" algn="ctr" defTabSz="1422400">
            <a:lnSpc>
              <a:spcPct val="90000"/>
            </a:lnSpc>
            <a:spcBef>
              <a:spcPct val="0"/>
            </a:spcBef>
            <a:spcAft>
              <a:spcPct val="35000"/>
            </a:spcAft>
            <a:buNone/>
          </a:pPr>
          <a:endParaRPr lang="en-US" sz="3200" b="1" kern="1200" dirty="0">
            <a:latin typeface="+mn-lt"/>
            <a:cs typeface="Arial" panose="020B0604020202020204" pitchFamily="34" charset="0"/>
          </a:endParaRPr>
        </a:p>
        <a:p>
          <a:pPr marL="0" lvl="0" indent="0" algn="ctr" defTabSz="1422400">
            <a:lnSpc>
              <a:spcPct val="90000"/>
            </a:lnSpc>
            <a:spcBef>
              <a:spcPct val="0"/>
            </a:spcBef>
            <a:spcAft>
              <a:spcPct val="35000"/>
            </a:spcAft>
            <a:buNone/>
          </a:pPr>
          <a:r>
            <a:rPr lang="en-US" sz="2400" b="0" kern="1200" dirty="0">
              <a:latin typeface="+mn-lt"/>
              <a:cs typeface="Arial" panose="020B0604020202020204" pitchFamily="34" charset="0"/>
            </a:rPr>
            <a:t> flag ship Government project, Networks formed for future endeavors,  communicating and coordinating with multiple stakeholders of various States</a:t>
          </a:r>
        </a:p>
        <a:p>
          <a:pPr marL="0" lvl="0" indent="0" algn="ctr" defTabSz="1422400">
            <a:lnSpc>
              <a:spcPct val="90000"/>
            </a:lnSpc>
            <a:spcBef>
              <a:spcPct val="0"/>
            </a:spcBef>
            <a:spcAft>
              <a:spcPct val="35000"/>
            </a:spcAft>
            <a:buNone/>
          </a:pPr>
          <a:endParaRPr lang="en-AE" sz="2400" b="0" kern="1200" dirty="0">
            <a:latin typeface="Arial" panose="020B0604020202020204" pitchFamily="34" charset="0"/>
            <a:cs typeface="Arial" panose="020B0604020202020204" pitchFamily="34" charset="0"/>
          </a:endParaRPr>
        </a:p>
      </dsp:txBody>
      <dsp:txXfrm rot="10800000">
        <a:off x="0" y="4401172"/>
        <a:ext cx="6325695" cy="2619948"/>
      </dsp:txXfrm>
    </dsp:sp>
    <dsp:sp modelId="{F2D4C93F-6981-4760-9A9F-D815F6EF9D8F}">
      <dsp:nvSpPr>
        <dsp:cNvPr id="0" name=""/>
        <dsp:cNvSpPr/>
      </dsp:nvSpPr>
      <dsp:spPr>
        <a:xfrm rot="5400000">
          <a:off x="7741910" y="2111640"/>
          <a:ext cx="3493264" cy="6325695"/>
        </a:xfrm>
        <a:prstGeom prst="round1Rect">
          <a:avLst/>
        </a:prstGeom>
        <a:solidFill>
          <a:schemeClr val="accent5">
            <a:hueOff val="-6758543"/>
            <a:satOff val="-17419"/>
            <a:lumOff val="-11765"/>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1" u="sng" kern="1200" dirty="0">
              <a:latin typeface="+mn-lt"/>
              <a:cs typeface="Arial" panose="020B0604020202020204" pitchFamily="34" charset="0"/>
            </a:rPr>
            <a:t>THREATS</a:t>
          </a:r>
        </a:p>
        <a:p>
          <a:pPr marL="0" lvl="0" indent="0" algn="ctr" defTabSz="1422400">
            <a:lnSpc>
              <a:spcPct val="90000"/>
            </a:lnSpc>
            <a:spcBef>
              <a:spcPct val="0"/>
            </a:spcBef>
            <a:spcAft>
              <a:spcPct val="35000"/>
            </a:spcAft>
            <a:buNone/>
          </a:pPr>
          <a:endParaRPr lang="en-US" sz="3200" b="1" kern="1200" dirty="0">
            <a:latin typeface="+mn-lt"/>
            <a:cs typeface="Arial" panose="020B0604020202020204" pitchFamily="34" charset="0"/>
          </a:endParaRPr>
        </a:p>
        <a:p>
          <a:pPr marL="0" lvl="0" indent="0" algn="ctr" defTabSz="1422400">
            <a:lnSpc>
              <a:spcPct val="90000"/>
            </a:lnSpc>
            <a:spcBef>
              <a:spcPct val="0"/>
            </a:spcBef>
            <a:spcAft>
              <a:spcPct val="35000"/>
            </a:spcAft>
            <a:buNone/>
          </a:pPr>
          <a:r>
            <a:rPr lang="en-US" sz="2400" b="0" kern="1200" dirty="0">
              <a:latin typeface="+mn-lt"/>
              <a:cs typeface="Arial" panose="020B0604020202020204" pitchFamily="34" charset="0"/>
            </a:rPr>
            <a:t>Miscommunication or misunderstanding between assessor and citizen, manipulation of data </a:t>
          </a:r>
          <a:r>
            <a:rPr lang="en-US" sz="3200" b="1" u="sng" kern="1200" dirty="0">
              <a:latin typeface="+mn-lt"/>
              <a:cs typeface="Arial" panose="020B0604020202020204" pitchFamily="34" charset="0"/>
            </a:rPr>
            <a:t>Weakness</a:t>
          </a:r>
          <a:endParaRPr lang="en-AE" sz="3200" b="0" kern="1200" dirty="0">
            <a:latin typeface="+mn-lt"/>
            <a:cs typeface="Arial" panose="020B0604020202020204" pitchFamily="34" charset="0"/>
          </a:endParaRPr>
        </a:p>
      </dsp:txBody>
      <dsp:txXfrm rot="-5400000">
        <a:off x="6325695" y="4401171"/>
        <a:ext cx="6325695" cy="2619948"/>
      </dsp:txXfrm>
    </dsp:sp>
    <dsp:sp modelId="{142A6964-14D4-4037-83A8-A8E9D2F38588}">
      <dsp:nvSpPr>
        <dsp:cNvPr id="0" name=""/>
        <dsp:cNvSpPr/>
      </dsp:nvSpPr>
      <dsp:spPr>
        <a:xfrm>
          <a:off x="4427986" y="2619947"/>
          <a:ext cx="3795417" cy="1746632"/>
        </a:xfrm>
        <a:prstGeom prst="roundRect">
          <a:avLst/>
        </a:prstGeom>
        <a:solidFill>
          <a:schemeClr val="accent5">
            <a:tint val="4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b="1" u="sng" kern="1200" dirty="0">
              <a:latin typeface="Arial" panose="020B0604020202020204" pitchFamily="34" charset="0"/>
              <a:cs typeface="Arial" panose="020B0604020202020204" pitchFamily="34" charset="0"/>
            </a:rPr>
            <a:t>SWOT ANALYSIS</a:t>
          </a:r>
          <a:endParaRPr lang="en-AE" sz="4000" b="1" u="sng" kern="1200" dirty="0">
            <a:latin typeface="Arial" panose="020B0604020202020204" pitchFamily="34" charset="0"/>
            <a:cs typeface="Arial" panose="020B0604020202020204" pitchFamily="34" charset="0"/>
          </a:endParaRPr>
        </a:p>
      </dsp:txBody>
      <dsp:txXfrm>
        <a:off x="4513250" y="2705211"/>
        <a:ext cx="3624889" cy="1576104"/>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7AB0A5-38F8-4666-8BB3-E9350311CE6E}" type="datetimeFigureOut">
              <a:rPr lang="en-AE" smtClean="0"/>
              <a:t>20/06/2022</a:t>
            </a:fld>
            <a:endParaRPr lang="en-AE"/>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A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8D6B99-DF4F-48A3-9E3E-2F935A1442F0}" type="slidenum">
              <a:rPr lang="en-AE" smtClean="0"/>
              <a:t>‹#›</a:t>
            </a:fld>
            <a:endParaRPr lang="en-AE"/>
          </a:p>
        </p:txBody>
      </p:sp>
    </p:spTree>
    <p:extLst>
      <p:ext uri="{BB962C8B-B14F-4D97-AF65-F5344CB8AC3E}">
        <p14:creationId xmlns:p14="http://schemas.microsoft.com/office/powerpoint/2010/main" val="38634834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E" dirty="0"/>
          </a:p>
        </p:txBody>
      </p:sp>
      <p:sp>
        <p:nvSpPr>
          <p:cNvPr id="4" name="Slide Number Placeholder 3"/>
          <p:cNvSpPr>
            <a:spLocks noGrp="1"/>
          </p:cNvSpPr>
          <p:nvPr>
            <p:ph type="sldNum" sz="quarter" idx="5"/>
          </p:nvPr>
        </p:nvSpPr>
        <p:spPr/>
        <p:txBody>
          <a:bodyPr/>
          <a:lstStyle/>
          <a:p>
            <a:fld id="{E98D6B99-DF4F-48A3-9E3E-2F935A1442F0}" type="slidenum">
              <a:rPr lang="en-AE" smtClean="0"/>
              <a:t>1</a:t>
            </a:fld>
            <a:endParaRPr lang="en-AE"/>
          </a:p>
        </p:txBody>
      </p:sp>
    </p:spTree>
    <p:extLst>
      <p:ext uri="{BB962C8B-B14F-4D97-AF65-F5344CB8AC3E}">
        <p14:creationId xmlns:p14="http://schemas.microsoft.com/office/powerpoint/2010/main" val="936669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0CC27D2-4B04-4715-B0CF-4926CED76AAC}" type="datetimeFigureOut">
              <a:rPr lang="en-AE" smtClean="0"/>
              <a:t>20/06/2022</a:t>
            </a:fld>
            <a:endParaRPr lang="en-AE"/>
          </a:p>
        </p:txBody>
      </p:sp>
      <p:sp>
        <p:nvSpPr>
          <p:cNvPr id="5" name="Footer Placeholder 4"/>
          <p:cNvSpPr>
            <a:spLocks noGrp="1"/>
          </p:cNvSpPr>
          <p:nvPr>
            <p:ph type="ftr" sz="quarter" idx="11"/>
          </p:nvPr>
        </p:nvSpPr>
        <p:spPr/>
        <p:txBody>
          <a:bodyPr/>
          <a:lstStyle/>
          <a:p>
            <a:endParaRPr lang="en-AE"/>
          </a:p>
        </p:txBody>
      </p:sp>
      <p:sp>
        <p:nvSpPr>
          <p:cNvPr id="6" name="Slide Number Placeholder 5"/>
          <p:cNvSpPr>
            <a:spLocks noGrp="1"/>
          </p:cNvSpPr>
          <p:nvPr>
            <p:ph type="sldNum" sz="quarter" idx="12"/>
          </p:nvPr>
        </p:nvSpPr>
        <p:spPr/>
        <p:txBody>
          <a:bodyPr/>
          <a:lstStyle/>
          <a:p>
            <a:fld id="{708FA2D4-A86B-414A-9D53-0AF93DEF2825}" type="slidenum">
              <a:rPr lang="en-AE" smtClean="0"/>
              <a:t>‹#›</a:t>
            </a:fld>
            <a:endParaRPr lang="en-AE"/>
          </a:p>
        </p:txBody>
      </p:sp>
    </p:spTree>
    <p:extLst>
      <p:ext uri="{BB962C8B-B14F-4D97-AF65-F5344CB8AC3E}">
        <p14:creationId xmlns:p14="http://schemas.microsoft.com/office/powerpoint/2010/main" val="32753670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0CC27D2-4B04-4715-B0CF-4926CED76AAC}" type="datetimeFigureOut">
              <a:rPr lang="en-AE" smtClean="0"/>
              <a:t>20/06/2022</a:t>
            </a:fld>
            <a:endParaRPr lang="en-AE"/>
          </a:p>
        </p:txBody>
      </p:sp>
      <p:sp>
        <p:nvSpPr>
          <p:cNvPr id="5" name="Footer Placeholder 4"/>
          <p:cNvSpPr>
            <a:spLocks noGrp="1"/>
          </p:cNvSpPr>
          <p:nvPr>
            <p:ph type="ftr" sz="quarter" idx="11"/>
          </p:nvPr>
        </p:nvSpPr>
        <p:spPr/>
        <p:txBody>
          <a:bodyPr/>
          <a:lstStyle/>
          <a:p>
            <a:endParaRPr lang="en-AE"/>
          </a:p>
        </p:txBody>
      </p:sp>
      <p:sp>
        <p:nvSpPr>
          <p:cNvPr id="6" name="Slide Number Placeholder 5"/>
          <p:cNvSpPr>
            <a:spLocks noGrp="1"/>
          </p:cNvSpPr>
          <p:nvPr>
            <p:ph type="sldNum" sz="quarter" idx="12"/>
          </p:nvPr>
        </p:nvSpPr>
        <p:spPr/>
        <p:txBody>
          <a:bodyPr/>
          <a:lstStyle/>
          <a:p>
            <a:fld id="{708FA2D4-A86B-414A-9D53-0AF93DEF2825}" type="slidenum">
              <a:rPr lang="en-AE" smtClean="0"/>
              <a:t>‹#›</a:t>
            </a:fld>
            <a:endParaRPr lang="en-AE"/>
          </a:p>
        </p:txBody>
      </p:sp>
    </p:spTree>
    <p:extLst>
      <p:ext uri="{BB962C8B-B14F-4D97-AF65-F5344CB8AC3E}">
        <p14:creationId xmlns:p14="http://schemas.microsoft.com/office/powerpoint/2010/main" val="32580580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0CC27D2-4B04-4715-B0CF-4926CED76AAC}" type="datetimeFigureOut">
              <a:rPr lang="en-AE" smtClean="0"/>
              <a:t>20/06/2022</a:t>
            </a:fld>
            <a:endParaRPr lang="en-AE"/>
          </a:p>
        </p:txBody>
      </p:sp>
      <p:sp>
        <p:nvSpPr>
          <p:cNvPr id="5" name="Footer Placeholder 4"/>
          <p:cNvSpPr>
            <a:spLocks noGrp="1"/>
          </p:cNvSpPr>
          <p:nvPr>
            <p:ph type="ftr" sz="quarter" idx="11"/>
          </p:nvPr>
        </p:nvSpPr>
        <p:spPr/>
        <p:txBody>
          <a:bodyPr/>
          <a:lstStyle/>
          <a:p>
            <a:endParaRPr lang="en-AE"/>
          </a:p>
        </p:txBody>
      </p:sp>
      <p:sp>
        <p:nvSpPr>
          <p:cNvPr id="6" name="Slide Number Placeholder 5"/>
          <p:cNvSpPr>
            <a:spLocks noGrp="1"/>
          </p:cNvSpPr>
          <p:nvPr>
            <p:ph type="sldNum" sz="quarter" idx="12"/>
          </p:nvPr>
        </p:nvSpPr>
        <p:spPr/>
        <p:txBody>
          <a:bodyPr/>
          <a:lstStyle/>
          <a:p>
            <a:fld id="{708FA2D4-A86B-414A-9D53-0AF93DEF2825}" type="slidenum">
              <a:rPr lang="en-AE" smtClean="0"/>
              <a:t>‹#›</a:t>
            </a:fld>
            <a:endParaRPr lang="en-AE"/>
          </a:p>
        </p:txBody>
      </p:sp>
    </p:spTree>
    <p:extLst>
      <p:ext uri="{BB962C8B-B14F-4D97-AF65-F5344CB8AC3E}">
        <p14:creationId xmlns:p14="http://schemas.microsoft.com/office/powerpoint/2010/main" val="2246440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0CC27D2-4B04-4715-B0CF-4926CED76AAC}" type="datetimeFigureOut">
              <a:rPr lang="en-AE" smtClean="0"/>
              <a:t>20/06/2022</a:t>
            </a:fld>
            <a:endParaRPr lang="en-AE"/>
          </a:p>
        </p:txBody>
      </p:sp>
      <p:sp>
        <p:nvSpPr>
          <p:cNvPr id="5" name="Footer Placeholder 4"/>
          <p:cNvSpPr>
            <a:spLocks noGrp="1"/>
          </p:cNvSpPr>
          <p:nvPr>
            <p:ph type="ftr" sz="quarter" idx="11"/>
          </p:nvPr>
        </p:nvSpPr>
        <p:spPr/>
        <p:txBody>
          <a:bodyPr/>
          <a:lstStyle/>
          <a:p>
            <a:endParaRPr lang="en-AE"/>
          </a:p>
        </p:txBody>
      </p:sp>
      <p:sp>
        <p:nvSpPr>
          <p:cNvPr id="6" name="Slide Number Placeholder 5"/>
          <p:cNvSpPr>
            <a:spLocks noGrp="1"/>
          </p:cNvSpPr>
          <p:nvPr>
            <p:ph type="sldNum" sz="quarter" idx="12"/>
          </p:nvPr>
        </p:nvSpPr>
        <p:spPr/>
        <p:txBody>
          <a:bodyPr/>
          <a:lstStyle/>
          <a:p>
            <a:fld id="{708FA2D4-A86B-414A-9D53-0AF93DEF2825}" type="slidenum">
              <a:rPr lang="en-AE" smtClean="0"/>
              <a:t>‹#›</a:t>
            </a:fld>
            <a:endParaRPr lang="en-AE"/>
          </a:p>
        </p:txBody>
      </p:sp>
    </p:spTree>
    <p:extLst>
      <p:ext uri="{BB962C8B-B14F-4D97-AF65-F5344CB8AC3E}">
        <p14:creationId xmlns:p14="http://schemas.microsoft.com/office/powerpoint/2010/main" val="32626455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0CC27D2-4B04-4715-B0CF-4926CED76AAC}" type="datetimeFigureOut">
              <a:rPr lang="en-AE" smtClean="0"/>
              <a:t>20/06/2022</a:t>
            </a:fld>
            <a:endParaRPr lang="en-AE"/>
          </a:p>
        </p:txBody>
      </p:sp>
      <p:sp>
        <p:nvSpPr>
          <p:cNvPr id="5" name="Footer Placeholder 4"/>
          <p:cNvSpPr>
            <a:spLocks noGrp="1"/>
          </p:cNvSpPr>
          <p:nvPr>
            <p:ph type="ftr" sz="quarter" idx="11"/>
          </p:nvPr>
        </p:nvSpPr>
        <p:spPr/>
        <p:txBody>
          <a:bodyPr/>
          <a:lstStyle/>
          <a:p>
            <a:endParaRPr lang="en-AE"/>
          </a:p>
        </p:txBody>
      </p:sp>
      <p:sp>
        <p:nvSpPr>
          <p:cNvPr id="6" name="Slide Number Placeholder 5"/>
          <p:cNvSpPr>
            <a:spLocks noGrp="1"/>
          </p:cNvSpPr>
          <p:nvPr>
            <p:ph type="sldNum" sz="quarter" idx="12"/>
          </p:nvPr>
        </p:nvSpPr>
        <p:spPr/>
        <p:txBody>
          <a:bodyPr/>
          <a:lstStyle/>
          <a:p>
            <a:fld id="{708FA2D4-A86B-414A-9D53-0AF93DEF2825}" type="slidenum">
              <a:rPr lang="en-AE" smtClean="0"/>
              <a:t>‹#›</a:t>
            </a:fld>
            <a:endParaRPr lang="en-AE"/>
          </a:p>
        </p:txBody>
      </p:sp>
    </p:spTree>
    <p:extLst>
      <p:ext uri="{BB962C8B-B14F-4D97-AF65-F5344CB8AC3E}">
        <p14:creationId xmlns:p14="http://schemas.microsoft.com/office/powerpoint/2010/main" val="17428864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0CC27D2-4B04-4715-B0CF-4926CED76AAC}" type="datetimeFigureOut">
              <a:rPr lang="en-AE" smtClean="0"/>
              <a:t>20/06/2022</a:t>
            </a:fld>
            <a:endParaRPr lang="en-AE"/>
          </a:p>
        </p:txBody>
      </p:sp>
      <p:sp>
        <p:nvSpPr>
          <p:cNvPr id="6" name="Footer Placeholder 5"/>
          <p:cNvSpPr>
            <a:spLocks noGrp="1"/>
          </p:cNvSpPr>
          <p:nvPr>
            <p:ph type="ftr" sz="quarter" idx="11"/>
          </p:nvPr>
        </p:nvSpPr>
        <p:spPr/>
        <p:txBody>
          <a:bodyPr/>
          <a:lstStyle/>
          <a:p>
            <a:endParaRPr lang="en-AE"/>
          </a:p>
        </p:txBody>
      </p:sp>
      <p:sp>
        <p:nvSpPr>
          <p:cNvPr id="7" name="Slide Number Placeholder 6"/>
          <p:cNvSpPr>
            <a:spLocks noGrp="1"/>
          </p:cNvSpPr>
          <p:nvPr>
            <p:ph type="sldNum" sz="quarter" idx="12"/>
          </p:nvPr>
        </p:nvSpPr>
        <p:spPr/>
        <p:txBody>
          <a:bodyPr/>
          <a:lstStyle/>
          <a:p>
            <a:fld id="{708FA2D4-A86B-414A-9D53-0AF93DEF2825}" type="slidenum">
              <a:rPr lang="en-AE" smtClean="0"/>
              <a:t>‹#›</a:t>
            </a:fld>
            <a:endParaRPr lang="en-AE"/>
          </a:p>
        </p:txBody>
      </p:sp>
    </p:spTree>
    <p:extLst>
      <p:ext uri="{BB962C8B-B14F-4D97-AF65-F5344CB8AC3E}">
        <p14:creationId xmlns:p14="http://schemas.microsoft.com/office/powerpoint/2010/main" val="3099781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0CC27D2-4B04-4715-B0CF-4926CED76AAC}" type="datetimeFigureOut">
              <a:rPr lang="en-AE" smtClean="0"/>
              <a:t>20/06/2022</a:t>
            </a:fld>
            <a:endParaRPr lang="en-AE"/>
          </a:p>
        </p:txBody>
      </p:sp>
      <p:sp>
        <p:nvSpPr>
          <p:cNvPr id="8" name="Footer Placeholder 7"/>
          <p:cNvSpPr>
            <a:spLocks noGrp="1"/>
          </p:cNvSpPr>
          <p:nvPr>
            <p:ph type="ftr" sz="quarter" idx="11"/>
          </p:nvPr>
        </p:nvSpPr>
        <p:spPr/>
        <p:txBody>
          <a:bodyPr/>
          <a:lstStyle/>
          <a:p>
            <a:endParaRPr lang="en-AE"/>
          </a:p>
        </p:txBody>
      </p:sp>
      <p:sp>
        <p:nvSpPr>
          <p:cNvPr id="9" name="Slide Number Placeholder 8"/>
          <p:cNvSpPr>
            <a:spLocks noGrp="1"/>
          </p:cNvSpPr>
          <p:nvPr>
            <p:ph type="sldNum" sz="quarter" idx="12"/>
          </p:nvPr>
        </p:nvSpPr>
        <p:spPr/>
        <p:txBody>
          <a:bodyPr/>
          <a:lstStyle/>
          <a:p>
            <a:fld id="{708FA2D4-A86B-414A-9D53-0AF93DEF2825}" type="slidenum">
              <a:rPr lang="en-AE" smtClean="0"/>
              <a:t>‹#›</a:t>
            </a:fld>
            <a:endParaRPr lang="en-AE"/>
          </a:p>
        </p:txBody>
      </p:sp>
    </p:spTree>
    <p:extLst>
      <p:ext uri="{BB962C8B-B14F-4D97-AF65-F5344CB8AC3E}">
        <p14:creationId xmlns:p14="http://schemas.microsoft.com/office/powerpoint/2010/main" val="163223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0CC27D2-4B04-4715-B0CF-4926CED76AAC}" type="datetimeFigureOut">
              <a:rPr lang="en-AE" smtClean="0"/>
              <a:t>20/06/2022</a:t>
            </a:fld>
            <a:endParaRPr lang="en-AE"/>
          </a:p>
        </p:txBody>
      </p:sp>
      <p:sp>
        <p:nvSpPr>
          <p:cNvPr id="4" name="Footer Placeholder 3"/>
          <p:cNvSpPr>
            <a:spLocks noGrp="1"/>
          </p:cNvSpPr>
          <p:nvPr>
            <p:ph type="ftr" sz="quarter" idx="11"/>
          </p:nvPr>
        </p:nvSpPr>
        <p:spPr/>
        <p:txBody>
          <a:bodyPr/>
          <a:lstStyle/>
          <a:p>
            <a:endParaRPr lang="en-AE"/>
          </a:p>
        </p:txBody>
      </p:sp>
      <p:sp>
        <p:nvSpPr>
          <p:cNvPr id="5" name="Slide Number Placeholder 4"/>
          <p:cNvSpPr>
            <a:spLocks noGrp="1"/>
          </p:cNvSpPr>
          <p:nvPr>
            <p:ph type="sldNum" sz="quarter" idx="12"/>
          </p:nvPr>
        </p:nvSpPr>
        <p:spPr/>
        <p:txBody>
          <a:bodyPr/>
          <a:lstStyle/>
          <a:p>
            <a:fld id="{708FA2D4-A86B-414A-9D53-0AF93DEF2825}" type="slidenum">
              <a:rPr lang="en-AE" smtClean="0"/>
              <a:t>‹#›</a:t>
            </a:fld>
            <a:endParaRPr lang="en-AE"/>
          </a:p>
        </p:txBody>
      </p:sp>
    </p:spTree>
    <p:extLst>
      <p:ext uri="{BB962C8B-B14F-4D97-AF65-F5344CB8AC3E}">
        <p14:creationId xmlns:p14="http://schemas.microsoft.com/office/powerpoint/2010/main" val="2235553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CC27D2-4B04-4715-B0CF-4926CED76AAC}" type="datetimeFigureOut">
              <a:rPr lang="en-AE" smtClean="0"/>
              <a:t>20/06/2022</a:t>
            </a:fld>
            <a:endParaRPr lang="en-AE"/>
          </a:p>
        </p:txBody>
      </p:sp>
      <p:sp>
        <p:nvSpPr>
          <p:cNvPr id="3" name="Footer Placeholder 2"/>
          <p:cNvSpPr>
            <a:spLocks noGrp="1"/>
          </p:cNvSpPr>
          <p:nvPr>
            <p:ph type="ftr" sz="quarter" idx="11"/>
          </p:nvPr>
        </p:nvSpPr>
        <p:spPr/>
        <p:txBody>
          <a:bodyPr/>
          <a:lstStyle/>
          <a:p>
            <a:endParaRPr lang="en-AE"/>
          </a:p>
        </p:txBody>
      </p:sp>
      <p:sp>
        <p:nvSpPr>
          <p:cNvPr id="4" name="Slide Number Placeholder 3"/>
          <p:cNvSpPr>
            <a:spLocks noGrp="1"/>
          </p:cNvSpPr>
          <p:nvPr>
            <p:ph type="sldNum" sz="quarter" idx="12"/>
          </p:nvPr>
        </p:nvSpPr>
        <p:spPr/>
        <p:txBody>
          <a:bodyPr/>
          <a:lstStyle/>
          <a:p>
            <a:fld id="{708FA2D4-A86B-414A-9D53-0AF93DEF2825}" type="slidenum">
              <a:rPr lang="en-AE" smtClean="0"/>
              <a:t>‹#›</a:t>
            </a:fld>
            <a:endParaRPr lang="en-AE"/>
          </a:p>
        </p:txBody>
      </p:sp>
    </p:spTree>
    <p:extLst>
      <p:ext uri="{BB962C8B-B14F-4D97-AF65-F5344CB8AC3E}">
        <p14:creationId xmlns:p14="http://schemas.microsoft.com/office/powerpoint/2010/main" val="491951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10CC27D2-4B04-4715-B0CF-4926CED76AAC}" type="datetimeFigureOut">
              <a:rPr lang="en-AE" smtClean="0"/>
              <a:t>20/06/2022</a:t>
            </a:fld>
            <a:endParaRPr lang="en-AE"/>
          </a:p>
        </p:txBody>
      </p:sp>
      <p:sp>
        <p:nvSpPr>
          <p:cNvPr id="6" name="Footer Placeholder 5"/>
          <p:cNvSpPr>
            <a:spLocks noGrp="1"/>
          </p:cNvSpPr>
          <p:nvPr>
            <p:ph type="ftr" sz="quarter" idx="11"/>
          </p:nvPr>
        </p:nvSpPr>
        <p:spPr/>
        <p:txBody>
          <a:bodyPr/>
          <a:lstStyle/>
          <a:p>
            <a:endParaRPr lang="en-AE"/>
          </a:p>
        </p:txBody>
      </p:sp>
      <p:sp>
        <p:nvSpPr>
          <p:cNvPr id="7" name="Slide Number Placeholder 6"/>
          <p:cNvSpPr>
            <a:spLocks noGrp="1"/>
          </p:cNvSpPr>
          <p:nvPr>
            <p:ph type="sldNum" sz="quarter" idx="12"/>
          </p:nvPr>
        </p:nvSpPr>
        <p:spPr/>
        <p:txBody>
          <a:bodyPr/>
          <a:lstStyle/>
          <a:p>
            <a:fld id="{708FA2D4-A86B-414A-9D53-0AF93DEF2825}" type="slidenum">
              <a:rPr lang="en-AE" smtClean="0"/>
              <a:t>‹#›</a:t>
            </a:fld>
            <a:endParaRPr lang="en-AE"/>
          </a:p>
        </p:txBody>
      </p:sp>
    </p:spTree>
    <p:extLst>
      <p:ext uri="{BB962C8B-B14F-4D97-AF65-F5344CB8AC3E}">
        <p14:creationId xmlns:p14="http://schemas.microsoft.com/office/powerpoint/2010/main" val="31887274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10CC27D2-4B04-4715-B0CF-4926CED76AAC}" type="datetimeFigureOut">
              <a:rPr lang="en-AE" smtClean="0"/>
              <a:t>20/06/2022</a:t>
            </a:fld>
            <a:endParaRPr lang="en-AE"/>
          </a:p>
        </p:txBody>
      </p:sp>
      <p:sp>
        <p:nvSpPr>
          <p:cNvPr id="6" name="Footer Placeholder 5"/>
          <p:cNvSpPr>
            <a:spLocks noGrp="1"/>
          </p:cNvSpPr>
          <p:nvPr>
            <p:ph type="ftr" sz="quarter" idx="11"/>
          </p:nvPr>
        </p:nvSpPr>
        <p:spPr/>
        <p:txBody>
          <a:bodyPr/>
          <a:lstStyle/>
          <a:p>
            <a:endParaRPr lang="en-AE"/>
          </a:p>
        </p:txBody>
      </p:sp>
      <p:sp>
        <p:nvSpPr>
          <p:cNvPr id="7" name="Slide Number Placeholder 6"/>
          <p:cNvSpPr>
            <a:spLocks noGrp="1"/>
          </p:cNvSpPr>
          <p:nvPr>
            <p:ph type="sldNum" sz="quarter" idx="12"/>
          </p:nvPr>
        </p:nvSpPr>
        <p:spPr/>
        <p:txBody>
          <a:bodyPr/>
          <a:lstStyle/>
          <a:p>
            <a:fld id="{708FA2D4-A86B-414A-9D53-0AF93DEF2825}" type="slidenum">
              <a:rPr lang="en-AE" smtClean="0"/>
              <a:t>‹#›</a:t>
            </a:fld>
            <a:endParaRPr lang="en-AE"/>
          </a:p>
        </p:txBody>
      </p:sp>
    </p:spTree>
    <p:extLst>
      <p:ext uri="{BB962C8B-B14F-4D97-AF65-F5344CB8AC3E}">
        <p14:creationId xmlns:p14="http://schemas.microsoft.com/office/powerpoint/2010/main" val="4218120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80">
          <a:fgClr>
            <a:schemeClr val="accent2">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10CC27D2-4B04-4715-B0CF-4926CED76AAC}" type="datetimeFigureOut">
              <a:rPr lang="en-AE" smtClean="0"/>
              <a:t>20/06/2022</a:t>
            </a:fld>
            <a:endParaRPr lang="en-AE"/>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AE"/>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708FA2D4-A86B-414A-9D53-0AF93DEF2825}" type="slidenum">
              <a:rPr lang="en-AE" smtClean="0"/>
              <a:t>‹#›</a:t>
            </a:fld>
            <a:endParaRPr lang="en-AE"/>
          </a:p>
        </p:txBody>
      </p:sp>
    </p:spTree>
    <p:extLst>
      <p:ext uri="{BB962C8B-B14F-4D97-AF65-F5344CB8AC3E}">
        <p14:creationId xmlns:p14="http://schemas.microsoft.com/office/powerpoint/2010/main" val="3572780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Layout" Target="../diagrams/layout1.xml"/><Relationship Id="rId13" Type="http://schemas.openxmlformats.org/officeDocument/2006/relationships/diagramLayout" Target="../diagrams/layout2.xml"/><Relationship Id="rId18" Type="http://schemas.openxmlformats.org/officeDocument/2006/relationships/diagramLayout" Target="../diagrams/layout3.xml"/><Relationship Id="rId26" Type="http://schemas.microsoft.com/office/2007/relationships/diagramDrawing" Target="../diagrams/drawing4.xml"/><Relationship Id="rId3" Type="http://schemas.openxmlformats.org/officeDocument/2006/relationships/image" Target="../media/image1.png"/><Relationship Id="rId21" Type="http://schemas.microsoft.com/office/2007/relationships/diagramDrawing" Target="../diagrams/drawing3.xml"/><Relationship Id="rId7" Type="http://schemas.openxmlformats.org/officeDocument/2006/relationships/diagramData" Target="../diagrams/data1.xml"/><Relationship Id="rId12" Type="http://schemas.openxmlformats.org/officeDocument/2006/relationships/diagramData" Target="../diagrams/data2.xml"/><Relationship Id="rId17" Type="http://schemas.openxmlformats.org/officeDocument/2006/relationships/diagramData" Target="../diagrams/data3.xml"/><Relationship Id="rId25" Type="http://schemas.openxmlformats.org/officeDocument/2006/relationships/diagramColors" Target="../diagrams/colors4.xml"/><Relationship Id="rId33" Type="http://schemas.openxmlformats.org/officeDocument/2006/relationships/image" Target="../media/image6.png"/><Relationship Id="rId2" Type="http://schemas.openxmlformats.org/officeDocument/2006/relationships/notesSlide" Target="../notesSlides/notesSlide1.xml"/><Relationship Id="rId16" Type="http://schemas.microsoft.com/office/2007/relationships/diagramDrawing" Target="../diagrams/drawing2.xml"/><Relationship Id="rId20" Type="http://schemas.openxmlformats.org/officeDocument/2006/relationships/diagramColors" Target="../diagrams/colors3.xml"/><Relationship Id="rId29" Type="http://schemas.openxmlformats.org/officeDocument/2006/relationships/diagramQuickStyle" Target="../diagrams/quickStyle5.xml"/><Relationship Id="rId1" Type="http://schemas.openxmlformats.org/officeDocument/2006/relationships/slideLayout" Target="../slideLayouts/slideLayout1.xml"/><Relationship Id="rId6" Type="http://schemas.openxmlformats.org/officeDocument/2006/relationships/image" Target="../media/image4.png"/><Relationship Id="rId11" Type="http://schemas.microsoft.com/office/2007/relationships/diagramDrawing" Target="../diagrams/drawing1.xml"/><Relationship Id="rId24" Type="http://schemas.openxmlformats.org/officeDocument/2006/relationships/diagramQuickStyle" Target="../diagrams/quickStyle4.xml"/><Relationship Id="rId32" Type="http://schemas.openxmlformats.org/officeDocument/2006/relationships/image" Target="../media/image5.jpeg"/><Relationship Id="rId5" Type="http://schemas.openxmlformats.org/officeDocument/2006/relationships/image" Target="../media/image3.gif"/><Relationship Id="rId15" Type="http://schemas.openxmlformats.org/officeDocument/2006/relationships/diagramColors" Target="../diagrams/colors2.xml"/><Relationship Id="rId23" Type="http://schemas.openxmlformats.org/officeDocument/2006/relationships/diagramLayout" Target="../diagrams/layout4.xml"/><Relationship Id="rId28" Type="http://schemas.openxmlformats.org/officeDocument/2006/relationships/diagramLayout" Target="../diagrams/layout5.xml"/><Relationship Id="rId10" Type="http://schemas.openxmlformats.org/officeDocument/2006/relationships/diagramColors" Target="../diagrams/colors1.xml"/><Relationship Id="rId19" Type="http://schemas.openxmlformats.org/officeDocument/2006/relationships/diagramQuickStyle" Target="../diagrams/quickStyle3.xml"/><Relationship Id="rId31" Type="http://schemas.microsoft.com/office/2007/relationships/diagramDrawing" Target="../diagrams/drawing5.xml"/><Relationship Id="rId4" Type="http://schemas.openxmlformats.org/officeDocument/2006/relationships/image" Target="../media/image2.png"/><Relationship Id="rId9" Type="http://schemas.openxmlformats.org/officeDocument/2006/relationships/diagramQuickStyle" Target="../diagrams/quickStyle1.xml"/><Relationship Id="rId14" Type="http://schemas.openxmlformats.org/officeDocument/2006/relationships/diagramQuickStyle" Target="../diagrams/quickStyle2.xml"/><Relationship Id="rId22" Type="http://schemas.openxmlformats.org/officeDocument/2006/relationships/diagramData" Target="../diagrams/data4.xml"/><Relationship Id="rId27" Type="http://schemas.openxmlformats.org/officeDocument/2006/relationships/diagramData" Target="../diagrams/data5.xml"/><Relationship Id="rId30" Type="http://schemas.openxmlformats.org/officeDocument/2006/relationships/diagramColors" Target="../diagrams/colors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Rounded Corners 33">
            <a:extLst>
              <a:ext uri="{FF2B5EF4-FFF2-40B4-BE49-F238E27FC236}">
                <a16:creationId xmlns:a16="http://schemas.microsoft.com/office/drawing/2014/main" id="{E33A210C-4361-C4BA-7C76-CEC9FEE61CDA}"/>
              </a:ext>
            </a:extLst>
          </p:cNvPr>
          <p:cNvSpPr/>
          <p:nvPr/>
        </p:nvSpPr>
        <p:spPr>
          <a:xfrm>
            <a:off x="32036902" y="27541491"/>
            <a:ext cx="8581709" cy="503657"/>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B1178E02-942F-6633-FC6D-F8AE4E5AB90B}"/>
              </a:ext>
            </a:extLst>
          </p:cNvPr>
          <p:cNvSpPr/>
          <p:nvPr/>
        </p:nvSpPr>
        <p:spPr>
          <a:xfrm>
            <a:off x="0" y="0"/>
            <a:ext cx="43891197" cy="4136497"/>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6" name="Straight Connector 45">
            <a:extLst>
              <a:ext uri="{FF2B5EF4-FFF2-40B4-BE49-F238E27FC236}">
                <a16:creationId xmlns:a16="http://schemas.microsoft.com/office/drawing/2014/main" id="{80E14BE5-EB54-A770-5D44-2809C057CE7A}"/>
              </a:ext>
            </a:extLst>
          </p:cNvPr>
          <p:cNvCxnSpPr>
            <a:cxnSpLocks/>
          </p:cNvCxnSpPr>
          <p:nvPr/>
        </p:nvCxnSpPr>
        <p:spPr>
          <a:xfrm>
            <a:off x="8206625" y="5355038"/>
            <a:ext cx="0" cy="50400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pic>
        <p:nvPicPr>
          <p:cNvPr id="1026" name="Picture 2" descr="IIHMR University | Top Indian University | Top ranked university in India |  IIHMR">
            <a:extLst>
              <a:ext uri="{FF2B5EF4-FFF2-40B4-BE49-F238E27FC236}">
                <a16:creationId xmlns:a16="http://schemas.microsoft.com/office/drawing/2014/main" id="{D3B84B14-135A-85B1-C070-B0C30778C7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47146" y="401007"/>
            <a:ext cx="6069150" cy="344091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28" name="Picture 4" descr="Powering Healthcare with Connected Intelligence - IQVIA">
            <a:extLst>
              <a:ext uri="{FF2B5EF4-FFF2-40B4-BE49-F238E27FC236}">
                <a16:creationId xmlns:a16="http://schemas.microsoft.com/office/drawing/2014/main" id="{8576FEC1-4AE3-CE02-2774-7720019EAB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844004" y="363629"/>
            <a:ext cx="6412020" cy="347829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32" name="Picture 8" descr="Rajavel Thiruvu Weblog: #SwachhBharat Abhiyan | Government logo, Png  images, Poster drawing">
            <a:extLst>
              <a:ext uri="{FF2B5EF4-FFF2-40B4-BE49-F238E27FC236}">
                <a16:creationId xmlns:a16="http://schemas.microsoft.com/office/drawing/2014/main" id="{A04D2222-9B1C-AF15-9C1A-CA6FA8098A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58441" y="69142"/>
            <a:ext cx="5040844" cy="37488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F8C52D6-03F5-2BCE-42E4-3B0F53E41AEE}"/>
              </a:ext>
            </a:extLst>
          </p:cNvPr>
          <p:cNvSpPr txBox="1"/>
          <p:nvPr/>
        </p:nvSpPr>
        <p:spPr>
          <a:xfrm>
            <a:off x="14034386" y="197755"/>
            <a:ext cx="15822428" cy="3785652"/>
          </a:xfrm>
          <a:prstGeom prst="rect">
            <a:avLst/>
          </a:prstGeom>
          <a:solidFill>
            <a:srgbClr val="00B0F0"/>
          </a:solidFill>
          <a:ln>
            <a:solidFill>
              <a:schemeClr val="tx1">
                <a:lumMod val="75000"/>
                <a:lumOff val="25000"/>
              </a:schemeClr>
            </a:solidFill>
          </a:ln>
        </p:spPr>
        <p:txBody>
          <a:bodyPr wrap="square" rtlCol="0">
            <a:spAutoFit/>
          </a:bodyPr>
          <a:lstStyle/>
          <a:p>
            <a:pPr algn="ctr"/>
            <a:r>
              <a:rPr lang="en-US" sz="8000" u="sng" dirty="0">
                <a:solidFill>
                  <a:schemeClr val="bg1"/>
                </a:solidFill>
              </a:rPr>
              <a:t>GARBAGE FREE CITY 2022 QUALITY CHECK</a:t>
            </a:r>
          </a:p>
          <a:p>
            <a:pPr algn="ctr"/>
            <a:r>
              <a:rPr lang="en-US" sz="4000" dirty="0">
                <a:solidFill>
                  <a:schemeClr val="bg1"/>
                </a:solidFill>
              </a:rPr>
              <a:t>Presented By: Komal Bhintade              Roll no: 0310 ,          MBA PM 13</a:t>
            </a:r>
          </a:p>
          <a:p>
            <a:pPr algn="ctr"/>
            <a:r>
              <a:rPr lang="en-US" sz="4000" dirty="0">
                <a:solidFill>
                  <a:schemeClr val="bg1"/>
                </a:solidFill>
              </a:rPr>
              <a:t>Faculty mentor: Rahul Sharma                 Industry Mentor: Vaibhav Rao          </a:t>
            </a:r>
            <a:endParaRPr lang="en-AE" sz="4000" dirty="0">
              <a:solidFill>
                <a:schemeClr val="bg1"/>
              </a:solidFill>
            </a:endParaRPr>
          </a:p>
        </p:txBody>
      </p:sp>
      <p:sp>
        <p:nvSpPr>
          <p:cNvPr id="5" name="TextBox 4">
            <a:extLst>
              <a:ext uri="{FF2B5EF4-FFF2-40B4-BE49-F238E27FC236}">
                <a16:creationId xmlns:a16="http://schemas.microsoft.com/office/drawing/2014/main" id="{74A805DB-DCEB-1B6D-D224-EDB41DF0B902}"/>
              </a:ext>
            </a:extLst>
          </p:cNvPr>
          <p:cNvSpPr txBox="1"/>
          <p:nvPr/>
        </p:nvSpPr>
        <p:spPr>
          <a:xfrm>
            <a:off x="5111006" y="4707416"/>
            <a:ext cx="6480000" cy="792000"/>
          </a:xfrm>
          <a:prstGeom prst="rect">
            <a:avLst/>
          </a:prstGeom>
          <a:solidFill>
            <a:srgbClr val="FFFF99"/>
          </a:solidFill>
          <a:ln w="3175" cmpd="dbl">
            <a:solidFill>
              <a:schemeClr val="accent1"/>
            </a:solidFill>
          </a:ln>
        </p:spPr>
        <p:txBody>
          <a:bodyPr wrap="square" rtlCol="0">
            <a:spAutoFit/>
          </a:bodyPr>
          <a:lstStyle/>
          <a:p>
            <a:pPr algn="ctr"/>
            <a:r>
              <a:rPr lang="en-US" sz="4400" b="1" u="sng" dirty="0"/>
              <a:t>INTRODUCTION TO SBM</a:t>
            </a:r>
            <a:endParaRPr lang="en-AE" sz="4400" b="1" u="sng" dirty="0"/>
          </a:p>
        </p:txBody>
      </p:sp>
      <p:sp>
        <p:nvSpPr>
          <p:cNvPr id="6" name="TextBox 5">
            <a:extLst>
              <a:ext uri="{FF2B5EF4-FFF2-40B4-BE49-F238E27FC236}">
                <a16:creationId xmlns:a16="http://schemas.microsoft.com/office/drawing/2014/main" id="{B133EEA8-F25D-C9AD-1E53-6770D585A808}"/>
              </a:ext>
            </a:extLst>
          </p:cNvPr>
          <p:cNvSpPr txBox="1"/>
          <p:nvPr/>
        </p:nvSpPr>
        <p:spPr>
          <a:xfrm>
            <a:off x="220980" y="6776192"/>
            <a:ext cx="7277141" cy="4524315"/>
          </a:xfrm>
          <a:prstGeom prst="rect">
            <a:avLst/>
          </a:prstGeom>
          <a:solidFill>
            <a:srgbClr val="FFFF99"/>
          </a:solidFill>
          <a:ln w="9525">
            <a:solidFill>
              <a:schemeClr val="tx1"/>
            </a:solidFill>
          </a:ln>
        </p:spPr>
        <p:txBody>
          <a:bodyPr wrap="square" rtlCol="0">
            <a:spAutoFit/>
          </a:bodyPr>
          <a:lstStyle/>
          <a:p>
            <a:pPr marL="457200" indent="-457200" algn="just">
              <a:buFont typeface="Wingdings" panose="05000000000000000000" pitchFamily="2" charset="2"/>
              <a:buChar char="Ø"/>
            </a:pPr>
            <a:r>
              <a:rPr lang="en-US" sz="3200" dirty="0">
                <a:cs typeface="Arial" panose="020B0604020202020204" pitchFamily="34" charset="0"/>
              </a:rPr>
              <a:t>Swachh Bharat Mission (SBM) is a campaign introduced by the Government of India. Meant to combat the problem of defecating in the open and improve solid and liquid waste management, the campaigned resulted in the construction of nearly 90 million toilets in the first phase, which lasted till October 2019.</a:t>
            </a:r>
            <a:endParaRPr lang="en-AE" sz="3200" dirty="0">
              <a:cs typeface="Arial" panose="020B0604020202020204" pitchFamily="34" charset="0"/>
            </a:endParaRPr>
          </a:p>
        </p:txBody>
      </p:sp>
      <p:sp>
        <p:nvSpPr>
          <p:cNvPr id="8" name="TextBox 7">
            <a:extLst>
              <a:ext uri="{FF2B5EF4-FFF2-40B4-BE49-F238E27FC236}">
                <a16:creationId xmlns:a16="http://schemas.microsoft.com/office/drawing/2014/main" id="{3D7D7586-900C-AECF-BB56-8D3C9C8C9215}"/>
              </a:ext>
            </a:extLst>
          </p:cNvPr>
          <p:cNvSpPr txBox="1"/>
          <p:nvPr/>
        </p:nvSpPr>
        <p:spPr>
          <a:xfrm>
            <a:off x="7994355" y="6687530"/>
            <a:ext cx="7802308" cy="5509200"/>
          </a:xfrm>
          <a:prstGeom prst="rect">
            <a:avLst/>
          </a:prstGeom>
          <a:solidFill>
            <a:srgbClr val="FFFF99"/>
          </a:solidFill>
          <a:ln w="9525">
            <a:solidFill>
              <a:schemeClr val="tx1"/>
            </a:solidFill>
          </a:ln>
        </p:spPr>
        <p:txBody>
          <a:bodyPr wrap="square" rtlCol="0">
            <a:spAutoFit/>
          </a:bodyPr>
          <a:lstStyle>
            <a:defPPr>
              <a:defRPr lang="en-US"/>
            </a:defPPr>
            <a:lvl1pPr marL="457200" indent="-457200" algn="just">
              <a:buFont typeface="Wingdings" panose="05000000000000000000" pitchFamily="2" charset="2"/>
              <a:buChar char="Ø"/>
              <a:defRPr sz="3200">
                <a:latin typeface="Arial" panose="020B0604020202020204" pitchFamily="34" charset="0"/>
                <a:cs typeface="Arial" panose="020B0604020202020204" pitchFamily="34" charset="0"/>
              </a:defRPr>
            </a:lvl1pPr>
          </a:lstStyle>
          <a:p>
            <a:r>
              <a:rPr lang="en-US" dirty="0">
                <a:latin typeface="+mn-lt"/>
              </a:rPr>
              <a:t>Phase II introduced the concept of Garbage Free Cities (GFC). This star rating system encourages States to clean and beautify their ULBs with at least a 1-star rating to avail funds from the Central Government.</a:t>
            </a:r>
          </a:p>
          <a:p>
            <a:r>
              <a:rPr lang="en-US" dirty="0">
                <a:latin typeface="+mn-lt"/>
              </a:rPr>
              <a:t>This massive undertaking is handled by the Ministry of Home and Urban Affairs (MoHUA) for urban areas (SBM-U) and the Department of Drinking Water and Sanitation, Ministry of Jal Shakti in rural areas (SBM-G).</a:t>
            </a:r>
            <a:endParaRPr lang="en-AE" dirty="0">
              <a:latin typeface="+mn-lt"/>
            </a:endParaRPr>
          </a:p>
        </p:txBody>
      </p:sp>
      <p:sp>
        <p:nvSpPr>
          <p:cNvPr id="9" name="TextBox 8">
            <a:extLst>
              <a:ext uri="{FF2B5EF4-FFF2-40B4-BE49-F238E27FC236}">
                <a16:creationId xmlns:a16="http://schemas.microsoft.com/office/drawing/2014/main" id="{9AB14B0D-6A84-D25A-07E7-96673D5EB3EA}"/>
              </a:ext>
            </a:extLst>
          </p:cNvPr>
          <p:cNvSpPr txBox="1"/>
          <p:nvPr/>
        </p:nvSpPr>
        <p:spPr>
          <a:xfrm>
            <a:off x="17196718" y="4631822"/>
            <a:ext cx="5904000" cy="707886"/>
          </a:xfrm>
          <a:prstGeom prst="rect">
            <a:avLst/>
          </a:prstGeom>
          <a:solidFill>
            <a:srgbClr val="FFFF99"/>
          </a:solidFill>
          <a:ln w="3175" cmpd="dbl">
            <a:solidFill>
              <a:schemeClr val="accent1"/>
            </a:solidFill>
          </a:ln>
        </p:spPr>
        <p:txBody>
          <a:bodyPr wrap="square" rtlCol="0">
            <a:spAutoFit/>
          </a:bodyPr>
          <a:lstStyle>
            <a:defPPr>
              <a:defRPr lang="en-US"/>
            </a:defPPr>
            <a:lvl1pPr algn="ctr">
              <a:defRPr sz="4400" b="1"/>
            </a:lvl1pPr>
          </a:lstStyle>
          <a:p>
            <a:r>
              <a:rPr lang="en-US" sz="4000" u="sng" dirty="0"/>
              <a:t>INTRODUCTION TO IQVIA</a:t>
            </a:r>
            <a:endParaRPr lang="en-AE" sz="4000" u="sng" dirty="0"/>
          </a:p>
        </p:txBody>
      </p:sp>
      <p:sp>
        <p:nvSpPr>
          <p:cNvPr id="10" name="TextBox 9">
            <a:extLst>
              <a:ext uri="{FF2B5EF4-FFF2-40B4-BE49-F238E27FC236}">
                <a16:creationId xmlns:a16="http://schemas.microsoft.com/office/drawing/2014/main" id="{1DE12677-D915-E802-3247-7EA89C1C0901}"/>
              </a:ext>
            </a:extLst>
          </p:cNvPr>
          <p:cNvSpPr txBox="1"/>
          <p:nvPr/>
        </p:nvSpPr>
        <p:spPr>
          <a:xfrm>
            <a:off x="16299817" y="6722254"/>
            <a:ext cx="7802309" cy="4524315"/>
          </a:xfrm>
          <a:prstGeom prst="rect">
            <a:avLst/>
          </a:prstGeom>
          <a:solidFill>
            <a:srgbClr val="FFFF99"/>
          </a:solidFill>
          <a:ln w="9525">
            <a:solidFill>
              <a:schemeClr val="tx1"/>
            </a:solidFill>
          </a:ln>
        </p:spPr>
        <p:txBody>
          <a:bodyPr wrap="square" rtlCol="0">
            <a:spAutoFit/>
          </a:bodyPr>
          <a:lstStyle>
            <a:defPPr>
              <a:defRPr lang="en-US"/>
            </a:defPPr>
            <a:lvl1pPr marL="457200" indent="-457200" algn="just">
              <a:buFont typeface="Wingdings" panose="05000000000000000000" pitchFamily="2" charset="2"/>
              <a:buChar char="Ø"/>
              <a:defRPr sz="3200">
                <a:latin typeface="Arial" panose="020B0604020202020204" pitchFamily="34" charset="0"/>
                <a:cs typeface="Arial" panose="020B0604020202020204" pitchFamily="34" charset="0"/>
              </a:defRPr>
            </a:lvl1pPr>
          </a:lstStyle>
          <a:p>
            <a:r>
              <a:rPr lang="en-US" dirty="0">
                <a:latin typeface="+mn-lt"/>
              </a:rPr>
              <a:t>Formed as the result of a merger between IMS Health and Quintiles in 2016, IQVIA is an American multinational company dealing in biopharmaceutical development and commercial outsourcing services. With operations in over 100 countries and a market capitalization of $41 billion, IQVIA is regarded as one of the world's largest contract research organizations</a:t>
            </a:r>
            <a:r>
              <a:rPr lang="en-US" dirty="0"/>
              <a:t>.</a:t>
            </a:r>
            <a:endParaRPr lang="en-AE" dirty="0"/>
          </a:p>
        </p:txBody>
      </p:sp>
      <p:sp>
        <p:nvSpPr>
          <p:cNvPr id="15" name="TextBox 14">
            <a:extLst>
              <a:ext uri="{FF2B5EF4-FFF2-40B4-BE49-F238E27FC236}">
                <a16:creationId xmlns:a16="http://schemas.microsoft.com/office/drawing/2014/main" id="{965CE10B-14B5-A23D-DCBB-6DCB8190BF72}"/>
              </a:ext>
            </a:extLst>
          </p:cNvPr>
          <p:cNvSpPr txBox="1"/>
          <p:nvPr/>
        </p:nvSpPr>
        <p:spPr>
          <a:xfrm>
            <a:off x="24769653" y="4612608"/>
            <a:ext cx="5166956" cy="769441"/>
          </a:xfrm>
          <a:prstGeom prst="rect">
            <a:avLst/>
          </a:prstGeom>
          <a:solidFill>
            <a:srgbClr val="FFFF99"/>
          </a:solidFill>
          <a:ln w="3175" cmpd="dbl">
            <a:solidFill>
              <a:schemeClr val="accent1"/>
            </a:solidFill>
          </a:ln>
        </p:spPr>
        <p:txBody>
          <a:bodyPr wrap="square" rtlCol="0">
            <a:spAutoFit/>
          </a:bodyPr>
          <a:lstStyle>
            <a:defPPr>
              <a:defRPr lang="en-US"/>
            </a:defPPr>
            <a:lvl1pPr algn="ctr">
              <a:defRPr sz="4400" b="1"/>
            </a:lvl1pPr>
          </a:lstStyle>
          <a:p>
            <a:r>
              <a:rPr lang="en-US" u="sng" dirty="0"/>
              <a:t>Vision and MISSION</a:t>
            </a:r>
            <a:endParaRPr lang="en-AE" u="sng" dirty="0"/>
          </a:p>
        </p:txBody>
      </p:sp>
      <p:sp>
        <p:nvSpPr>
          <p:cNvPr id="16" name="TextBox 15">
            <a:extLst>
              <a:ext uri="{FF2B5EF4-FFF2-40B4-BE49-F238E27FC236}">
                <a16:creationId xmlns:a16="http://schemas.microsoft.com/office/drawing/2014/main" id="{024F4915-7DA8-C6DB-2BC8-CB5CDD719E9B}"/>
              </a:ext>
            </a:extLst>
          </p:cNvPr>
          <p:cNvSpPr txBox="1"/>
          <p:nvPr/>
        </p:nvSpPr>
        <p:spPr>
          <a:xfrm>
            <a:off x="24626771" y="7657387"/>
            <a:ext cx="5542250" cy="2554545"/>
          </a:xfrm>
          <a:prstGeom prst="rect">
            <a:avLst/>
          </a:prstGeom>
          <a:solidFill>
            <a:srgbClr val="FFFF99"/>
          </a:solidFill>
          <a:ln w="9525">
            <a:solidFill>
              <a:schemeClr val="tx1"/>
            </a:solidFill>
          </a:ln>
        </p:spPr>
        <p:txBody>
          <a:bodyPr wrap="square" rtlCol="0">
            <a:spAutoFit/>
          </a:bodyPr>
          <a:lstStyle>
            <a:defPPr>
              <a:defRPr lang="en-US"/>
            </a:defPPr>
            <a:lvl1pPr marL="457200" indent="-457200" algn="just">
              <a:buFont typeface="Wingdings" panose="05000000000000000000" pitchFamily="2" charset="2"/>
              <a:buChar char="Ø"/>
              <a:defRPr sz="3200">
                <a:latin typeface="Arial" panose="020B0604020202020204" pitchFamily="34" charset="0"/>
                <a:cs typeface="Arial" panose="020B0604020202020204" pitchFamily="34" charset="0"/>
              </a:defRPr>
            </a:lvl1pPr>
          </a:lstStyle>
          <a:p>
            <a:r>
              <a:rPr lang="en-US" dirty="0">
                <a:latin typeface="+mn-lt"/>
              </a:rPr>
              <a:t>To create a healthier world by accelerating innovations and</a:t>
            </a:r>
            <a:r>
              <a:rPr lang="en-US" sz="2000" dirty="0">
                <a:latin typeface="+mn-lt"/>
              </a:rPr>
              <a:t> </a:t>
            </a:r>
            <a:r>
              <a:rPr lang="en-US" dirty="0">
                <a:latin typeface="+mn-lt"/>
              </a:rPr>
              <a:t>making intelligent connections across the healthcare ecosystem.</a:t>
            </a:r>
            <a:endParaRPr lang="en-AE" dirty="0">
              <a:latin typeface="+mn-lt"/>
            </a:endParaRPr>
          </a:p>
        </p:txBody>
      </p:sp>
      <p:pic>
        <p:nvPicPr>
          <p:cNvPr id="3" name="Picture 2" descr="Logo">
            <a:extLst>
              <a:ext uri="{FF2B5EF4-FFF2-40B4-BE49-F238E27FC236}">
                <a16:creationId xmlns:a16="http://schemas.microsoft.com/office/drawing/2014/main" id="{EEB73EF6-8608-F48F-C2C0-5C2B2DD1573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5801" y="456204"/>
            <a:ext cx="6809923" cy="335291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Diagram 6" descr="Figure 1">
            <a:extLst>
              <a:ext uri="{FF2B5EF4-FFF2-40B4-BE49-F238E27FC236}">
                <a16:creationId xmlns:a16="http://schemas.microsoft.com/office/drawing/2014/main" id="{2E71AD3E-2C42-0BD6-AF0F-11F305A2AC63}"/>
              </a:ext>
            </a:extLst>
          </p:cNvPr>
          <p:cNvGraphicFramePr/>
          <p:nvPr>
            <p:extLst>
              <p:ext uri="{D42A27DB-BD31-4B8C-83A1-F6EECF244321}">
                <p14:modId xmlns:p14="http://schemas.microsoft.com/office/powerpoint/2010/main" val="3865287422"/>
              </p:ext>
            </p:extLst>
          </p:nvPr>
        </p:nvGraphicFramePr>
        <p:xfrm>
          <a:off x="635802" y="25131516"/>
          <a:ext cx="13415042" cy="750968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1" name="Diagram 10">
            <a:extLst>
              <a:ext uri="{FF2B5EF4-FFF2-40B4-BE49-F238E27FC236}">
                <a16:creationId xmlns:a16="http://schemas.microsoft.com/office/drawing/2014/main" id="{1A3A40EB-C826-F405-F573-AB37494218CD}"/>
              </a:ext>
            </a:extLst>
          </p:cNvPr>
          <p:cNvGraphicFramePr/>
          <p:nvPr>
            <p:extLst>
              <p:ext uri="{D42A27DB-BD31-4B8C-83A1-F6EECF244321}">
                <p14:modId xmlns:p14="http://schemas.microsoft.com/office/powerpoint/2010/main" val="2726595769"/>
              </p:ext>
            </p:extLst>
          </p:nvPr>
        </p:nvGraphicFramePr>
        <p:xfrm>
          <a:off x="635800" y="14625437"/>
          <a:ext cx="15313157" cy="9677468"/>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2" name="TextBox 11">
            <a:extLst>
              <a:ext uri="{FF2B5EF4-FFF2-40B4-BE49-F238E27FC236}">
                <a16:creationId xmlns:a16="http://schemas.microsoft.com/office/drawing/2014/main" id="{431DA104-0C11-25AD-11D9-E1EBD77F79E2}"/>
              </a:ext>
            </a:extLst>
          </p:cNvPr>
          <p:cNvSpPr txBox="1"/>
          <p:nvPr/>
        </p:nvSpPr>
        <p:spPr>
          <a:xfrm>
            <a:off x="4873285" y="13177348"/>
            <a:ext cx="7092000" cy="769441"/>
          </a:xfrm>
          <a:prstGeom prst="rect">
            <a:avLst/>
          </a:prstGeom>
          <a:solidFill>
            <a:schemeClr val="accent1">
              <a:lumMod val="60000"/>
              <a:lumOff val="40000"/>
            </a:schemeClr>
          </a:solidFill>
          <a:ln w="3175" cmpd="dbl">
            <a:solidFill>
              <a:schemeClr val="accent1"/>
            </a:solidFill>
          </a:ln>
        </p:spPr>
        <p:txBody>
          <a:bodyPr wrap="square" rtlCol="0">
            <a:spAutoFit/>
          </a:bodyPr>
          <a:lstStyle>
            <a:defPPr>
              <a:defRPr lang="en-US"/>
            </a:defPPr>
            <a:lvl1pPr algn="ctr">
              <a:defRPr sz="4400" b="1"/>
            </a:lvl1pPr>
          </a:lstStyle>
          <a:p>
            <a:r>
              <a:rPr lang="en-US" u="sng" dirty="0"/>
              <a:t>ASSESSMENT MECHANISM</a:t>
            </a:r>
            <a:endParaRPr lang="en-AE" u="sng" dirty="0"/>
          </a:p>
        </p:txBody>
      </p:sp>
      <p:graphicFrame>
        <p:nvGraphicFramePr>
          <p:cNvPr id="13" name="Diagram 12">
            <a:extLst>
              <a:ext uri="{FF2B5EF4-FFF2-40B4-BE49-F238E27FC236}">
                <a16:creationId xmlns:a16="http://schemas.microsoft.com/office/drawing/2014/main" id="{A9F0A667-2046-5E58-B654-4B72B88B4D64}"/>
              </a:ext>
            </a:extLst>
          </p:cNvPr>
          <p:cNvGraphicFramePr/>
          <p:nvPr>
            <p:extLst>
              <p:ext uri="{D42A27DB-BD31-4B8C-83A1-F6EECF244321}">
                <p14:modId xmlns:p14="http://schemas.microsoft.com/office/powerpoint/2010/main" val="1738794321"/>
              </p:ext>
            </p:extLst>
          </p:nvPr>
        </p:nvGraphicFramePr>
        <p:xfrm>
          <a:off x="16171729" y="15790234"/>
          <a:ext cx="13634941" cy="3522511"/>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cxnSp>
        <p:nvCxnSpPr>
          <p:cNvPr id="26" name="Straight Connector 25">
            <a:extLst>
              <a:ext uri="{FF2B5EF4-FFF2-40B4-BE49-F238E27FC236}">
                <a16:creationId xmlns:a16="http://schemas.microsoft.com/office/drawing/2014/main" id="{40AE2365-4D22-C238-8152-226A5BB86655}"/>
              </a:ext>
            </a:extLst>
          </p:cNvPr>
          <p:cNvCxnSpPr>
            <a:cxnSpLocks/>
          </p:cNvCxnSpPr>
          <p:nvPr/>
        </p:nvCxnSpPr>
        <p:spPr>
          <a:xfrm>
            <a:off x="21770709" y="20103459"/>
            <a:ext cx="2717880" cy="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1" name="Straight Arrow Connector 30">
            <a:extLst>
              <a:ext uri="{FF2B5EF4-FFF2-40B4-BE49-F238E27FC236}">
                <a16:creationId xmlns:a16="http://schemas.microsoft.com/office/drawing/2014/main" id="{BB6EA525-3087-4828-7728-A224D6D311AD}"/>
              </a:ext>
            </a:extLst>
          </p:cNvPr>
          <p:cNvCxnSpPr>
            <a:cxnSpLocks/>
          </p:cNvCxnSpPr>
          <p:nvPr/>
        </p:nvCxnSpPr>
        <p:spPr>
          <a:xfrm>
            <a:off x="21770709" y="20103459"/>
            <a:ext cx="0" cy="450000"/>
          </a:xfrm>
          <a:prstGeom prst="straightConnector1">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3" name="Straight Arrow Connector 32">
            <a:extLst>
              <a:ext uri="{FF2B5EF4-FFF2-40B4-BE49-F238E27FC236}">
                <a16:creationId xmlns:a16="http://schemas.microsoft.com/office/drawing/2014/main" id="{3E4D0E0D-7D75-DB3F-4448-426BEE8F874D}"/>
              </a:ext>
            </a:extLst>
          </p:cNvPr>
          <p:cNvCxnSpPr>
            <a:cxnSpLocks/>
          </p:cNvCxnSpPr>
          <p:nvPr/>
        </p:nvCxnSpPr>
        <p:spPr>
          <a:xfrm>
            <a:off x="24490359" y="20103516"/>
            <a:ext cx="0" cy="449943"/>
          </a:xfrm>
          <a:prstGeom prst="straightConnector1">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nvGrpSpPr>
          <p:cNvPr id="37" name="Group 36">
            <a:extLst>
              <a:ext uri="{FF2B5EF4-FFF2-40B4-BE49-F238E27FC236}">
                <a16:creationId xmlns:a16="http://schemas.microsoft.com/office/drawing/2014/main" id="{A3F1516B-98A3-8FF4-15B5-E6CD19211CEA}"/>
              </a:ext>
            </a:extLst>
          </p:cNvPr>
          <p:cNvGrpSpPr/>
          <p:nvPr/>
        </p:nvGrpSpPr>
        <p:grpSpPr>
          <a:xfrm>
            <a:off x="20750595" y="20536171"/>
            <a:ext cx="2040228" cy="871500"/>
            <a:chOff x="1048735" y="2044157"/>
            <a:chExt cx="2460014" cy="1476008"/>
          </a:xfrm>
          <a:solidFill>
            <a:srgbClr val="B04D00"/>
          </a:solidFill>
        </p:grpSpPr>
        <p:sp>
          <p:nvSpPr>
            <p:cNvPr id="38" name="Rectangle 37">
              <a:extLst>
                <a:ext uri="{FF2B5EF4-FFF2-40B4-BE49-F238E27FC236}">
                  <a16:creationId xmlns:a16="http://schemas.microsoft.com/office/drawing/2014/main" id="{F5A49567-B09B-4E1C-D1B8-184D41CCF85D}"/>
                </a:ext>
              </a:extLst>
            </p:cNvPr>
            <p:cNvSpPr/>
            <p:nvPr/>
          </p:nvSpPr>
          <p:spPr>
            <a:xfrm>
              <a:off x="1048735" y="2044157"/>
              <a:ext cx="2460014" cy="1476008"/>
            </a:xfrm>
            <a:prstGeom prst="rect">
              <a:avLst/>
            </a:prstGeom>
            <a:grpFill/>
          </p:spPr>
          <p:style>
            <a:lnRef idx="2">
              <a:schemeClr val="lt1">
                <a:hueOff val="0"/>
                <a:satOff val="0"/>
                <a:lumOff val="0"/>
                <a:alphaOff val="0"/>
              </a:schemeClr>
            </a:lnRef>
            <a:fillRef idx="1">
              <a:schemeClr val="accent2">
                <a:hueOff val="-831636"/>
                <a:satOff val="-47959"/>
                <a:lumOff val="4930"/>
                <a:alphaOff val="0"/>
              </a:schemeClr>
            </a:fillRef>
            <a:effectRef idx="0">
              <a:schemeClr val="accent2">
                <a:hueOff val="-831636"/>
                <a:satOff val="-47959"/>
                <a:lumOff val="4930"/>
                <a:alphaOff val="0"/>
              </a:schemeClr>
            </a:effectRef>
            <a:fontRef idx="minor">
              <a:schemeClr val="lt1"/>
            </a:fontRef>
          </p:style>
        </p:sp>
        <p:sp>
          <p:nvSpPr>
            <p:cNvPr id="39" name="TextBox 38">
              <a:extLst>
                <a:ext uri="{FF2B5EF4-FFF2-40B4-BE49-F238E27FC236}">
                  <a16:creationId xmlns:a16="http://schemas.microsoft.com/office/drawing/2014/main" id="{E81022DC-F0F3-1BEA-AEAE-61056F5FEE20}"/>
                </a:ext>
              </a:extLst>
            </p:cNvPr>
            <p:cNvSpPr txBox="1"/>
            <p:nvPr/>
          </p:nvSpPr>
          <p:spPr>
            <a:xfrm>
              <a:off x="1048735" y="2044157"/>
              <a:ext cx="2460014" cy="147600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000" kern="1200" dirty="0"/>
                <a:t>Desktop Assessment </a:t>
              </a:r>
              <a:r>
                <a:rPr lang="en-US" sz="2000" dirty="0"/>
                <a:t>(DA)</a:t>
              </a:r>
              <a:endParaRPr lang="en-US" sz="2000" kern="1200" dirty="0"/>
            </a:p>
          </p:txBody>
        </p:sp>
      </p:grpSp>
      <p:grpSp>
        <p:nvGrpSpPr>
          <p:cNvPr id="40" name="Group 39">
            <a:extLst>
              <a:ext uri="{FF2B5EF4-FFF2-40B4-BE49-F238E27FC236}">
                <a16:creationId xmlns:a16="http://schemas.microsoft.com/office/drawing/2014/main" id="{6108CA2A-1B09-CBAF-5FF5-3A060C71A11B}"/>
              </a:ext>
            </a:extLst>
          </p:cNvPr>
          <p:cNvGrpSpPr/>
          <p:nvPr/>
        </p:nvGrpSpPr>
        <p:grpSpPr>
          <a:xfrm>
            <a:off x="23468478" y="20579489"/>
            <a:ext cx="2040221" cy="871498"/>
            <a:chOff x="1048735" y="2044157"/>
            <a:chExt cx="2460014" cy="1476008"/>
          </a:xfrm>
          <a:solidFill>
            <a:srgbClr val="B04D00"/>
          </a:solidFill>
        </p:grpSpPr>
        <p:sp>
          <p:nvSpPr>
            <p:cNvPr id="41" name="Rectangle 40">
              <a:extLst>
                <a:ext uri="{FF2B5EF4-FFF2-40B4-BE49-F238E27FC236}">
                  <a16:creationId xmlns:a16="http://schemas.microsoft.com/office/drawing/2014/main" id="{A68E4B5B-E8A1-BCB0-1F79-2CC7710E7EEB}"/>
                </a:ext>
              </a:extLst>
            </p:cNvPr>
            <p:cNvSpPr/>
            <p:nvPr/>
          </p:nvSpPr>
          <p:spPr>
            <a:xfrm>
              <a:off x="1048735" y="2044157"/>
              <a:ext cx="2460014" cy="1476008"/>
            </a:xfrm>
            <a:prstGeom prst="rect">
              <a:avLst/>
            </a:prstGeom>
            <a:grpFill/>
          </p:spPr>
          <p:style>
            <a:lnRef idx="2">
              <a:schemeClr val="lt1">
                <a:hueOff val="0"/>
                <a:satOff val="0"/>
                <a:lumOff val="0"/>
                <a:alphaOff val="0"/>
              </a:schemeClr>
            </a:lnRef>
            <a:fillRef idx="1">
              <a:schemeClr val="accent2">
                <a:hueOff val="-831636"/>
                <a:satOff val="-47959"/>
                <a:lumOff val="4930"/>
                <a:alphaOff val="0"/>
              </a:schemeClr>
            </a:fillRef>
            <a:effectRef idx="0">
              <a:schemeClr val="accent2">
                <a:hueOff val="-831636"/>
                <a:satOff val="-47959"/>
                <a:lumOff val="4930"/>
                <a:alphaOff val="0"/>
              </a:schemeClr>
            </a:effectRef>
            <a:fontRef idx="minor">
              <a:schemeClr val="lt1"/>
            </a:fontRef>
          </p:style>
        </p:sp>
        <p:sp>
          <p:nvSpPr>
            <p:cNvPr id="42" name="TextBox 41">
              <a:extLst>
                <a:ext uri="{FF2B5EF4-FFF2-40B4-BE49-F238E27FC236}">
                  <a16:creationId xmlns:a16="http://schemas.microsoft.com/office/drawing/2014/main" id="{CA6BC0D2-6F64-4EEB-1C60-C6227E7CD12E}"/>
                </a:ext>
              </a:extLst>
            </p:cNvPr>
            <p:cNvSpPr txBox="1"/>
            <p:nvPr/>
          </p:nvSpPr>
          <p:spPr>
            <a:xfrm>
              <a:off x="1048735" y="2044157"/>
              <a:ext cx="2460014" cy="147600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000" dirty="0"/>
                <a:t>Field</a:t>
              </a:r>
              <a:r>
                <a:rPr lang="en-US" sz="2000" kern="1200" dirty="0"/>
                <a:t> Assessment (FA)</a:t>
              </a:r>
            </a:p>
          </p:txBody>
        </p:sp>
      </p:grpSp>
      <p:cxnSp>
        <p:nvCxnSpPr>
          <p:cNvPr id="43" name="Straight Connector 42">
            <a:extLst>
              <a:ext uri="{FF2B5EF4-FFF2-40B4-BE49-F238E27FC236}">
                <a16:creationId xmlns:a16="http://schemas.microsoft.com/office/drawing/2014/main" id="{239DB1FC-1C29-50BD-7834-381A93021CCE}"/>
              </a:ext>
            </a:extLst>
          </p:cNvPr>
          <p:cNvCxnSpPr>
            <a:cxnSpLocks/>
          </p:cNvCxnSpPr>
          <p:nvPr/>
        </p:nvCxnSpPr>
        <p:spPr>
          <a:xfrm>
            <a:off x="24488588" y="21420507"/>
            <a:ext cx="6147" cy="1002441"/>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4" name="Straight Connector 43">
            <a:extLst>
              <a:ext uri="{FF2B5EF4-FFF2-40B4-BE49-F238E27FC236}">
                <a16:creationId xmlns:a16="http://schemas.microsoft.com/office/drawing/2014/main" id="{669F6901-BBCE-B76E-829D-420A08917979}"/>
              </a:ext>
            </a:extLst>
          </p:cNvPr>
          <p:cNvCxnSpPr>
            <a:cxnSpLocks/>
          </p:cNvCxnSpPr>
          <p:nvPr/>
        </p:nvCxnSpPr>
        <p:spPr>
          <a:xfrm>
            <a:off x="23725100" y="22386300"/>
            <a:ext cx="1548000" cy="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47" name="Group 46">
            <a:extLst>
              <a:ext uri="{FF2B5EF4-FFF2-40B4-BE49-F238E27FC236}">
                <a16:creationId xmlns:a16="http://schemas.microsoft.com/office/drawing/2014/main" id="{118F006A-2F2E-D415-66F2-34B6D3B9E075}"/>
              </a:ext>
            </a:extLst>
          </p:cNvPr>
          <p:cNvGrpSpPr/>
          <p:nvPr/>
        </p:nvGrpSpPr>
        <p:grpSpPr>
          <a:xfrm>
            <a:off x="21776277" y="22161299"/>
            <a:ext cx="2041200" cy="871200"/>
            <a:chOff x="1048735" y="2044157"/>
            <a:chExt cx="2460014" cy="1476008"/>
          </a:xfrm>
          <a:solidFill>
            <a:srgbClr val="B04D00"/>
          </a:solidFill>
        </p:grpSpPr>
        <p:sp>
          <p:nvSpPr>
            <p:cNvPr id="48" name="Rectangle 47">
              <a:extLst>
                <a:ext uri="{FF2B5EF4-FFF2-40B4-BE49-F238E27FC236}">
                  <a16:creationId xmlns:a16="http://schemas.microsoft.com/office/drawing/2014/main" id="{357245CD-3AB8-2D65-EFFA-36122F5BADB5}"/>
                </a:ext>
              </a:extLst>
            </p:cNvPr>
            <p:cNvSpPr/>
            <p:nvPr/>
          </p:nvSpPr>
          <p:spPr>
            <a:xfrm>
              <a:off x="1048735" y="2044157"/>
              <a:ext cx="2460014" cy="1476008"/>
            </a:xfrm>
            <a:prstGeom prst="rect">
              <a:avLst/>
            </a:prstGeom>
            <a:grpFill/>
          </p:spPr>
          <p:style>
            <a:lnRef idx="2">
              <a:schemeClr val="lt1">
                <a:hueOff val="0"/>
                <a:satOff val="0"/>
                <a:lumOff val="0"/>
                <a:alphaOff val="0"/>
              </a:schemeClr>
            </a:lnRef>
            <a:fillRef idx="1">
              <a:schemeClr val="accent2">
                <a:hueOff val="-831636"/>
                <a:satOff val="-47959"/>
                <a:lumOff val="4930"/>
                <a:alphaOff val="0"/>
              </a:schemeClr>
            </a:fillRef>
            <a:effectRef idx="0">
              <a:schemeClr val="accent2">
                <a:hueOff val="-831636"/>
                <a:satOff val="-47959"/>
                <a:lumOff val="4930"/>
                <a:alphaOff val="0"/>
              </a:schemeClr>
            </a:effectRef>
            <a:fontRef idx="minor">
              <a:schemeClr val="lt1"/>
            </a:fontRef>
          </p:style>
        </p:sp>
        <p:sp>
          <p:nvSpPr>
            <p:cNvPr id="49" name="TextBox 48">
              <a:extLst>
                <a:ext uri="{FF2B5EF4-FFF2-40B4-BE49-F238E27FC236}">
                  <a16:creationId xmlns:a16="http://schemas.microsoft.com/office/drawing/2014/main" id="{83B83653-0ED0-3C18-8429-FE4CC2DA1A5F}"/>
                </a:ext>
              </a:extLst>
            </p:cNvPr>
            <p:cNvSpPr txBox="1"/>
            <p:nvPr/>
          </p:nvSpPr>
          <p:spPr>
            <a:xfrm>
              <a:off x="1048735" y="2044157"/>
              <a:ext cx="2460014" cy="147600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000" kern="1200" dirty="0"/>
                <a:t>Citizen Validation</a:t>
              </a:r>
            </a:p>
          </p:txBody>
        </p:sp>
      </p:grpSp>
      <p:grpSp>
        <p:nvGrpSpPr>
          <p:cNvPr id="50" name="Group 49">
            <a:extLst>
              <a:ext uri="{FF2B5EF4-FFF2-40B4-BE49-F238E27FC236}">
                <a16:creationId xmlns:a16="http://schemas.microsoft.com/office/drawing/2014/main" id="{11EEDE0A-D346-61C3-6958-9882C4871ECE}"/>
              </a:ext>
            </a:extLst>
          </p:cNvPr>
          <p:cNvGrpSpPr/>
          <p:nvPr/>
        </p:nvGrpSpPr>
        <p:grpSpPr>
          <a:xfrm>
            <a:off x="25303090" y="22161299"/>
            <a:ext cx="2041200" cy="871200"/>
            <a:chOff x="1048735" y="2044157"/>
            <a:chExt cx="2460014" cy="1476008"/>
          </a:xfrm>
          <a:solidFill>
            <a:srgbClr val="B04D00"/>
          </a:solidFill>
        </p:grpSpPr>
        <p:sp>
          <p:nvSpPr>
            <p:cNvPr id="51" name="Rectangle 50">
              <a:extLst>
                <a:ext uri="{FF2B5EF4-FFF2-40B4-BE49-F238E27FC236}">
                  <a16:creationId xmlns:a16="http://schemas.microsoft.com/office/drawing/2014/main" id="{D01019DA-62C0-C770-E5CB-A2E04F627033}"/>
                </a:ext>
              </a:extLst>
            </p:cNvPr>
            <p:cNvSpPr/>
            <p:nvPr/>
          </p:nvSpPr>
          <p:spPr>
            <a:xfrm>
              <a:off x="1048735" y="2044157"/>
              <a:ext cx="2460014" cy="1476008"/>
            </a:xfrm>
            <a:prstGeom prst="rect">
              <a:avLst/>
            </a:prstGeom>
            <a:grpFill/>
          </p:spPr>
          <p:style>
            <a:lnRef idx="2">
              <a:schemeClr val="lt1">
                <a:hueOff val="0"/>
                <a:satOff val="0"/>
                <a:lumOff val="0"/>
                <a:alphaOff val="0"/>
              </a:schemeClr>
            </a:lnRef>
            <a:fillRef idx="1">
              <a:schemeClr val="accent2">
                <a:hueOff val="-831636"/>
                <a:satOff val="-47959"/>
                <a:lumOff val="4930"/>
                <a:alphaOff val="0"/>
              </a:schemeClr>
            </a:fillRef>
            <a:effectRef idx="0">
              <a:schemeClr val="accent2">
                <a:hueOff val="-831636"/>
                <a:satOff val="-47959"/>
                <a:lumOff val="4930"/>
                <a:alphaOff val="0"/>
              </a:schemeClr>
            </a:effectRef>
            <a:fontRef idx="minor">
              <a:schemeClr val="lt1"/>
            </a:fontRef>
          </p:style>
        </p:sp>
        <p:sp>
          <p:nvSpPr>
            <p:cNvPr id="52" name="TextBox 51">
              <a:extLst>
                <a:ext uri="{FF2B5EF4-FFF2-40B4-BE49-F238E27FC236}">
                  <a16:creationId xmlns:a16="http://schemas.microsoft.com/office/drawing/2014/main" id="{7C41DD15-9C79-4920-884A-F229B074E630}"/>
                </a:ext>
              </a:extLst>
            </p:cNvPr>
            <p:cNvSpPr txBox="1"/>
            <p:nvPr/>
          </p:nvSpPr>
          <p:spPr>
            <a:xfrm>
              <a:off x="1048735" y="2044157"/>
              <a:ext cx="2460014" cy="147600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000" dirty="0"/>
                <a:t>Independent Observation</a:t>
              </a:r>
              <a:endParaRPr lang="en-US" sz="2000" kern="1200" dirty="0"/>
            </a:p>
          </p:txBody>
        </p:sp>
      </p:grpSp>
      <p:cxnSp>
        <p:nvCxnSpPr>
          <p:cNvPr id="35" name="Straight Connector 34">
            <a:extLst>
              <a:ext uri="{FF2B5EF4-FFF2-40B4-BE49-F238E27FC236}">
                <a16:creationId xmlns:a16="http://schemas.microsoft.com/office/drawing/2014/main" id="{E68892EC-5F27-470C-8183-BE97CBC4E5E5}"/>
              </a:ext>
            </a:extLst>
          </p:cNvPr>
          <p:cNvCxnSpPr>
            <a:cxnSpLocks/>
          </p:cNvCxnSpPr>
          <p:nvPr/>
        </p:nvCxnSpPr>
        <p:spPr>
          <a:xfrm>
            <a:off x="23008839" y="23032499"/>
            <a:ext cx="1462585" cy="286422"/>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3" name="Straight Connector 52">
            <a:extLst>
              <a:ext uri="{FF2B5EF4-FFF2-40B4-BE49-F238E27FC236}">
                <a16:creationId xmlns:a16="http://schemas.microsoft.com/office/drawing/2014/main" id="{D2CF475D-6BC3-562B-4474-E690135E4534}"/>
              </a:ext>
            </a:extLst>
          </p:cNvPr>
          <p:cNvCxnSpPr>
            <a:cxnSpLocks/>
          </p:cNvCxnSpPr>
          <p:nvPr/>
        </p:nvCxnSpPr>
        <p:spPr>
          <a:xfrm flipV="1">
            <a:off x="24556185" y="23035192"/>
            <a:ext cx="1798475" cy="286422"/>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8" name="Straight Arrow Connector 57">
            <a:extLst>
              <a:ext uri="{FF2B5EF4-FFF2-40B4-BE49-F238E27FC236}">
                <a16:creationId xmlns:a16="http://schemas.microsoft.com/office/drawing/2014/main" id="{4DCBB2FA-ADE0-47EF-9887-B1E607322137}"/>
              </a:ext>
            </a:extLst>
          </p:cNvPr>
          <p:cNvCxnSpPr>
            <a:cxnSpLocks/>
          </p:cNvCxnSpPr>
          <p:nvPr/>
        </p:nvCxnSpPr>
        <p:spPr>
          <a:xfrm>
            <a:off x="24495225" y="23318921"/>
            <a:ext cx="0" cy="663197"/>
          </a:xfrm>
          <a:prstGeom prst="straightConnector1">
            <a:avLst/>
          </a:prstGeom>
          <a:ln w="31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nvGrpSpPr>
          <p:cNvPr id="63" name="Group 62">
            <a:extLst>
              <a:ext uri="{FF2B5EF4-FFF2-40B4-BE49-F238E27FC236}">
                <a16:creationId xmlns:a16="http://schemas.microsoft.com/office/drawing/2014/main" id="{466A500A-06FA-4114-D639-240F0F0B8AEE}"/>
              </a:ext>
            </a:extLst>
          </p:cNvPr>
          <p:cNvGrpSpPr/>
          <p:nvPr/>
        </p:nvGrpSpPr>
        <p:grpSpPr>
          <a:xfrm>
            <a:off x="23488272" y="23965119"/>
            <a:ext cx="2041200" cy="871200"/>
            <a:chOff x="1048735" y="2044154"/>
            <a:chExt cx="2460014" cy="2215358"/>
          </a:xfrm>
          <a:solidFill>
            <a:srgbClr val="B04D00"/>
          </a:solidFill>
        </p:grpSpPr>
        <p:sp>
          <p:nvSpPr>
            <p:cNvPr id="64" name="Rectangle 63">
              <a:extLst>
                <a:ext uri="{FF2B5EF4-FFF2-40B4-BE49-F238E27FC236}">
                  <a16:creationId xmlns:a16="http://schemas.microsoft.com/office/drawing/2014/main" id="{FD31EADA-C15B-1770-537B-CA800E09862A}"/>
                </a:ext>
              </a:extLst>
            </p:cNvPr>
            <p:cNvSpPr/>
            <p:nvPr/>
          </p:nvSpPr>
          <p:spPr>
            <a:xfrm>
              <a:off x="1048735" y="2044157"/>
              <a:ext cx="2460014" cy="1476008"/>
            </a:xfrm>
            <a:prstGeom prst="rect">
              <a:avLst/>
            </a:prstGeom>
            <a:grpFill/>
          </p:spPr>
          <p:style>
            <a:lnRef idx="2">
              <a:schemeClr val="lt1">
                <a:hueOff val="0"/>
                <a:satOff val="0"/>
                <a:lumOff val="0"/>
                <a:alphaOff val="0"/>
              </a:schemeClr>
            </a:lnRef>
            <a:fillRef idx="1">
              <a:schemeClr val="accent2">
                <a:hueOff val="-831636"/>
                <a:satOff val="-47959"/>
                <a:lumOff val="4930"/>
                <a:alphaOff val="0"/>
              </a:schemeClr>
            </a:fillRef>
            <a:effectRef idx="0">
              <a:schemeClr val="accent2">
                <a:hueOff val="-831636"/>
                <a:satOff val="-47959"/>
                <a:lumOff val="4930"/>
                <a:alphaOff val="0"/>
              </a:schemeClr>
            </a:effectRef>
            <a:fontRef idx="minor">
              <a:schemeClr val="lt1"/>
            </a:fontRef>
          </p:style>
        </p:sp>
        <p:sp>
          <p:nvSpPr>
            <p:cNvPr id="65" name="TextBox 64">
              <a:extLst>
                <a:ext uri="{FF2B5EF4-FFF2-40B4-BE49-F238E27FC236}">
                  <a16:creationId xmlns:a16="http://schemas.microsoft.com/office/drawing/2014/main" id="{0B9241D7-678E-7741-FF87-1C46276312DA}"/>
                </a:ext>
              </a:extLst>
            </p:cNvPr>
            <p:cNvSpPr txBox="1"/>
            <p:nvPr/>
          </p:nvSpPr>
          <p:spPr>
            <a:xfrm>
              <a:off x="1048735" y="2044154"/>
              <a:ext cx="2460014" cy="221535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000" dirty="0"/>
                <a:t>Quality Check (QC)</a:t>
              </a:r>
              <a:endParaRPr lang="en-US" sz="2000" kern="1200" dirty="0"/>
            </a:p>
          </p:txBody>
        </p:sp>
      </p:grpSp>
      <p:sp>
        <p:nvSpPr>
          <p:cNvPr id="69" name="Rectangle 68">
            <a:extLst>
              <a:ext uri="{FF2B5EF4-FFF2-40B4-BE49-F238E27FC236}">
                <a16:creationId xmlns:a16="http://schemas.microsoft.com/office/drawing/2014/main" id="{A2230148-C32A-D1D4-7F94-CFD3C1BC2829}"/>
              </a:ext>
            </a:extLst>
          </p:cNvPr>
          <p:cNvSpPr/>
          <p:nvPr/>
        </p:nvSpPr>
        <p:spPr>
          <a:xfrm>
            <a:off x="19902911" y="13181650"/>
            <a:ext cx="6749821" cy="769441"/>
          </a:xfrm>
          <a:prstGeom prst="rect">
            <a:avLst/>
          </a:prstGeom>
          <a:solidFill>
            <a:schemeClr val="accent2">
              <a:lumMod val="40000"/>
              <a:lumOff val="60000"/>
            </a:schemeClr>
          </a:solidFill>
          <a:ln w="3175" cmpd="dbl">
            <a:solidFill>
              <a:schemeClr val="accent1"/>
            </a:solidFill>
          </a:ln>
        </p:spPr>
        <p:txBody>
          <a:bodyPr wrap="square" rtlCol="0">
            <a:spAutoFit/>
          </a:bodyPr>
          <a:lstStyle/>
          <a:p>
            <a:pPr algn="ctr"/>
            <a:r>
              <a:rPr lang="en-US" sz="4400" b="1" u="sng" dirty="0"/>
              <a:t>ASSESSMENT PROCESS</a:t>
            </a:r>
          </a:p>
        </p:txBody>
      </p:sp>
      <p:graphicFrame>
        <p:nvGraphicFramePr>
          <p:cNvPr id="74" name="Diagram 73">
            <a:extLst>
              <a:ext uri="{FF2B5EF4-FFF2-40B4-BE49-F238E27FC236}">
                <a16:creationId xmlns:a16="http://schemas.microsoft.com/office/drawing/2014/main" id="{4F849B0E-AFC4-1535-B83F-8B77B0F54A89}"/>
              </a:ext>
            </a:extLst>
          </p:cNvPr>
          <p:cNvGraphicFramePr/>
          <p:nvPr>
            <p:extLst>
              <p:ext uri="{D42A27DB-BD31-4B8C-83A1-F6EECF244321}">
                <p14:modId xmlns:p14="http://schemas.microsoft.com/office/powerpoint/2010/main" val="290980207"/>
              </p:ext>
            </p:extLst>
          </p:nvPr>
        </p:nvGraphicFramePr>
        <p:xfrm>
          <a:off x="29931797" y="12753350"/>
          <a:ext cx="13435959" cy="7993445"/>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graphicFrame>
        <p:nvGraphicFramePr>
          <p:cNvPr id="77" name="Diagram 76">
            <a:extLst>
              <a:ext uri="{FF2B5EF4-FFF2-40B4-BE49-F238E27FC236}">
                <a16:creationId xmlns:a16="http://schemas.microsoft.com/office/drawing/2014/main" id="{BCA6184F-9C73-1F39-4B90-C7FA4FC1E1CF}"/>
              </a:ext>
            </a:extLst>
          </p:cNvPr>
          <p:cNvGraphicFramePr/>
          <p:nvPr>
            <p:extLst>
              <p:ext uri="{D42A27DB-BD31-4B8C-83A1-F6EECF244321}">
                <p14:modId xmlns:p14="http://schemas.microsoft.com/office/powerpoint/2010/main" val="1100384582"/>
              </p:ext>
            </p:extLst>
          </p:nvPr>
        </p:nvGraphicFramePr>
        <p:xfrm>
          <a:off x="15948960" y="25330244"/>
          <a:ext cx="12651390" cy="6986528"/>
        </p:xfrm>
        <a:graphic>
          <a:graphicData uri="http://schemas.openxmlformats.org/drawingml/2006/diagram">
            <dgm:relIds xmlns:dgm="http://schemas.openxmlformats.org/drawingml/2006/diagram" xmlns:r="http://schemas.openxmlformats.org/officeDocument/2006/relationships" r:dm="rId27" r:lo="rId28" r:qs="rId29" r:cs="rId30"/>
          </a:graphicData>
        </a:graphic>
      </p:graphicFrame>
      <p:pic>
        <p:nvPicPr>
          <p:cNvPr id="17" name="Picture 16">
            <a:extLst>
              <a:ext uri="{FF2B5EF4-FFF2-40B4-BE49-F238E27FC236}">
                <a16:creationId xmlns:a16="http://schemas.microsoft.com/office/drawing/2014/main" id="{26DA48A0-9E60-C335-42B5-880BE1C5B53F}"/>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30740296" y="4714974"/>
            <a:ext cx="12627460" cy="5778500"/>
          </a:xfrm>
          <a:prstGeom prst="rect">
            <a:avLst/>
          </a:prstGeom>
          <a:ln>
            <a:solidFill>
              <a:schemeClr val="tx1"/>
            </a:solidFill>
          </a:ln>
        </p:spPr>
      </p:pic>
      <p:sp>
        <p:nvSpPr>
          <p:cNvPr id="61" name="TextBox 60">
            <a:extLst>
              <a:ext uri="{FF2B5EF4-FFF2-40B4-BE49-F238E27FC236}">
                <a16:creationId xmlns:a16="http://schemas.microsoft.com/office/drawing/2014/main" id="{624A6431-27C5-4279-D8D4-B96227189400}"/>
              </a:ext>
            </a:extLst>
          </p:cNvPr>
          <p:cNvSpPr txBox="1"/>
          <p:nvPr/>
        </p:nvSpPr>
        <p:spPr>
          <a:xfrm>
            <a:off x="36850400" y="21512646"/>
            <a:ext cx="5854237" cy="769441"/>
          </a:xfrm>
          <a:prstGeom prst="rect">
            <a:avLst/>
          </a:prstGeom>
          <a:noFill/>
        </p:spPr>
        <p:txBody>
          <a:bodyPr wrap="square" rtlCol="0">
            <a:spAutoFit/>
          </a:bodyPr>
          <a:lstStyle/>
          <a:p>
            <a:pPr algn="ctr"/>
            <a:r>
              <a:rPr lang="en-US" sz="4400" b="1" u="sng" dirty="0"/>
              <a:t>CHALLENGES FACED</a:t>
            </a:r>
            <a:endParaRPr lang="en-AE" sz="4400" b="1" u="sng" dirty="0"/>
          </a:p>
        </p:txBody>
      </p:sp>
      <p:sp>
        <p:nvSpPr>
          <p:cNvPr id="62" name="TextBox 61">
            <a:extLst>
              <a:ext uri="{FF2B5EF4-FFF2-40B4-BE49-F238E27FC236}">
                <a16:creationId xmlns:a16="http://schemas.microsoft.com/office/drawing/2014/main" id="{EA210FF1-187C-E1D4-B3E1-824C32D5CED9}"/>
              </a:ext>
            </a:extLst>
          </p:cNvPr>
          <p:cNvSpPr txBox="1"/>
          <p:nvPr/>
        </p:nvSpPr>
        <p:spPr>
          <a:xfrm>
            <a:off x="36962585" y="22486899"/>
            <a:ext cx="5854236" cy="4401205"/>
          </a:xfrm>
          <a:prstGeom prst="rect">
            <a:avLst/>
          </a:prstGeom>
          <a:solidFill>
            <a:schemeClr val="accent6">
              <a:lumMod val="40000"/>
              <a:lumOff val="60000"/>
            </a:schemeClr>
          </a:solidFill>
          <a:ln>
            <a:solidFill>
              <a:schemeClr val="tx1"/>
            </a:solidFill>
          </a:ln>
        </p:spPr>
        <p:txBody>
          <a:bodyPr wrap="square" rtlCol="0">
            <a:spAutoFit/>
          </a:bodyPr>
          <a:lstStyle/>
          <a:p>
            <a:pPr marL="342900" indent="-342900">
              <a:buFont typeface="Arial" panose="020B0604020202020204" pitchFamily="34" charset="0"/>
              <a:buChar char="•"/>
            </a:pPr>
            <a:r>
              <a:rPr lang="en-US" sz="3200" dirty="0"/>
              <a:t>Rectifying incorrect data submitted by assessors was challenging and time-consuming.</a:t>
            </a:r>
          </a:p>
          <a:p>
            <a:pPr marL="342900" indent="-342900">
              <a:buFont typeface="Arial" panose="020B0604020202020204" pitchFamily="34" charset="0"/>
              <a:buChar char="•"/>
            </a:pPr>
            <a:r>
              <a:rPr lang="en-US" sz="3200" dirty="0"/>
              <a:t>QC Portal would face issues and decrease productivity.</a:t>
            </a:r>
          </a:p>
          <a:p>
            <a:pPr marL="342900" indent="-342900">
              <a:buFont typeface="Arial" panose="020B0604020202020204" pitchFamily="34" charset="0"/>
              <a:buChar char="•"/>
            </a:pPr>
            <a:r>
              <a:rPr lang="en-US" sz="3200" dirty="0"/>
              <a:t>Convincing assessors to work in the field when they refuse.</a:t>
            </a:r>
          </a:p>
          <a:p>
            <a:pPr marL="342900" indent="-342900">
              <a:buFont typeface="Arial" panose="020B0604020202020204" pitchFamily="34" charset="0"/>
              <a:buChar char="•"/>
            </a:pPr>
            <a:endParaRPr lang="en-AE" sz="2400" dirty="0"/>
          </a:p>
        </p:txBody>
      </p:sp>
      <p:sp>
        <p:nvSpPr>
          <p:cNvPr id="54" name="TextBox 53">
            <a:extLst>
              <a:ext uri="{FF2B5EF4-FFF2-40B4-BE49-F238E27FC236}">
                <a16:creationId xmlns:a16="http://schemas.microsoft.com/office/drawing/2014/main" id="{19DF5BBA-D034-F2E0-09AC-EB7C61008066}"/>
              </a:ext>
            </a:extLst>
          </p:cNvPr>
          <p:cNvSpPr txBox="1"/>
          <p:nvPr/>
        </p:nvSpPr>
        <p:spPr>
          <a:xfrm>
            <a:off x="29803417" y="21520319"/>
            <a:ext cx="5854237" cy="769441"/>
          </a:xfrm>
          <a:prstGeom prst="rect">
            <a:avLst/>
          </a:prstGeom>
          <a:noFill/>
        </p:spPr>
        <p:txBody>
          <a:bodyPr wrap="square" rtlCol="0">
            <a:spAutoFit/>
          </a:bodyPr>
          <a:lstStyle/>
          <a:p>
            <a:pPr algn="ctr"/>
            <a:r>
              <a:rPr lang="en-US" sz="4400" b="1" u="sng" dirty="0"/>
              <a:t>SKILLS LEARNED</a:t>
            </a:r>
            <a:endParaRPr lang="en-AE" sz="4400" b="1" u="sng" dirty="0"/>
          </a:p>
        </p:txBody>
      </p:sp>
      <p:sp>
        <p:nvSpPr>
          <p:cNvPr id="55" name="TextBox 54">
            <a:extLst>
              <a:ext uri="{FF2B5EF4-FFF2-40B4-BE49-F238E27FC236}">
                <a16:creationId xmlns:a16="http://schemas.microsoft.com/office/drawing/2014/main" id="{9BCE6E02-49BC-2CC6-3B31-95C10330E368}"/>
              </a:ext>
            </a:extLst>
          </p:cNvPr>
          <p:cNvSpPr txBox="1"/>
          <p:nvPr/>
        </p:nvSpPr>
        <p:spPr>
          <a:xfrm>
            <a:off x="29840357" y="22906572"/>
            <a:ext cx="5854673" cy="3477875"/>
          </a:xfrm>
          <a:prstGeom prst="rect">
            <a:avLst/>
          </a:prstGeom>
          <a:solidFill>
            <a:schemeClr val="accent6">
              <a:lumMod val="40000"/>
              <a:lumOff val="60000"/>
            </a:schemeClr>
          </a:solidFill>
          <a:ln>
            <a:solidFill>
              <a:schemeClr val="tx1"/>
            </a:solidFill>
          </a:ln>
        </p:spPr>
        <p:txBody>
          <a:bodyPr wrap="square" rtlCol="0">
            <a:spAutoFit/>
          </a:bodyPr>
          <a:lstStyle>
            <a:defPPr>
              <a:defRPr lang="en-US"/>
            </a:defPPr>
            <a:lvl1pPr marL="342900" indent="-342900">
              <a:buFont typeface="Arial" panose="020B0604020202020204" pitchFamily="34" charset="0"/>
              <a:buChar char="•"/>
              <a:defRPr sz="2800"/>
            </a:lvl1pPr>
          </a:lstStyle>
          <a:p>
            <a:r>
              <a:rPr lang="en-US" sz="3200" dirty="0"/>
              <a:t>Multitasking and handling multiple ULBs.</a:t>
            </a:r>
          </a:p>
          <a:p>
            <a:r>
              <a:rPr lang="en-US" sz="3200" dirty="0"/>
              <a:t>Communication and interpersonal relationship development.</a:t>
            </a:r>
          </a:p>
          <a:p>
            <a:r>
              <a:rPr lang="en-US" sz="3200" dirty="0"/>
              <a:t>Time management.</a:t>
            </a:r>
          </a:p>
          <a:p>
            <a:endParaRPr lang="en-AE" dirty="0"/>
          </a:p>
        </p:txBody>
      </p:sp>
      <p:pic>
        <p:nvPicPr>
          <p:cNvPr id="14" name="Picture 13">
            <a:extLst>
              <a:ext uri="{FF2B5EF4-FFF2-40B4-BE49-F238E27FC236}">
                <a16:creationId xmlns:a16="http://schemas.microsoft.com/office/drawing/2014/main" id="{243746F1-E634-C203-60AD-4F16F17A3064}"/>
              </a:ext>
            </a:extLst>
          </p:cNvPr>
          <p:cNvPicPr>
            <a:picLocks noChangeAspect="1"/>
          </p:cNvPicPr>
          <p:nvPr/>
        </p:nvPicPr>
        <p:blipFill>
          <a:blip r:embed="rId33"/>
          <a:stretch>
            <a:fillRect/>
          </a:stretch>
        </p:blipFill>
        <p:spPr>
          <a:xfrm>
            <a:off x="29732814" y="28268143"/>
            <a:ext cx="13634941" cy="3924914"/>
          </a:xfrm>
          <a:prstGeom prst="rect">
            <a:avLst/>
          </a:prstGeom>
        </p:spPr>
      </p:pic>
      <p:sp>
        <p:nvSpPr>
          <p:cNvPr id="18" name="TextBox 17">
            <a:extLst>
              <a:ext uri="{FF2B5EF4-FFF2-40B4-BE49-F238E27FC236}">
                <a16:creationId xmlns:a16="http://schemas.microsoft.com/office/drawing/2014/main" id="{6E9AE10E-B9AD-203C-5867-575F957879D2}"/>
              </a:ext>
            </a:extLst>
          </p:cNvPr>
          <p:cNvSpPr txBox="1"/>
          <p:nvPr/>
        </p:nvSpPr>
        <p:spPr>
          <a:xfrm>
            <a:off x="32036902" y="27541491"/>
            <a:ext cx="9640487" cy="584775"/>
          </a:xfrm>
          <a:prstGeom prst="rect">
            <a:avLst/>
          </a:prstGeom>
          <a:noFill/>
        </p:spPr>
        <p:txBody>
          <a:bodyPr wrap="square" rtlCol="0">
            <a:spAutoFit/>
          </a:bodyPr>
          <a:lstStyle/>
          <a:p>
            <a:r>
              <a:rPr lang="en-US" sz="3200" b="1" dirty="0"/>
              <a:t>Sample questions were used in the questionnaire</a:t>
            </a:r>
            <a:r>
              <a:rPr lang="en-US" sz="3200" dirty="0"/>
              <a:t>.</a:t>
            </a:r>
            <a:endParaRPr lang="en-AE" sz="3200" dirty="0"/>
          </a:p>
        </p:txBody>
      </p:sp>
      <p:cxnSp>
        <p:nvCxnSpPr>
          <p:cNvPr id="21" name="Straight Connector 20">
            <a:extLst>
              <a:ext uri="{FF2B5EF4-FFF2-40B4-BE49-F238E27FC236}">
                <a16:creationId xmlns:a16="http://schemas.microsoft.com/office/drawing/2014/main" id="{B55F88C5-C280-3E8B-1A9B-9BE684A3170D}"/>
              </a:ext>
            </a:extLst>
          </p:cNvPr>
          <p:cNvCxnSpPr>
            <a:cxnSpLocks/>
          </p:cNvCxnSpPr>
          <p:nvPr/>
        </p:nvCxnSpPr>
        <p:spPr>
          <a:xfrm>
            <a:off x="2914629" y="5877889"/>
            <a:ext cx="10008000" cy="0"/>
          </a:xfrm>
          <a:prstGeom prst="line">
            <a:avLst/>
          </a:prstGeom>
          <a:ln w="698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1088CE1C-745D-FD25-FB29-28E5055C80CF}"/>
              </a:ext>
            </a:extLst>
          </p:cNvPr>
          <p:cNvCxnSpPr/>
          <p:nvPr/>
        </p:nvCxnSpPr>
        <p:spPr>
          <a:xfrm>
            <a:off x="12931098" y="5877889"/>
            <a:ext cx="0" cy="705636"/>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1BA6A2EA-0DE2-5145-1A9A-01F6FA7C3494}"/>
              </a:ext>
            </a:extLst>
          </p:cNvPr>
          <p:cNvCxnSpPr/>
          <p:nvPr/>
        </p:nvCxnSpPr>
        <p:spPr>
          <a:xfrm>
            <a:off x="2945109" y="5886608"/>
            <a:ext cx="0" cy="705636"/>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3719B32C-C974-60D7-8C73-EEE448E2F3F2}"/>
              </a:ext>
            </a:extLst>
          </p:cNvPr>
          <p:cNvCxnSpPr>
            <a:cxnSpLocks/>
          </p:cNvCxnSpPr>
          <p:nvPr/>
        </p:nvCxnSpPr>
        <p:spPr>
          <a:xfrm>
            <a:off x="23307384" y="19303793"/>
            <a:ext cx="0" cy="799666"/>
          </a:xfrm>
          <a:prstGeom prst="straightConnector1">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80" name="Callout: Up Arrow 4">
            <a:extLst>
              <a:ext uri="{FF2B5EF4-FFF2-40B4-BE49-F238E27FC236}">
                <a16:creationId xmlns:a16="http://schemas.microsoft.com/office/drawing/2014/main" id="{3C6DCE18-7F9E-0220-635D-FCB78E8153FA}"/>
              </a:ext>
            </a:extLst>
          </p:cNvPr>
          <p:cNvSpPr txBox="1"/>
          <p:nvPr/>
        </p:nvSpPr>
        <p:spPr>
          <a:xfrm>
            <a:off x="34215315" y="11371929"/>
            <a:ext cx="4868922" cy="769441"/>
          </a:xfrm>
          <a:prstGeom prst="rect">
            <a:avLst/>
          </a:prstGeom>
          <a:solidFill>
            <a:srgbClr val="E3D167"/>
          </a:solidFill>
          <a:ln w="12700" cap="flat" cmpd="sng" algn="ctr">
            <a:solidFill>
              <a:schemeClr val="tx1"/>
            </a:solidFill>
            <a:prstDash val="solid"/>
            <a:miter lim="800000"/>
          </a:ln>
          <a:effectLst/>
        </p:spPr>
        <p:txBody>
          <a:bodyPr spcFirstLastPara="0" vert="horz" wrap="square" lIns="256032" tIns="256032" rIns="256032" bIns="256032" numCol="1" spcCol="1270" anchor="ctr" anchorCtr="0">
            <a:noAutofit/>
          </a:bodyPr>
          <a:lstStyle>
            <a:lvl1pPr>
              <a:defRPr sz="3600" u="sng">
                <a:solidFill>
                  <a:schemeClr val="tx1"/>
                </a:solidFill>
              </a:defRPr>
            </a:lvl1pPr>
          </a:lstStyle>
          <a:p>
            <a:pPr algn="ctr"/>
            <a:r>
              <a:rPr lang="en-US" sz="4800" b="1" dirty="0"/>
              <a:t>QC PORTAL</a:t>
            </a:r>
          </a:p>
        </p:txBody>
      </p:sp>
      <p:cxnSp>
        <p:nvCxnSpPr>
          <p:cNvPr id="23" name="Straight Arrow Connector 22">
            <a:extLst>
              <a:ext uri="{FF2B5EF4-FFF2-40B4-BE49-F238E27FC236}">
                <a16:creationId xmlns:a16="http://schemas.microsoft.com/office/drawing/2014/main" id="{E2764902-FE68-7625-0071-09E2C1075564}"/>
              </a:ext>
            </a:extLst>
          </p:cNvPr>
          <p:cNvCxnSpPr/>
          <p:nvPr/>
        </p:nvCxnSpPr>
        <p:spPr>
          <a:xfrm>
            <a:off x="19902911" y="5499416"/>
            <a:ext cx="0" cy="1058292"/>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8525B737-E817-8DB4-5F2E-5255441AD058}"/>
              </a:ext>
            </a:extLst>
          </p:cNvPr>
          <p:cNvCxnSpPr/>
          <p:nvPr/>
        </p:nvCxnSpPr>
        <p:spPr>
          <a:xfrm>
            <a:off x="27344290" y="5499416"/>
            <a:ext cx="0" cy="2157971"/>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4A409890-FB3B-3853-C2F1-28E6919817CA}"/>
              </a:ext>
            </a:extLst>
          </p:cNvPr>
          <p:cNvCxnSpPr/>
          <p:nvPr/>
        </p:nvCxnSpPr>
        <p:spPr>
          <a:xfrm>
            <a:off x="23307384" y="13946789"/>
            <a:ext cx="0" cy="145363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22631328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1689</TotalTime>
  <Words>709</Words>
  <Application>Microsoft Office PowerPoint</Application>
  <PresentationFormat>Custom</PresentationFormat>
  <Paragraphs>80</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Sambhav Jain</dc:creator>
  <cp:lastModifiedBy>Jaibhagwan</cp:lastModifiedBy>
  <cp:revision>88</cp:revision>
  <dcterms:created xsi:type="dcterms:W3CDTF">2022-06-04T09:02:18Z</dcterms:created>
  <dcterms:modified xsi:type="dcterms:W3CDTF">2022-06-20T18:44:56Z</dcterms:modified>
</cp:coreProperties>
</file>