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ink/ink1.xml" ContentType="application/inkml+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3"/>
  </p:notesMasterIdLst>
  <p:handoutMasterIdLst>
    <p:handoutMasterId r:id="rId4"/>
  </p:handoutMasterIdLst>
  <p:sldIdLst>
    <p:sldId id="256" r:id="rId2"/>
  </p:sldIdLst>
  <p:sldSz cx="32918400" cy="4371181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BF45C90-A931-4A18-B668-04FD7ADDF11F}" v="911" dt="2022-06-09T20:36:39.25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 d="100"/>
          <a:sy n="11" d="100"/>
        </p:scale>
        <p:origin x="2220" y="102"/>
      </p:cViewPr>
      <p:guideLst/>
    </p:cSldViewPr>
  </p:slideViewPr>
  <p:notesTextViewPr>
    <p:cViewPr>
      <p:scale>
        <a:sx n="1" d="1"/>
        <a:sy n="1" d="1"/>
      </p:scale>
      <p:origin x="0" y="0"/>
    </p:cViewPr>
  </p:notesTextViewPr>
  <p:notesViewPr>
    <p:cSldViewPr snapToGrid="0">
      <p:cViewPr varScale="1">
        <p:scale>
          <a:sx n="61" d="100"/>
          <a:sy n="61" d="100"/>
        </p:scale>
        <p:origin x="3168" y="43"/>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notesMaster" Target="notesMasters/notesMaster1.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handoutMaster" Target="handoutMasters/handoutMaster1.xml"/><Relationship Id="rId9" Type="http://schemas.microsoft.com/office/2015/10/relationships/revisionInfo" Target="revisionInfo.xml"/></Relationships>
</file>

<file path=ppt/charts/_rels/chart1.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200" b="1" i="0" u="none" strike="noStrike" kern="1200" baseline="0">
                <a:solidFill>
                  <a:schemeClr val="dk1">
                    <a:lumMod val="75000"/>
                    <a:lumOff val="25000"/>
                  </a:schemeClr>
                </a:solidFill>
                <a:latin typeface="+mn-lt"/>
                <a:ea typeface="+mn-ea"/>
                <a:cs typeface="+mn-cs"/>
              </a:defRPr>
            </a:pPr>
            <a:r>
              <a:rPr lang="en-IN" sz="4000" dirty="0">
                <a:latin typeface="Times New Roman" panose="02020603050405020304" pitchFamily="18" charset="0"/>
                <a:cs typeface="Times New Roman" panose="02020603050405020304" pitchFamily="18" charset="0"/>
              </a:rPr>
              <a:t>States Applied For </a:t>
            </a:r>
          </a:p>
          <a:p>
            <a:pPr>
              <a:defRPr sz="2200" b="1" i="0" u="none" strike="noStrike" kern="1200" baseline="0">
                <a:solidFill>
                  <a:schemeClr val="dk1">
                    <a:lumMod val="75000"/>
                    <a:lumOff val="25000"/>
                  </a:schemeClr>
                </a:solidFill>
                <a:latin typeface="+mn-lt"/>
                <a:ea typeface="+mn-ea"/>
                <a:cs typeface="+mn-cs"/>
              </a:defRPr>
            </a:pPr>
            <a:r>
              <a:rPr lang="en-IN" sz="4000" dirty="0">
                <a:latin typeface="Times New Roman" panose="02020603050405020304" pitchFamily="18" charset="0"/>
                <a:cs typeface="Times New Roman" panose="02020603050405020304" pitchFamily="18" charset="0"/>
              </a:rPr>
              <a:t>Star Rating</a:t>
            </a:r>
          </a:p>
        </c:rich>
      </c:tx>
      <c:layout>
        <c:manualLayout>
          <c:xMode val="edge"/>
          <c:yMode val="edge"/>
          <c:x val="0.26516898657809956"/>
          <c:y val="2.9336204712956115E-2"/>
        </c:manualLayout>
      </c:layout>
      <c:overlay val="0"/>
      <c:spPr>
        <a:noFill/>
        <a:ln>
          <a:noFill/>
        </a:ln>
        <a:effectLst/>
      </c:spPr>
      <c:txPr>
        <a:bodyPr rot="0" spcFirstLastPara="1" vertOverflow="ellipsis" vert="horz" wrap="square" anchor="ctr" anchorCtr="1"/>
        <a:lstStyle/>
        <a:p>
          <a:pPr>
            <a:defRPr sz="2200" b="1" i="0" u="none" strike="noStrike" kern="1200" baseline="0">
              <a:solidFill>
                <a:schemeClr val="dk1">
                  <a:lumMod val="75000"/>
                  <a:lumOff val="25000"/>
                </a:schemeClr>
              </a:solidFill>
              <a:latin typeface="+mn-lt"/>
              <a:ea typeface="+mn-ea"/>
              <a:cs typeface="+mn-cs"/>
            </a:defRPr>
          </a:pPr>
          <a:endParaRPr lang="en-US"/>
        </a:p>
      </c:txPr>
    </c:title>
    <c:autoTitleDeleted val="0"/>
    <c:plotArea>
      <c:layout>
        <c:manualLayout>
          <c:layoutTarget val="inner"/>
          <c:xMode val="edge"/>
          <c:yMode val="edge"/>
          <c:x val="7.4910899295482808E-2"/>
          <c:y val="0.27875226843220169"/>
          <c:w val="0.90754524105539436"/>
          <c:h val="0.55990416608259352"/>
        </c:manualLayout>
      </c:layout>
      <c:barChart>
        <c:barDir val="col"/>
        <c:grouping val="clustered"/>
        <c:varyColors val="0"/>
        <c:ser>
          <c:idx val="0"/>
          <c:order val="0"/>
          <c:tx>
            <c:strRef>
              <c:f>Sheet1!$C$2</c:f>
              <c:strCache>
                <c:ptCount val="1"/>
                <c:pt idx="0">
                  <c:v>Total ULBs</c:v>
                </c:pt>
              </c:strCache>
            </c:strRef>
          </c:tx>
          <c:spPr>
            <a:solidFill>
              <a:schemeClr val="accent1">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Sheet1!$B$3:$B$7</c:f>
              <c:strCache>
                <c:ptCount val="5"/>
                <c:pt idx="0">
                  <c:v>Odisha</c:v>
                </c:pt>
                <c:pt idx="1">
                  <c:v>Telangana</c:v>
                </c:pt>
                <c:pt idx="2">
                  <c:v>Haryana</c:v>
                </c:pt>
                <c:pt idx="3">
                  <c:v>Maharastra</c:v>
                </c:pt>
                <c:pt idx="4">
                  <c:v>Madhya Pradesh</c:v>
                </c:pt>
              </c:strCache>
            </c:strRef>
          </c:cat>
          <c:val>
            <c:numRef>
              <c:f>Sheet1!$C$3:$C$7</c:f>
              <c:numCache>
                <c:formatCode>General</c:formatCode>
                <c:ptCount val="5"/>
                <c:pt idx="0">
                  <c:v>18</c:v>
                </c:pt>
                <c:pt idx="1">
                  <c:v>10</c:v>
                </c:pt>
                <c:pt idx="2">
                  <c:v>8</c:v>
                </c:pt>
                <c:pt idx="3">
                  <c:v>9</c:v>
                </c:pt>
                <c:pt idx="4">
                  <c:v>3</c:v>
                </c:pt>
              </c:numCache>
            </c:numRef>
          </c:val>
          <c:extLst>
            <c:ext xmlns:c16="http://schemas.microsoft.com/office/drawing/2014/chart" uri="{C3380CC4-5D6E-409C-BE32-E72D297353CC}">
              <c16:uniqueId val="{00000000-6D6D-4E72-8B68-37488DEEEC00}"/>
            </c:ext>
          </c:extLst>
        </c:ser>
        <c:ser>
          <c:idx val="1"/>
          <c:order val="1"/>
          <c:tx>
            <c:strRef>
              <c:f>Sheet1!$D$2</c:f>
              <c:strCache>
                <c:ptCount val="1"/>
                <c:pt idx="0">
                  <c:v>5-Star</c:v>
                </c:pt>
              </c:strCache>
            </c:strRef>
          </c:tx>
          <c:spPr>
            <a:solidFill>
              <a:schemeClr val="accent2">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Sheet1!$B$3:$B$7</c:f>
              <c:strCache>
                <c:ptCount val="5"/>
                <c:pt idx="0">
                  <c:v>Odisha</c:v>
                </c:pt>
                <c:pt idx="1">
                  <c:v>Telangana</c:v>
                </c:pt>
                <c:pt idx="2">
                  <c:v>Haryana</c:v>
                </c:pt>
                <c:pt idx="3">
                  <c:v>Maharastra</c:v>
                </c:pt>
                <c:pt idx="4">
                  <c:v>Madhya Pradesh</c:v>
                </c:pt>
              </c:strCache>
            </c:strRef>
          </c:cat>
          <c:val>
            <c:numRef>
              <c:f>Sheet1!$D$3:$D$7</c:f>
              <c:numCache>
                <c:formatCode>General</c:formatCode>
                <c:ptCount val="5"/>
                <c:pt idx="0">
                  <c:v>10</c:v>
                </c:pt>
                <c:pt idx="1">
                  <c:v>6</c:v>
                </c:pt>
                <c:pt idx="2">
                  <c:v>1</c:v>
                </c:pt>
                <c:pt idx="3">
                  <c:v>2</c:v>
                </c:pt>
                <c:pt idx="4">
                  <c:v>1</c:v>
                </c:pt>
              </c:numCache>
            </c:numRef>
          </c:val>
          <c:extLst>
            <c:ext xmlns:c16="http://schemas.microsoft.com/office/drawing/2014/chart" uri="{C3380CC4-5D6E-409C-BE32-E72D297353CC}">
              <c16:uniqueId val="{00000001-6D6D-4E72-8B68-37488DEEEC00}"/>
            </c:ext>
          </c:extLst>
        </c:ser>
        <c:ser>
          <c:idx val="2"/>
          <c:order val="2"/>
          <c:tx>
            <c:strRef>
              <c:f>Sheet1!$E$2</c:f>
              <c:strCache>
                <c:ptCount val="1"/>
                <c:pt idx="0">
                  <c:v>3-Star</c:v>
                </c:pt>
              </c:strCache>
            </c:strRef>
          </c:tx>
          <c:spPr>
            <a:solidFill>
              <a:schemeClr val="accent3">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Sheet1!$B$3:$B$7</c:f>
              <c:strCache>
                <c:ptCount val="5"/>
                <c:pt idx="0">
                  <c:v>Odisha</c:v>
                </c:pt>
                <c:pt idx="1">
                  <c:v>Telangana</c:v>
                </c:pt>
                <c:pt idx="2">
                  <c:v>Haryana</c:v>
                </c:pt>
                <c:pt idx="3">
                  <c:v>Maharastra</c:v>
                </c:pt>
                <c:pt idx="4">
                  <c:v>Madhya Pradesh</c:v>
                </c:pt>
              </c:strCache>
            </c:strRef>
          </c:cat>
          <c:val>
            <c:numRef>
              <c:f>Sheet1!$E$3:$E$7</c:f>
              <c:numCache>
                <c:formatCode>General</c:formatCode>
                <c:ptCount val="5"/>
                <c:pt idx="0">
                  <c:v>5</c:v>
                </c:pt>
                <c:pt idx="1">
                  <c:v>3</c:v>
                </c:pt>
                <c:pt idx="2">
                  <c:v>2</c:v>
                </c:pt>
                <c:pt idx="3">
                  <c:v>5</c:v>
                </c:pt>
                <c:pt idx="4">
                  <c:v>2</c:v>
                </c:pt>
              </c:numCache>
            </c:numRef>
          </c:val>
          <c:extLst>
            <c:ext xmlns:c16="http://schemas.microsoft.com/office/drawing/2014/chart" uri="{C3380CC4-5D6E-409C-BE32-E72D297353CC}">
              <c16:uniqueId val="{00000002-6D6D-4E72-8B68-37488DEEEC00}"/>
            </c:ext>
          </c:extLst>
        </c:ser>
        <c:ser>
          <c:idx val="3"/>
          <c:order val="3"/>
          <c:tx>
            <c:strRef>
              <c:f>Sheet1!$F$2</c:f>
              <c:strCache>
                <c:ptCount val="1"/>
                <c:pt idx="0">
                  <c:v>1-Star</c:v>
                </c:pt>
              </c:strCache>
            </c:strRef>
          </c:tx>
          <c:spPr>
            <a:solidFill>
              <a:schemeClr val="accent4">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Sheet1!$B$3:$B$7</c:f>
              <c:strCache>
                <c:ptCount val="5"/>
                <c:pt idx="0">
                  <c:v>Odisha</c:v>
                </c:pt>
                <c:pt idx="1">
                  <c:v>Telangana</c:v>
                </c:pt>
                <c:pt idx="2">
                  <c:v>Haryana</c:v>
                </c:pt>
                <c:pt idx="3">
                  <c:v>Maharastra</c:v>
                </c:pt>
                <c:pt idx="4">
                  <c:v>Madhya Pradesh</c:v>
                </c:pt>
              </c:strCache>
            </c:strRef>
          </c:cat>
          <c:val>
            <c:numRef>
              <c:f>Sheet1!$F$3:$F$7</c:f>
              <c:numCache>
                <c:formatCode>General</c:formatCode>
                <c:ptCount val="5"/>
                <c:pt idx="0">
                  <c:v>3</c:v>
                </c:pt>
                <c:pt idx="1">
                  <c:v>1</c:v>
                </c:pt>
                <c:pt idx="2">
                  <c:v>5</c:v>
                </c:pt>
                <c:pt idx="3">
                  <c:v>2</c:v>
                </c:pt>
                <c:pt idx="4">
                  <c:v>0</c:v>
                </c:pt>
              </c:numCache>
            </c:numRef>
          </c:val>
          <c:extLst>
            <c:ext xmlns:c16="http://schemas.microsoft.com/office/drawing/2014/chart" uri="{C3380CC4-5D6E-409C-BE32-E72D297353CC}">
              <c16:uniqueId val="{00000003-6D6D-4E72-8B68-37488DEEEC00}"/>
            </c:ext>
          </c:extLst>
        </c:ser>
        <c:dLbls>
          <c:dLblPos val="inEnd"/>
          <c:showLegendKey val="0"/>
          <c:showVal val="1"/>
          <c:showCatName val="0"/>
          <c:showSerName val="0"/>
          <c:showPercent val="0"/>
          <c:showBubbleSize val="0"/>
        </c:dLbls>
        <c:gapWidth val="65"/>
        <c:axId val="211064975"/>
        <c:axId val="211065807"/>
      </c:barChart>
      <c:catAx>
        <c:axId val="211064975"/>
        <c:scaling>
          <c:orientation val="minMax"/>
        </c:scaling>
        <c:delete val="0"/>
        <c:axPos val="b"/>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1197" b="0" i="0" u="none" strike="noStrike" kern="1200" cap="all" baseline="0">
                <a:solidFill>
                  <a:schemeClr val="dk1">
                    <a:lumMod val="75000"/>
                    <a:lumOff val="25000"/>
                  </a:schemeClr>
                </a:solidFill>
                <a:latin typeface="+mn-lt"/>
                <a:ea typeface="+mn-ea"/>
                <a:cs typeface="+mn-cs"/>
              </a:defRPr>
            </a:pPr>
            <a:endParaRPr lang="en-US"/>
          </a:p>
        </c:txPr>
        <c:crossAx val="211065807"/>
        <c:crosses val="autoZero"/>
        <c:auto val="1"/>
        <c:lblAlgn val="ctr"/>
        <c:lblOffset val="100"/>
        <c:noMultiLvlLbl val="0"/>
      </c:catAx>
      <c:valAx>
        <c:axId val="211065807"/>
        <c:scaling>
          <c:orientation val="minMax"/>
        </c:scaling>
        <c:delete val="1"/>
        <c:axPos val="l"/>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General" sourceLinked="1"/>
        <c:majorTickMark val="none"/>
        <c:minorTickMark val="none"/>
        <c:tickLblPos val="nextTo"/>
        <c:crossAx val="211064975"/>
        <c:crosses val="autoZero"/>
        <c:crossBetween val="between"/>
      </c:valAx>
      <c:spPr>
        <a:noFill/>
        <a:ln>
          <a:noFill/>
        </a:ln>
        <a:effectLst/>
      </c:spPr>
    </c:plotArea>
    <c:legend>
      <c:legendPos val="b"/>
      <c:overlay val="0"/>
      <c:spPr>
        <a:solidFill>
          <a:schemeClr val="lt1">
            <a:lumMod val="95000"/>
            <a:alpha val="39000"/>
          </a:schemeClr>
        </a:solidFill>
        <a:ln>
          <a:noFill/>
        </a:ln>
        <a:effectLst/>
      </c:spPr>
      <c:txPr>
        <a:bodyPr rot="0" spcFirstLastPara="1" vertOverflow="ellipsis" vert="horz" wrap="square" anchor="ctr" anchorCtr="1"/>
        <a:lstStyle/>
        <a:p>
          <a:pPr>
            <a:defRPr sz="1197" b="0" i="0" u="none" strike="noStrike" kern="1200" baseline="0">
              <a:solidFill>
                <a:schemeClr val="dk1">
                  <a:lumMod val="75000"/>
                  <a:lumOff val="25000"/>
                </a:schemeClr>
              </a:solidFill>
              <a:latin typeface="+mn-lt"/>
              <a:ea typeface="+mn-ea"/>
              <a:cs typeface="+mn-cs"/>
            </a:defRPr>
          </a:pPr>
          <a:endParaRPr lang="en-US"/>
        </a:p>
      </c:txPr>
    </c:legend>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200" b="1" i="0" u="none" strike="noStrike" kern="1200" baseline="0">
                <a:solidFill>
                  <a:schemeClr val="dk1">
                    <a:lumMod val="75000"/>
                    <a:lumOff val="25000"/>
                  </a:schemeClr>
                </a:solidFill>
                <a:latin typeface="+mn-lt"/>
                <a:ea typeface="+mn-ea"/>
                <a:cs typeface="+mn-cs"/>
              </a:defRPr>
            </a:pPr>
            <a:r>
              <a:rPr lang="en-IN" sz="3200" dirty="0">
                <a:latin typeface="Times New Roman" panose="02020603050405020304" pitchFamily="18" charset="0"/>
                <a:cs typeface="Times New Roman" panose="02020603050405020304" pitchFamily="18" charset="0"/>
              </a:rPr>
              <a:t>Total ULBs Completed From States Assigned</a:t>
            </a:r>
          </a:p>
        </c:rich>
      </c:tx>
      <c:overlay val="0"/>
      <c:spPr>
        <a:noFill/>
        <a:ln>
          <a:noFill/>
        </a:ln>
        <a:effectLst/>
      </c:spPr>
      <c:txPr>
        <a:bodyPr rot="0" spcFirstLastPara="1" vertOverflow="ellipsis" vert="horz" wrap="square" anchor="ctr" anchorCtr="1"/>
        <a:lstStyle/>
        <a:p>
          <a:pPr>
            <a:defRPr sz="2200" b="1" i="0" u="none" strike="noStrike" kern="1200" baseline="0">
              <a:solidFill>
                <a:schemeClr val="dk1">
                  <a:lumMod val="75000"/>
                  <a:lumOff val="25000"/>
                </a:schemeClr>
              </a:solidFill>
              <a:latin typeface="+mn-lt"/>
              <a:ea typeface="+mn-ea"/>
              <a:cs typeface="+mn-cs"/>
            </a:defRPr>
          </a:pPr>
          <a:endParaRPr lang="en-US"/>
        </a:p>
      </c:txPr>
    </c:title>
    <c:autoTitleDeleted val="0"/>
    <c:plotArea>
      <c:layout>
        <c:manualLayout>
          <c:layoutTarget val="inner"/>
          <c:xMode val="edge"/>
          <c:yMode val="edge"/>
          <c:x val="0.20935895872529212"/>
          <c:y val="0.16600672061008345"/>
          <c:w val="0.58312574036652487"/>
          <c:h val="0.75331182648088402"/>
        </c:manualLayout>
      </c:layout>
      <c:pieChart>
        <c:varyColors val="1"/>
        <c:ser>
          <c:idx val="0"/>
          <c:order val="0"/>
          <c:dPt>
            <c:idx val="0"/>
            <c:bubble3D val="0"/>
            <c:spPr>
              <a:solidFill>
                <a:schemeClr val="accent1"/>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1-71D3-400D-B2AF-F83D5346C85D}"/>
              </c:ext>
            </c:extLst>
          </c:dPt>
          <c:dPt>
            <c:idx val="1"/>
            <c:bubble3D val="0"/>
            <c:spPr>
              <a:solidFill>
                <a:schemeClr val="accent2"/>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3-71D3-400D-B2AF-F83D5346C85D}"/>
              </c:ext>
            </c:extLst>
          </c:dPt>
          <c:dPt>
            <c:idx val="2"/>
            <c:bubble3D val="0"/>
            <c:spPr>
              <a:solidFill>
                <a:schemeClr val="accent3"/>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5-71D3-400D-B2AF-F83D5346C85D}"/>
              </c:ext>
            </c:extLst>
          </c:dPt>
          <c:dPt>
            <c:idx val="3"/>
            <c:bubble3D val="0"/>
            <c:spPr>
              <a:solidFill>
                <a:schemeClr val="accent4"/>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7-71D3-400D-B2AF-F83D5346C85D}"/>
              </c:ext>
            </c:extLst>
          </c:dPt>
          <c:dPt>
            <c:idx val="4"/>
            <c:bubble3D val="0"/>
            <c:spPr>
              <a:solidFill>
                <a:schemeClr val="accent5"/>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9-71D3-400D-B2AF-F83D5346C85D}"/>
              </c:ext>
            </c:extLst>
          </c:dPt>
          <c:dLbls>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330" b="1" i="0" u="none" strike="noStrike" kern="1200" baseline="0">
                    <a:solidFill>
                      <a:schemeClr val="lt1"/>
                    </a:solidFill>
                    <a:latin typeface="+mn-lt"/>
                    <a:ea typeface="+mn-ea"/>
                    <a:cs typeface="+mn-cs"/>
                  </a:defRPr>
                </a:pPr>
                <a:endParaRPr lang="en-US"/>
              </a:p>
            </c:txPr>
            <c:dLblPos val="ctr"/>
            <c:showLegendKey val="0"/>
            <c:showVal val="1"/>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Sheet1!$B$3:$B$7</c:f>
              <c:strCache>
                <c:ptCount val="5"/>
                <c:pt idx="0">
                  <c:v>Odisha</c:v>
                </c:pt>
                <c:pt idx="1">
                  <c:v>Telangana</c:v>
                </c:pt>
                <c:pt idx="2">
                  <c:v>Haryana</c:v>
                </c:pt>
                <c:pt idx="3">
                  <c:v>Maharastra</c:v>
                </c:pt>
                <c:pt idx="4">
                  <c:v>Madhya Pradesh</c:v>
                </c:pt>
              </c:strCache>
            </c:strRef>
          </c:cat>
          <c:val>
            <c:numRef>
              <c:f>Sheet1!$C$3:$C$7</c:f>
              <c:numCache>
                <c:formatCode>General</c:formatCode>
                <c:ptCount val="5"/>
                <c:pt idx="0">
                  <c:v>18</c:v>
                </c:pt>
                <c:pt idx="1">
                  <c:v>10</c:v>
                </c:pt>
                <c:pt idx="2">
                  <c:v>8</c:v>
                </c:pt>
                <c:pt idx="3">
                  <c:v>9</c:v>
                </c:pt>
                <c:pt idx="4">
                  <c:v>3</c:v>
                </c:pt>
              </c:numCache>
            </c:numRef>
          </c:val>
          <c:extLst>
            <c:ext xmlns:c16="http://schemas.microsoft.com/office/drawing/2014/chart" uri="{C3380CC4-5D6E-409C-BE32-E72D297353CC}">
              <c16:uniqueId val="{0000000A-71D3-400D-B2AF-F83D5346C85D}"/>
            </c:ext>
          </c:extLst>
        </c:ser>
        <c:dLbls>
          <c:dLblPos val="ctr"/>
          <c:showLegendKey val="0"/>
          <c:showVal val="1"/>
          <c:showCatName val="0"/>
          <c:showSerName val="0"/>
          <c:showPercent val="0"/>
          <c:showBubbleSize val="0"/>
          <c:showLeaderLines val="1"/>
        </c:dLbls>
        <c:firstSliceAng val="0"/>
      </c:pieChart>
      <c:spPr>
        <a:noFill/>
        <a:ln>
          <a:noFill/>
        </a:ln>
        <a:effectLst/>
      </c:spPr>
    </c:plotArea>
    <c:legend>
      <c:legendPos val="r"/>
      <c:overlay val="0"/>
      <c:spPr>
        <a:solidFill>
          <a:schemeClr val="lt1">
            <a:lumMod val="95000"/>
            <a:alpha val="39000"/>
          </a:schemeClr>
        </a:solidFill>
        <a:ln>
          <a:noFill/>
        </a:ln>
        <a:effectLst/>
      </c:spPr>
      <c:txPr>
        <a:bodyPr rot="0" spcFirstLastPara="1" vertOverflow="ellipsis" vert="horz" wrap="square" anchor="ctr" anchorCtr="1"/>
        <a:lstStyle/>
        <a:p>
          <a:pPr>
            <a:defRPr sz="1197" b="0" i="0" u="none" strike="noStrike" kern="1200" baseline="0">
              <a:solidFill>
                <a:schemeClr val="dk1">
                  <a:lumMod val="75000"/>
                  <a:lumOff val="2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5">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defRPr sz="1197"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1197"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4C72B05-D9AB-44A6-905F-A58CE3FCCF6F}" type="doc">
      <dgm:prSet loTypeId="urn:microsoft.com/office/officeart/2005/8/layout/matrix1" loCatId="matrix" qsTypeId="urn:microsoft.com/office/officeart/2005/8/quickstyle/simple1" qsCatId="simple" csTypeId="urn:microsoft.com/office/officeart/2005/8/colors/colorful1" csCatId="colorful" phldr="1"/>
      <dgm:spPr/>
      <dgm:t>
        <a:bodyPr/>
        <a:lstStyle/>
        <a:p>
          <a:endParaRPr lang="en-IN"/>
        </a:p>
      </dgm:t>
    </dgm:pt>
    <dgm:pt modelId="{D5A2892C-D00A-46CA-A978-1958CC662C62}">
      <dgm:prSet phldrT="[Text]" custT="1"/>
      <dgm:spPr/>
      <dgm:t>
        <a:bodyPr/>
        <a:lstStyle/>
        <a:p>
          <a:r>
            <a:rPr lang="en-IN" sz="4800" b="1">
              <a:latin typeface="Times New Roman" panose="02020603050405020304" pitchFamily="18" charset="0"/>
              <a:cs typeface="Times New Roman" panose="02020603050405020304" pitchFamily="18" charset="0"/>
            </a:rPr>
            <a:t>SWOT ANALYSIS</a:t>
          </a:r>
          <a:endParaRPr lang="en-IN" sz="4800" b="1" dirty="0">
            <a:latin typeface="Times New Roman" panose="02020603050405020304" pitchFamily="18" charset="0"/>
            <a:cs typeface="Times New Roman" panose="02020603050405020304" pitchFamily="18" charset="0"/>
          </a:endParaRPr>
        </a:p>
      </dgm:t>
    </dgm:pt>
    <dgm:pt modelId="{EC2466E5-C5A0-4086-A52F-41A427A79EA9}" type="parTrans" cxnId="{952027C9-9474-40AB-97B2-BBF1275D3D79}">
      <dgm:prSet/>
      <dgm:spPr/>
      <dgm:t>
        <a:bodyPr/>
        <a:lstStyle/>
        <a:p>
          <a:endParaRPr lang="en-IN"/>
        </a:p>
      </dgm:t>
    </dgm:pt>
    <dgm:pt modelId="{79DB7929-0EBF-4245-863C-402F0FB7DAF6}" type="sibTrans" cxnId="{952027C9-9474-40AB-97B2-BBF1275D3D79}">
      <dgm:prSet/>
      <dgm:spPr/>
      <dgm:t>
        <a:bodyPr/>
        <a:lstStyle/>
        <a:p>
          <a:endParaRPr lang="en-IN"/>
        </a:p>
      </dgm:t>
    </dgm:pt>
    <dgm:pt modelId="{F253F113-5EE3-4236-8779-E19CAFDD7BE9}">
      <dgm:prSet phldrT="[Text]"/>
      <dgm:spPr/>
      <dgm:t>
        <a:bodyPr/>
        <a:lstStyle/>
        <a:p>
          <a:endParaRPr lang="en-IN" dirty="0"/>
        </a:p>
      </dgm:t>
    </dgm:pt>
    <dgm:pt modelId="{85ADE248-5432-4DD1-B161-73D9D59AACB9}" type="parTrans" cxnId="{873E986A-EB9D-43C9-BAC9-ADCBEF998642}">
      <dgm:prSet/>
      <dgm:spPr/>
      <dgm:t>
        <a:bodyPr/>
        <a:lstStyle/>
        <a:p>
          <a:endParaRPr lang="en-IN"/>
        </a:p>
      </dgm:t>
    </dgm:pt>
    <dgm:pt modelId="{90A1297B-1FFB-45D5-9292-5A8C7A110A7A}" type="sibTrans" cxnId="{873E986A-EB9D-43C9-BAC9-ADCBEF998642}">
      <dgm:prSet/>
      <dgm:spPr/>
      <dgm:t>
        <a:bodyPr/>
        <a:lstStyle/>
        <a:p>
          <a:endParaRPr lang="en-IN"/>
        </a:p>
      </dgm:t>
    </dgm:pt>
    <dgm:pt modelId="{F29EF77C-7EDA-42CE-9653-8A9757539FFB}">
      <dgm:prSet phldrT="[Text]"/>
      <dgm:spPr/>
      <dgm:t>
        <a:bodyPr/>
        <a:lstStyle/>
        <a:p>
          <a:endParaRPr lang="en-IN">
            <a:latin typeface="Times New Roman" panose="02020603050405020304" pitchFamily="18" charset="0"/>
            <a:cs typeface="Times New Roman" panose="02020603050405020304" pitchFamily="18" charset="0"/>
          </a:endParaRPr>
        </a:p>
        <a:p>
          <a:endParaRPr lang="en-IN"/>
        </a:p>
        <a:p>
          <a:endParaRPr lang="en-IN"/>
        </a:p>
        <a:p>
          <a:endParaRPr lang="en-IN"/>
        </a:p>
        <a:p>
          <a:endParaRPr lang="en-IN" dirty="0"/>
        </a:p>
      </dgm:t>
    </dgm:pt>
    <dgm:pt modelId="{42F66699-889D-40E1-827E-C5A339CFC812}" type="parTrans" cxnId="{ABCCFDC0-D073-48B4-B5F2-64C88BC3C7DD}">
      <dgm:prSet/>
      <dgm:spPr/>
      <dgm:t>
        <a:bodyPr/>
        <a:lstStyle/>
        <a:p>
          <a:endParaRPr lang="en-IN"/>
        </a:p>
      </dgm:t>
    </dgm:pt>
    <dgm:pt modelId="{6CF7DA13-552E-4698-9A4A-D672525D4973}" type="sibTrans" cxnId="{ABCCFDC0-D073-48B4-B5F2-64C88BC3C7DD}">
      <dgm:prSet/>
      <dgm:spPr/>
      <dgm:t>
        <a:bodyPr/>
        <a:lstStyle/>
        <a:p>
          <a:endParaRPr lang="en-IN"/>
        </a:p>
      </dgm:t>
    </dgm:pt>
    <dgm:pt modelId="{905BF79A-3F92-4B83-AB6F-0198BFD96D6E}">
      <dgm:prSet phldrT="[Text]"/>
      <dgm:spPr/>
      <dgm:t>
        <a:bodyPr/>
        <a:lstStyle/>
        <a:p>
          <a:endParaRPr lang="en-IN" dirty="0"/>
        </a:p>
      </dgm:t>
    </dgm:pt>
    <dgm:pt modelId="{70472B42-F3CF-4D1F-8131-8E164362316E}" type="sibTrans" cxnId="{DE7A997C-5443-4A60-8A84-4E230A34AA49}">
      <dgm:prSet/>
      <dgm:spPr/>
      <dgm:t>
        <a:bodyPr/>
        <a:lstStyle/>
        <a:p>
          <a:endParaRPr lang="en-IN"/>
        </a:p>
      </dgm:t>
    </dgm:pt>
    <dgm:pt modelId="{86455874-B3B2-408E-93AB-0E4AD9012B5D}" type="parTrans" cxnId="{DE7A997C-5443-4A60-8A84-4E230A34AA49}">
      <dgm:prSet/>
      <dgm:spPr/>
      <dgm:t>
        <a:bodyPr/>
        <a:lstStyle/>
        <a:p>
          <a:endParaRPr lang="en-IN"/>
        </a:p>
      </dgm:t>
    </dgm:pt>
    <dgm:pt modelId="{0CF8FD80-C0ED-4138-8B67-CEBE4931A4FD}" type="pres">
      <dgm:prSet presAssocID="{14C72B05-D9AB-44A6-905F-A58CE3FCCF6F}" presName="diagram" presStyleCnt="0">
        <dgm:presLayoutVars>
          <dgm:chMax val="1"/>
          <dgm:dir/>
          <dgm:animLvl val="ctr"/>
          <dgm:resizeHandles val="exact"/>
        </dgm:presLayoutVars>
      </dgm:prSet>
      <dgm:spPr/>
    </dgm:pt>
    <dgm:pt modelId="{34A76962-15EB-49C3-B2A4-54BCB99B2A59}" type="pres">
      <dgm:prSet presAssocID="{14C72B05-D9AB-44A6-905F-A58CE3FCCF6F}" presName="matrix" presStyleCnt="0"/>
      <dgm:spPr/>
    </dgm:pt>
    <dgm:pt modelId="{AC9A5B52-6FE2-46FE-9FBF-D435F8D8019F}" type="pres">
      <dgm:prSet presAssocID="{14C72B05-D9AB-44A6-905F-A58CE3FCCF6F}" presName="tile1" presStyleLbl="node1" presStyleIdx="0" presStyleCnt="4" custLinFactNeighborX="-3784" custLinFactNeighborY="385"/>
      <dgm:spPr/>
    </dgm:pt>
    <dgm:pt modelId="{C6BA6C06-9673-4178-A520-A0AE88A26449}" type="pres">
      <dgm:prSet presAssocID="{14C72B05-D9AB-44A6-905F-A58CE3FCCF6F}" presName="tile1text" presStyleLbl="node1" presStyleIdx="0" presStyleCnt="4">
        <dgm:presLayoutVars>
          <dgm:chMax val="0"/>
          <dgm:chPref val="0"/>
          <dgm:bulletEnabled val="1"/>
        </dgm:presLayoutVars>
      </dgm:prSet>
      <dgm:spPr/>
    </dgm:pt>
    <dgm:pt modelId="{F03A1802-A2F9-464A-AB77-B226206CD2EE}" type="pres">
      <dgm:prSet presAssocID="{14C72B05-D9AB-44A6-905F-A58CE3FCCF6F}" presName="tile2" presStyleLbl="node1" presStyleIdx="1" presStyleCnt="4" custLinFactNeighborY="1"/>
      <dgm:spPr/>
    </dgm:pt>
    <dgm:pt modelId="{5FFCDB22-204A-4FD0-908B-C479F49C9C5F}" type="pres">
      <dgm:prSet presAssocID="{14C72B05-D9AB-44A6-905F-A58CE3FCCF6F}" presName="tile2text" presStyleLbl="node1" presStyleIdx="1" presStyleCnt="4">
        <dgm:presLayoutVars>
          <dgm:chMax val="0"/>
          <dgm:chPref val="0"/>
          <dgm:bulletEnabled val="1"/>
        </dgm:presLayoutVars>
      </dgm:prSet>
      <dgm:spPr/>
    </dgm:pt>
    <dgm:pt modelId="{52083CFC-2FF2-4BEA-A008-E258A14174E0}" type="pres">
      <dgm:prSet presAssocID="{14C72B05-D9AB-44A6-905F-A58CE3FCCF6F}" presName="tile3" presStyleLbl="node1" presStyleIdx="2" presStyleCnt="4"/>
      <dgm:spPr/>
    </dgm:pt>
    <dgm:pt modelId="{7B6C1525-E096-4229-8293-6A74D5C94B62}" type="pres">
      <dgm:prSet presAssocID="{14C72B05-D9AB-44A6-905F-A58CE3FCCF6F}" presName="tile3text" presStyleLbl="node1" presStyleIdx="2" presStyleCnt="4">
        <dgm:presLayoutVars>
          <dgm:chMax val="0"/>
          <dgm:chPref val="0"/>
          <dgm:bulletEnabled val="1"/>
        </dgm:presLayoutVars>
      </dgm:prSet>
      <dgm:spPr/>
    </dgm:pt>
    <dgm:pt modelId="{8D55908E-7AD3-4184-8D41-C757E8E2370C}" type="pres">
      <dgm:prSet presAssocID="{14C72B05-D9AB-44A6-905F-A58CE3FCCF6F}" presName="tile4" presStyleLbl="node1" presStyleIdx="3" presStyleCnt="4"/>
      <dgm:spPr/>
    </dgm:pt>
    <dgm:pt modelId="{63E54041-887E-4BEB-9992-E8F3F5ADB24C}" type="pres">
      <dgm:prSet presAssocID="{14C72B05-D9AB-44A6-905F-A58CE3FCCF6F}" presName="tile4text" presStyleLbl="node1" presStyleIdx="3" presStyleCnt="4">
        <dgm:presLayoutVars>
          <dgm:chMax val="0"/>
          <dgm:chPref val="0"/>
          <dgm:bulletEnabled val="1"/>
        </dgm:presLayoutVars>
      </dgm:prSet>
      <dgm:spPr/>
    </dgm:pt>
    <dgm:pt modelId="{47D023D5-B477-4C56-BB5D-F34C6B67BD83}" type="pres">
      <dgm:prSet presAssocID="{14C72B05-D9AB-44A6-905F-A58CE3FCCF6F}" presName="centerTile" presStyleLbl="fgShp" presStyleIdx="0" presStyleCnt="1">
        <dgm:presLayoutVars>
          <dgm:chMax val="0"/>
          <dgm:chPref val="0"/>
        </dgm:presLayoutVars>
      </dgm:prSet>
      <dgm:spPr/>
    </dgm:pt>
  </dgm:ptLst>
  <dgm:cxnLst>
    <dgm:cxn modelId="{23974820-5B26-4644-8D7F-EADBE297F8FC}" type="presOf" srcId="{F253F113-5EE3-4236-8779-E19CAFDD7BE9}" destId="{AC9A5B52-6FE2-46FE-9FBF-D435F8D8019F}" srcOrd="0" destOrd="0" presId="urn:microsoft.com/office/officeart/2005/8/layout/matrix1"/>
    <dgm:cxn modelId="{52267161-FDFC-473F-ADBE-3EA916165803}" type="presOf" srcId="{F253F113-5EE3-4236-8779-E19CAFDD7BE9}" destId="{C6BA6C06-9673-4178-A520-A0AE88A26449}" srcOrd="1" destOrd="0" presId="urn:microsoft.com/office/officeart/2005/8/layout/matrix1"/>
    <dgm:cxn modelId="{23FEED49-8C3F-401C-ADBA-5B151B8465B5}" type="presOf" srcId="{F29EF77C-7EDA-42CE-9653-8A9757539FFB}" destId="{7B6C1525-E096-4229-8293-6A74D5C94B62}" srcOrd="1" destOrd="0" presId="urn:microsoft.com/office/officeart/2005/8/layout/matrix1"/>
    <dgm:cxn modelId="{873E986A-EB9D-43C9-BAC9-ADCBEF998642}" srcId="{D5A2892C-D00A-46CA-A978-1958CC662C62}" destId="{F253F113-5EE3-4236-8779-E19CAFDD7BE9}" srcOrd="0" destOrd="0" parTransId="{85ADE248-5432-4DD1-B161-73D9D59AACB9}" sibTransId="{90A1297B-1FFB-45D5-9292-5A8C7A110A7A}"/>
    <dgm:cxn modelId="{99B6BF55-BE44-4D75-BD8D-A0E4835AC4BB}" type="presOf" srcId="{F29EF77C-7EDA-42CE-9653-8A9757539FFB}" destId="{52083CFC-2FF2-4BEA-A008-E258A14174E0}" srcOrd="0" destOrd="0" presId="urn:microsoft.com/office/officeart/2005/8/layout/matrix1"/>
    <dgm:cxn modelId="{7C929658-E13A-4F7A-810E-AD300004D70B}" type="presOf" srcId="{905BF79A-3F92-4B83-AB6F-0198BFD96D6E}" destId="{F03A1802-A2F9-464A-AB77-B226206CD2EE}" srcOrd="0" destOrd="0" presId="urn:microsoft.com/office/officeart/2005/8/layout/matrix1"/>
    <dgm:cxn modelId="{9DB10C79-4FDF-4B2C-AA7A-7D350792BE42}" type="presOf" srcId="{14C72B05-D9AB-44A6-905F-A58CE3FCCF6F}" destId="{0CF8FD80-C0ED-4138-8B67-CEBE4931A4FD}" srcOrd="0" destOrd="0" presId="urn:microsoft.com/office/officeart/2005/8/layout/matrix1"/>
    <dgm:cxn modelId="{DE7A997C-5443-4A60-8A84-4E230A34AA49}" srcId="{D5A2892C-D00A-46CA-A978-1958CC662C62}" destId="{905BF79A-3F92-4B83-AB6F-0198BFD96D6E}" srcOrd="1" destOrd="0" parTransId="{86455874-B3B2-408E-93AB-0E4AD9012B5D}" sibTransId="{70472B42-F3CF-4D1F-8131-8E164362316E}"/>
    <dgm:cxn modelId="{EDED9895-C06E-42FE-BFD7-7F7E51E31F77}" type="presOf" srcId="{D5A2892C-D00A-46CA-A978-1958CC662C62}" destId="{47D023D5-B477-4C56-BB5D-F34C6B67BD83}" srcOrd="0" destOrd="0" presId="urn:microsoft.com/office/officeart/2005/8/layout/matrix1"/>
    <dgm:cxn modelId="{434736A3-21EE-4685-961A-25CB78EAB7C9}" type="presOf" srcId="{905BF79A-3F92-4B83-AB6F-0198BFD96D6E}" destId="{5FFCDB22-204A-4FD0-908B-C479F49C9C5F}" srcOrd="1" destOrd="0" presId="urn:microsoft.com/office/officeart/2005/8/layout/matrix1"/>
    <dgm:cxn modelId="{ABCCFDC0-D073-48B4-B5F2-64C88BC3C7DD}" srcId="{D5A2892C-D00A-46CA-A978-1958CC662C62}" destId="{F29EF77C-7EDA-42CE-9653-8A9757539FFB}" srcOrd="2" destOrd="0" parTransId="{42F66699-889D-40E1-827E-C5A339CFC812}" sibTransId="{6CF7DA13-552E-4698-9A4A-D672525D4973}"/>
    <dgm:cxn modelId="{952027C9-9474-40AB-97B2-BBF1275D3D79}" srcId="{14C72B05-D9AB-44A6-905F-A58CE3FCCF6F}" destId="{D5A2892C-D00A-46CA-A978-1958CC662C62}" srcOrd="0" destOrd="0" parTransId="{EC2466E5-C5A0-4086-A52F-41A427A79EA9}" sibTransId="{79DB7929-0EBF-4245-863C-402F0FB7DAF6}"/>
    <dgm:cxn modelId="{B20CEE0D-3219-4B04-A051-A52C8BFC9C8B}" type="presParOf" srcId="{0CF8FD80-C0ED-4138-8B67-CEBE4931A4FD}" destId="{34A76962-15EB-49C3-B2A4-54BCB99B2A59}" srcOrd="0" destOrd="0" presId="urn:microsoft.com/office/officeart/2005/8/layout/matrix1"/>
    <dgm:cxn modelId="{6C7B3F52-D3CB-4D39-859B-C326F1B51222}" type="presParOf" srcId="{34A76962-15EB-49C3-B2A4-54BCB99B2A59}" destId="{AC9A5B52-6FE2-46FE-9FBF-D435F8D8019F}" srcOrd="0" destOrd="0" presId="urn:microsoft.com/office/officeart/2005/8/layout/matrix1"/>
    <dgm:cxn modelId="{7D49E0D4-770C-450B-B32A-96D20A707E96}" type="presParOf" srcId="{34A76962-15EB-49C3-B2A4-54BCB99B2A59}" destId="{C6BA6C06-9673-4178-A520-A0AE88A26449}" srcOrd="1" destOrd="0" presId="urn:microsoft.com/office/officeart/2005/8/layout/matrix1"/>
    <dgm:cxn modelId="{A36E7627-989E-4EDA-9172-95439A3A82ED}" type="presParOf" srcId="{34A76962-15EB-49C3-B2A4-54BCB99B2A59}" destId="{F03A1802-A2F9-464A-AB77-B226206CD2EE}" srcOrd="2" destOrd="0" presId="urn:microsoft.com/office/officeart/2005/8/layout/matrix1"/>
    <dgm:cxn modelId="{F2D5310A-13E8-4221-8605-52FC0C642B94}" type="presParOf" srcId="{34A76962-15EB-49C3-B2A4-54BCB99B2A59}" destId="{5FFCDB22-204A-4FD0-908B-C479F49C9C5F}" srcOrd="3" destOrd="0" presId="urn:microsoft.com/office/officeart/2005/8/layout/matrix1"/>
    <dgm:cxn modelId="{E6FAFCA8-B628-43DF-A7BD-92C57332F570}" type="presParOf" srcId="{34A76962-15EB-49C3-B2A4-54BCB99B2A59}" destId="{52083CFC-2FF2-4BEA-A008-E258A14174E0}" srcOrd="4" destOrd="0" presId="urn:microsoft.com/office/officeart/2005/8/layout/matrix1"/>
    <dgm:cxn modelId="{70E7F3A5-659E-43B3-94BD-091F67B2766C}" type="presParOf" srcId="{34A76962-15EB-49C3-B2A4-54BCB99B2A59}" destId="{7B6C1525-E096-4229-8293-6A74D5C94B62}" srcOrd="5" destOrd="0" presId="urn:microsoft.com/office/officeart/2005/8/layout/matrix1"/>
    <dgm:cxn modelId="{8CA4220B-4401-428E-973F-FF04E6861770}" type="presParOf" srcId="{34A76962-15EB-49C3-B2A4-54BCB99B2A59}" destId="{8D55908E-7AD3-4184-8D41-C757E8E2370C}" srcOrd="6" destOrd="0" presId="urn:microsoft.com/office/officeart/2005/8/layout/matrix1"/>
    <dgm:cxn modelId="{6E947CAE-139F-4ABC-B328-EDD011936216}" type="presParOf" srcId="{34A76962-15EB-49C3-B2A4-54BCB99B2A59}" destId="{63E54041-887E-4BEB-9992-E8F3F5ADB24C}" srcOrd="7" destOrd="0" presId="urn:microsoft.com/office/officeart/2005/8/layout/matrix1"/>
    <dgm:cxn modelId="{0B5EC8BE-C46A-4908-A989-8F85660AD7FD}" type="presParOf" srcId="{0CF8FD80-C0ED-4138-8B67-CEBE4931A4FD}" destId="{47D023D5-B477-4C56-BB5D-F34C6B67BD83}" srcOrd="1" destOrd="0" presId="urn:microsoft.com/office/officeart/2005/8/layout/matrix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B309D24-DD6C-40C9-A8A7-B6BC99E150AB}" type="doc">
      <dgm:prSet loTypeId="urn:microsoft.com/office/officeart/2005/8/layout/chevronAccent+Icon" loCatId="process" qsTypeId="urn:microsoft.com/office/officeart/2005/8/quickstyle/simple5" qsCatId="simple" csTypeId="urn:microsoft.com/office/officeart/2005/8/colors/accent1_2" csCatId="accent1" phldr="1"/>
      <dgm:spPr/>
    </dgm:pt>
    <dgm:pt modelId="{CDAB9474-CC8F-4B7D-9105-BAA19A4897FF}">
      <dgm:prSet phldrT="[Text]"/>
      <dgm:spPr/>
      <dgm:t>
        <a:bodyPr/>
        <a:lstStyle/>
        <a:p>
          <a:r>
            <a:rPr lang="en-IN" b="1" dirty="0">
              <a:latin typeface="Times New Roman" panose="02020603050405020304" pitchFamily="18" charset="0"/>
              <a:cs typeface="Times New Roman" panose="02020603050405020304" pitchFamily="18" charset="0"/>
            </a:rPr>
            <a:t>SENIOR PRINCIPAL</a:t>
          </a:r>
        </a:p>
      </dgm:t>
    </dgm:pt>
    <dgm:pt modelId="{4F00D7FB-2762-4404-A1CD-90A6F86F4534}" type="parTrans" cxnId="{A7AADB1F-5CF4-43C3-AF02-98D6ECD3EE7D}">
      <dgm:prSet/>
      <dgm:spPr/>
      <dgm:t>
        <a:bodyPr/>
        <a:lstStyle/>
        <a:p>
          <a:endParaRPr lang="en-IN"/>
        </a:p>
      </dgm:t>
    </dgm:pt>
    <dgm:pt modelId="{CEDA9255-BE74-43F9-A769-66BE921AF56A}" type="sibTrans" cxnId="{A7AADB1F-5CF4-43C3-AF02-98D6ECD3EE7D}">
      <dgm:prSet/>
      <dgm:spPr/>
      <dgm:t>
        <a:bodyPr/>
        <a:lstStyle/>
        <a:p>
          <a:endParaRPr lang="en-IN"/>
        </a:p>
      </dgm:t>
    </dgm:pt>
    <dgm:pt modelId="{C0B8E3C2-C24A-40A3-BFD9-889152A89E6D}">
      <dgm:prSet phldrT="[Text]"/>
      <dgm:spPr/>
      <dgm:t>
        <a:bodyPr/>
        <a:lstStyle/>
        <a:p>
          <a:r>
            <a:rPr lang="en-IN" b="1" dirty="0">
              <a:latin typeface="Times New Roman" panose="02020603050405020304" pitchFamily="18" charset="0"/>
              <a:cs typeface="Times New Roman" panose="02020603050405020304" pitchFamily="18" charset="0"/>
            </a:rPr>
            <a:t>WASH HEAD (WATER &amp; SANITIZATION)</a:t>
          </a:r>
        </a:p>
      </dgm:t>
    </dgm:pt>
    <dgm:pt modelId="{E6F927D3-9A10-46D4-8BE5-DD36B350C043}" type="parTrans" cxnId="{8B737120-959B-45ED-994D-89E2E2A818F6}">
      <dgm:prSet/>
      <dgm:spPr/>
      <dgm:t>
        <a:bodyPr/>
        <a:lstStyle/>
        <a:p>
          <a:endParaRPr lang="en-IN"/>
        </a:p>
      </dgm:t>
    </dgm:pt>
    <dgm:pt modelId="{6EE0F892-28E6-44AE-8159-43C435439813}" type="sibTrans" cxnId="{8B737120-959B-45ED-994D-89E2E2A818F6}">
      <dgm:prSet/>
      <dgm:spPr/>
      <dgm:t>
        <a:bodyPr/>
        <a:lstStyle/>
        <a:p>
          <a:endParaRPr lang="en-IN"/>
        </a:p>
      </dgm:t>
    </dgm:pt>
    <dgm:pt modelId="{13DCD49F-1AA5-418E-A7A8-9CA919C86D11}">
      <dgm:prSet phldrT="[Text]"/>
      <dgm:spPr/>
      <dgm:t>
        <a:bodyPr/>
        <a:lstStyle/>
        <a:p>
          <a:r>
            <a:rPr lang="en-IN" b="1" dirty="0">
              <a:latin typeface="Times New Roman" panose="02020603050405020304" pitchFamily="18" charset="0"/>
              <a:cs typeface="Times New Roman" panose="02020603050405020304" pitchFamily="18" charset="0"/>
            </a:rPr>
            <a:t>SENIOR CONSULTANT </a:t>
          </a:r>
        </a:p>
      </dgm:t>
    </dgm:pt>
    <dgm:pt modelId="{B3229C8D-42D3-46A7-AFAD-E61EA2D1BD2C}" type="parTrans" cxnId="{D3E100D8-C2CA-45A9-96A7-D04C0609FD43}">
      <dgm:prSet/>
      <dgm:spPr/>
      <dgm:t>
        <a:bodyPr/>
        <a:lstStyle/>
        <a:p>
          <a:endParaRPr lang="en-IN"/>
        </a:p>
      </dgm:t>
    </dgm:pt>
    <dgm:pt modelId="{096CAA7B-5F15-4522-A112-6EED58BB610C}" type="sibTrans" cxnId="{D3E100D8-C2CA-45A9-96A7-D04C0609FD43}">
      <dgm:prSet/>
      <dgm:spPr/>
      <dgm:t>
        <a:bodyPr/>
        <a:lstStyle/>
        <a:p>
          <a:endParaRPr lang="en-IN"/>
        </a:p>
      </dgm:t>
    </dgm:pt>
    <dgm:pt modelId="{0603B418-4370-428D-AA35-D6DD32FC8CF0}">
      <dgm:prSet phldrT="[Text]"/>
      <dgm:spPr/>
      <dgm:t>
        <a:bodyPr/>
        <a:lstStyle/>
        <a:p>
          <a:r>
            <a:rPr lang="en-IN" b="1" dirty="0">
              <a:latin typeface="Times New Roman" panose="02020603050405020304" pitchFamily="18" charset="0"/>
              <a:cs typeface="Times New Roman" panose="02020603050405020304" pitchFamily="18" charset="0"/>
            </a:rPr>
            <a:t>ASSOCIATE CONSULTANT </a:t>
          </a:r>
        </a:p>
      </dgm:t>
    </dgm:pt>
    <dgm:pt modelId="{6CF736FA-A414-4AF5-A56D-BB5AB0FC3A03}" type="parTrans" cxnId="{FE24704A-23D0-42EE-A09E-608705BE0F9C}">
      <dgm:prSet/>
      <dgm:spPr/>
      <dgm:t>
        <a:bodyPr/>
        <a:lstStyle/>
        <a:p>
          <a:endParaRPr lang="en-IN"/>
        </a:p>
      </dgm:t>
    </dgm:pt>
    <dgm:pt modelId="{B89C7155-32B5-466B-A5C1-3899C0B94D9F}" type="sibTrans" cxnId="{FE24704A-23D0-42EE-A09E-608705BE0F9C}">
      <dgm:prSet/>
      <dgm:spPr/>
      <dgm:t>
        <a:bodyPr/>
        <a:lstStyle/>
        <a:p>
          <a:endParaRPr lang="en-IN"/>
        </a:p>
      </dgm:t>
    </dgm:pt>
    <dgm:pt modelId="{82586997-3C6F-4DC1-AC12-279C03C26F99}">
      <dgm:prSet phldrT="[Text]"/>
      <dgm:spPr/>
      <dgm:t>
        <a:bodyPr/>
        <a:lstStyle/>
        <a:p>
          <a:r>
            <a:rPr lang="en-IN" b="1" dirty="0">
              <a:latin typeface="Times New Roman" panose="02020603050405020304" pitchFamily="18" charset="0"/>
              <a:cs typeface="Times New Roman" panose="02020603050405020304" pitchFamily="18" charset="0"/>
            </a:rPr>
            <a:t>RESEARCH ASSOCIATE </a:t>
          </a:r>
        </a:p>
      </dgm:t>
    </dgm:pt>
    <dgm:pt modelId="{35E0FF40-E835-431A-B78E-D1FD4EE7E504}" type="parTrans" cxnId="{70CCCEE5-C35B-4259-AB4D-4D0BA71D560C}">
      <dgm:prSet/>
      <dgm:spPr/>
      <dgm:t>
        <a:bodyPr/>
        <a:lstStyle/>
        <a:p>
          <a:endParaRPr lang="en-IN"/>
        </a:p>
      </dgm:t>
    </dgm:pt>
    <dgm:pt modelId="{28656FD1-C760-4B12-88D1-7CD1FB21D3A0}" type="sibTrans" cxnId="{70CCCEE5-C35B-4259-AB4D-4D0BA71D560C}">
      <dgm:prSet/>
      <dgm:spPr/>
      <dgm:t>
        <a:bodyPr/>
        <a:lstStyle/>
        <a:p>
          <a:endParaRPr lang="en-IN"/>
        </a:p>
      </dgm:t>
    </dgm:pt>
    <dgm:pt modelId="{B6D296D7-7B61-4D51-BE41-4A7DC7FDF186}">
      <dgm:prSet phldrT="[Text]"/>
      <dgm:spPr/>
      <dgm:t>
        <a:bodyPr/>
        <a:lstStyle/>
        <a:p>
          <a:r>
            <a:rPr lang="en-IN" b="1" dirty="0">
              <a:latin typeface="Times New Roman" panose="02020603050405020304" pitchFamily="18" charset="0"/>
              <a:cs typeface="Times New Roman" panose="02020603050405020304" pitchFamily="18" charset="0"/>
            </a:rPr>
            <a:t>EXTERNAL CONSULTANT </a:t>
          </a:r>
        </a:p>
      </dgm:t>
    </dgm:pt>
    <dgm:pt modelId="{8420BA29-FC2B-4B01-8DD7-4E435DDA4ABC}" type="parTrans" cxnId="{505B1DA7-16EE-4755-87BF-469E2B1B4515}">
      <dgm:prSet/>
      <dgm:spPr/>
      <dgm:t>
        <a:bodyPr/>
        <a:lstStyle/>
        <a:p>
          <a:endParaRPr lang="en-IN"/>
        </a:p>
      </dgm:t>
    </dgm:pt>
    <dgm:pt modelId="{E3BA1DFD-8A28-4905-8770-5B31E6085488}" type="sibTrans" cxnId="{505B1DA7-16EE-4755-87BF-469E2B1B4515}">
      <dgm:prSet/>
      <dgm:spPr/>
      <dgm:t>
        <a:bodyPr/>
        <a:lstStyle/>
        <a:p>
          <a:endParaRPr lang="en-IN"/>
        </a:p>
      </dgm:t>
    </dgm:pt>
    <dgm:pt modelId="{6E5E8D14-3F55-4541-8784-9B9DBA9B15B3}">
      <dgm:prSet phldrT="[Text]"/>
      <dgm:spPr/>
      <dgm:t>
        <a:bodyPr/>
        <a:lstStyle/>
        <a:p>
          <a:r>
            <a:rPr lang="en-IN" b="1" dirty="0">
              <a:latin typeface="Times New Roman" panose="02020603050405020304" pitchFamily="18" charset="0"/>
              <a:cs typeface="Times New Roman" panose="02020603050405020304" pitchFamily="18" charset="0"/>
            </a:rPr>
            <a:t>INTERNS</a:t>
          </a:r>
        </a:p>
      </dgm:t>
    </dgm:pt>
    <dgm:pt modelId="{8FF8A6D3-2499-4289-8493-9BF358076B32}" type="parTrans" cxnId="{0E7F42B5-6623-4F1C-8AC7-B98ABF0CBAD1}">
      <dgm:prSet/>
      <dgm:spPr/>
      <dgm:t>
        <a:bodyPr/>
        <a:lstStyle/>
        <a:p>
          <a:endParaRPr lang="en-IN"/>
        </a:p>
      </dgm:t>
    </dgm:pt>
    <dgm:pt modelId="{0472663B-EADF-4119-A445-635AECE87C17}" type="sibTrans" cxnId="{0E7F42B5-6623-4F1C-8AC7-B98ABF0CBAD1}">
      <dgm:prSet/>
      <dgm:spPr/>
      <dgm:t>
        <a:bodyPr/>
        <a:lstStyle/>
        <a:p>
          <a:endParaRPr lang="en-IN"/>
        </a:p>
      </dgm:t>
    </dgm:pt>
    <dgm:pt modelId="{D721ADC6-718A-42AD-AA2F-811AFAD64222}">
      <dgm:prSet phldrT="[Text]"/>
      <dgm:spPr/>
      <dgm:t>
        <a:bodyPr/>
        <a:lstStyle/>
        <a:p>
          <a:r>
            <a:rPr lang="en-IN" b="1" dirty="0">
              <a:latin typeface="Times New Roman" panose="02020603050405020304" pitchFamily="18" charset="0"/>
              <a:cs typeface="Times New Roman" panose="02020603050405020304" pitchFamily="18" charset="0"/>
            </a:rPr>
            <a:t>FIELD ACCESSORS</a:t>
          </a:r>
        </a:p>
      </dgm:t>
    </dgm:pt>
    <dgm:pt modelId="{C56B6AF7-E7E8-4E96-A283-C14651A89833}" type="parTrans" cxnId="{FE697C12-F332-44B9-9C97-359B7C792AB9}">
      <dgm:prSet/>
      <dgm:spPr/>
      <dgm:t>
        <a:bodyPr/>
        <a:lstStyle/>
        <a:p>
          <a:endParaRPr lang="en-IN"/>
        </a:p>
      </dgm:t>
    </dgm:pt>
    <dgm:pt modelId="{071512F4-26B9-426C-95D2-8A26EDF62155}" type="sibTrans" cxnId="{FE697C12-F332-44B9-9C97-359B7C792AB9}">
      <dgm:prSet/>
      <dgm:spPr/>
      <dgm:t>
        <a:bodyPr/>
        <a:lstStyle/>
        <a:p>
          <a:endParaRPr lang="en-IN"/>
        </a:p>
      </dgm:t>
    </dgm:pt>
    <dgm:pt modelId="{2CD0D0D4-1736-4F84-BBF8-DB1F7DB2DCF9}" type="pres">
      <dgm:prSet presAssocID="{8B309D24-DD6C-40C9-A8A7-B6BC99E150AB}" presName="Name0" presStyleCnt="0">
        <dgm:presLayoutVars>
          <dgm:dir/>
          <dgm:resizeHandles val="exact"/>
        </dgm:presLayoutVars>
      </dgm:prSet>
      <dgm:spPr/>
    </dgm:pt>
    <dgm:pt modelId="{9A3EB5FB-1615-4023-8CE2-BE3F34F64A0A}" type="pres">
      <dgm:prSet presAssocID="{CDAB9474-CC8F-4B7D-9105-BAA19A4897FF}" presName="composite" presStyleCnt="0"/>
      <dgm:spPr/>
    </dgm:pt>
    <dgm:pt modelId="{3326BE51-B460-44CB-A8FD-96DAE5C11844}" type="pres">
      <dgm:prSet presAssocID="{CDAB9474-CC8F-4B7D-9105-BAA19A4897FF}" presName="bgChev" presStyleLbl="node1" presStyleIdx="0" presStyleCnt="8"/>
      <dgm:spPr/>
    </dgm:pt>
    <dgm:pt modelId="{8CBF5046-1C37-4C62-A0DF-6C1B2729A577}" type="pres">
      <dgm:prSet presAssocID="{CDAB9474-CC8F-4B7D-9105-BAA19A4897FF}" presName="txNode" presStyleLbl="fgAcc1" presStyleIdx="0" presStyleCnt="8">
        <dgm:presLayoutVars>
          <dgm:bulletEnabled val="1"/>
        </dgm:presLayoutVars>
      </dgm:prSet>
      <dgm:spPr/>
    </dgm:pt>
    <dgm:pt modelId="{D57A1611-BC5D-445A-AD76-CBF36F32A007}" type="pres">
      <dgm:prSet presAssocID="{CEDA9255-BE74-43F9-A769-66BE921AF56A}" presName="compositeSpace" presStyleCnt="0"/>
      <dgm:spPr/>
    </dgm:pt>
    <dgm:pt modelId="{D7CB19DB-24F7-469E-85EA-5E7C49CDC846}" type="pres">
      <dgm:prSet presAssocID="{C0B8E3C2-C24A-40A3-BFD9-889152A89E6D}" presName="composite" presStyleCnt="0"/>
      <dgm:spPr/>
    </dgm:pt>
    <dgm:pt modelId="{BC8FDE40-4E3E-4481-9406-EB9F50EB1717}" type="pres">
      <dgm:prSet presAssocID="{C0B8E3C2-C24A-40A3-BFD9-889152A89E6D}" presName="bgChev" presStyleLbl="node1" presStyleIdx="1" presStyleCnt="8"/>
      <dgm:spPr/>
    </dgm:pt>
    <dgm:pt modelId="{24D3DA25-82AC-40EA-AB72-F3618E52CFD8}" type="pres">
      <dgm:prSet presAssocID="{C0B8E3C2-C24A-40A3-BFD9-889152A89E6D}" presName="txNode" presStyleLbl="fgAcc1" presStyleIdx="1" presStyleCnt="8">
        <dgm:presLayoutVars>
          <dgm:bulletEnabled val="1"/>
        </dgm:presLayoutVars>
      </dgm:prSet>
      <dgm:spPr/>
    </dgm:pt>
    <dgm:pt modelId="{0CB2DEFD-A5D3-494B-BFD5-3FC3BE9A16B0}" type="pres">
      <dgm:prSet presAssocID="{6EE0F892-28E6-44AE-8159-43C435439813}" presName="compositeSpace" presStyleCnt="0"/>
      <dgm:spPr/>
    </dgm:pt>
    <dgm:pt modelId="{9D071D8B-1FEB-445D-A75C-E6D443FFAD69}" type="pres">
      <dgm:prSet presAssocID="{13DCD49F-1AA5-418E-A7A8-9CA919C86D11}" presName="composite" presStyleCnt="0"/>
      <dgm:spPr/>
    </dgm:pt>
    <dgm:pt modelId="{B5AD2C40-DFFB-493E-BE01-E8579BDAE96B}" type="pres">
      <dgm:prSet presAssocID="{13DCD49F-1AA5-418E-A7A8-9CA919C86D11}" presName="bgChev" presStyleLbl="node1" presStyleIdx="2" presStyleCnt="8"/>
      <dgm:spPr/>
    </dgm:pt>
    <dgm:pt modelId="{37EF5BBD-659E-4502-8818-97F34BB18970}" type="pres">
      <dgm:prSet presAssocID="{13DCD49F-1AA5-418E-A7A8-9CA919C86D11}" presName="txNode" presStyleLbl="fgAcc1" presStyleIdx="2" presStyleCnt="8" custScaleX="98830">
        <dgm:presLayoutVars>
          <dgm:bulletEnabled val="1"/>
        </dgm:presLayoutVars>
      </dgm:prSet>
      <dgm:spPr/>
    </dgm:pt>
    <dgm:pt modelId="{63E1CCC0-C971-4E0F-BD96-8BC55B1F0D51}" type="pres">
      <dgm:prSet presAssocID="{096CAA7B-5F15-4522-A112-6EED58BB610C}" presName="compositeSpace" presStyleCnt="0"/>
      <dgm:spPr/>
    </dgm:pt>
    <dgm:pt modelId="{E6C161A0-ED97-436A-B9FC-8D0844EEBB6C}" type="pres">
      <dgm:prSet presAssocID="{0603B418-4370-428D-AA35-D6DD32FC8CF0}" presName="composite" presStyleCnt="0"/>
      <dgm:spPr/>
    </dgm:pt>
    <dgm:pt modelId="{B8998E83-EAA9-41B2-BD07-FCB4D9CF77A6}" type="pres">
      <dgm:prSet presAssocID="{0603B418-4370-428D-AA35-D6DD32FC8CF0}" presName="bgChev" presStyleLbl="node1" presStyleIdx="3" presStyleCnt="8"/>
      <dgm:spPr/>
    </dgm:pt>
    <dgm:pt modelId="{8D8291B6-D73E-4885-8020-20BCBAB6D353}" type="pres">
      <dgm:prSet presAssocID="{0603B418-4370-428D-AA35-D6DD32FC8CF0}" presName="txNode" presStyleLbl="fgAcc1" presStyleIdx="3" presStyleCnt="8">
        <dgm:presLayoutVars>
          <dgm:bulletEnabled val="1"/>
        </dgm:presLayoutVars>
      </dgm:prSet>
      <dgm:spPr/>
    </dgm:pt>
    <dgm:pt modelId="{606D9B06-9825-4AB2-AEC8-ADA2E66DC28D}" type="pres">
      <dgm:prSet presAssocID="{B89C7155-32B5-466B-A5C1-3899C0B94D9F}" presName="compositeSpace" presStyleCnt="0"/>
      <dgm:spPr/>
    </dgm:pt>
    <dgm:pt modelId="{AADE9C8B-1AA4-4C3A-89C6-0B85C1E55013}" type="pres">
      <dgm:prSet presAssocID="{82586997-3C6F-4DC1-AC12-279C03C26F99}" presName="composite" presStyleCnt="0"/>
      <dgm:spPr/>
    </dgm:pt>
    <dgm:pt modelId="{4AAAA4A0-7D7D-49C8-B38C-ECE147CA8F43}" type="pres">
      <dgm:prSet presAssocID="{82586997-3C6F-4DC1-AC12-279C03C26F99}" presName="bgChev" presStyleLbl="node1" presStyleIdx="4" presStyleCnt="8"/>
      <dgm:spPr/>
    </dgm:pt>
    <dgm:pt modelId="{EE7BFF5E-1645-410F-B0E0-BB9BAB7EE368}" type="pres">
      <dgm:prSet presAssocID="{82586997-3C6F-4DC1-AC12-279C03C26F99}" presName="txNode" presStyleLbl="fgAcc1" presStyleIdx="4" presStyleCnt="8">
        <dgm:presLayoutVars>
          <dgm:bulletEnabled val="1"/>
        </dgm:presLayoutVars>
      </dgm:prSet>
      <dgm:spPr/>
    </dgm:pt>
    <dgm:pt modelId="{4F742EAE-DDBB-494E-8D9A-25B6222FF37B}" type="pres">
      <dgm:prSet presAssocID="{28656FD1-C760-4B12-88D1-7CD1FB21D3A0}" presName="compositeSpace" presStyleCnt="0"/>
      <dgm:spPr/>
    </dgm:pt>
    <dgm:pt modelId="{C1DDAA4B-E052-4090-A670-76AB27A09A37}" type="pres">
      <dgm:prSet presAssocID="{B6D296D7-7B61-4D51-BE41-4A7DC7FDF186}" presName="composite" presStyleCnt="0"/>
      <dgm:spPr/>
    </dgm:pt>
    <dgm:pt modelId="{2D87BDAE-3CF5-4F30-93D9-715D2E212EC9}" type="pres">
      <dgm:prSet presAssocID="{B6D296D7-7B61-4D51-BE41-4A7DC7FDF186}" presName="bgChev" presStyleLbl="node1" presStyleIdx="5" presStyleCnt="8"/>
      <dgm:spPr/>
    </dgm:pt>
    <dgm:pt modelId="{3C71AC80-117D-417B-A245-EF562834A132}" type="pres">
      <dgm:prSet presAssocID="{B6D296D7-7B61-4D51-BE41-4A7DC7FDF186}" presName="txNode" presStyleLbl="fgAcc1" presStyleIdx="5" presStyleCnt="8">
        <dgm:presLayoutVars>
          <dgm:bulletEnabled val="1"/>
        </dgm:presLayoutVars>
      </dgm:prSet>
      <dgm:spPr/>
    </dgm:pt>
    <dgm:pt modelId="{8EB0B4AE-1423-4F88-9CF3-31952A5AE3FC}" type="pres">
      <dgm:prSet presAssocID="{E3BA1DFD-8A28-4905-8770-5B31E6085488}" presName="compositeSpace" presStyleCnt="0"/>
      <dgm:spPr/>
    </dgm:pt>
    <dgm:pt modelId="{C6DDE10A-CD6C-444B-B0EA-6E6C6A9B4386}" type="pres">
      <dgm:prSet presAssocID="{6E5E8D14-3F55-4541-8784-9B9DBA9B15B3}" presName="composite" presStyleCnt="0"/>
      <dgm:spPr/>
    </dgm:pt>
    <dgm:pt modelId="{218E7506-4497-4E2B-AC61-619C90CF3BB3}" type="pres">
      <dgm:prSet presAssocID="{6E5E8D14-3F55-4541-8784-9B9DBA9B15B3}" presName="bgChev" presStyleLbl="node1" presStyleIdx="6" presStyleCnt="8"/>
      <dgm:spPr/>
    </dgm:pt>
    <dgm:pt modelId="{F49F380F-3681-471B-BA48-E9CEC5C2F34D}" type="pres">
      <dgm:prSet presAssocID="{6E5E8D14-3F55-4541-8784-9B9DBA9B15B3}" presName="txNode" presStyleLbl="fgAcc1" presStyleIdx="6" presStyleCnt="8">
        <dgm:presLayoutVars>
          <dgm:bulletEnabled val="1"/>
        </dgm:presLayoutVars>
      </dgm:prSet>
      <dgm:spPr/>
    </dgm:pt>
    <dgm:pt modelId="{7464ADB3-4A19-4943-8A62-EB30F32889A3}" type="pres">
      <dgm:prSet presAssocID="{0472663B-EADF-4119-A445-635AECE87C17}" presName="compositeSpace" presStyleCnt="0"/>
      <dgm:spPr/>
    </dgm:pt>
    <dgm:pt modelId="{5B34912E-D665-4E42-83B2-4A90C323FA00}" type="pres">
      <dgm:prSet presAssocID="{D721ADC6-718A-42AD-AA2F-811AFAD64222}" presName="composite" presStyleCnt="0"/>
      <dgm:spPr/>
    </dgm:pt>
    <dgm:pt modelId="{2E7B70B0-C3DA-4F5B-BB94-42F4188780C0}" type="pres">
      <dgm:prSet presAssocID="{D721ADC6-718A-42AD-AA2F-811AFAD64222}" presName="bgChev" presStyleLbl="node1" presStyleIdx="7" presStyleCnt="8"/>
      <dgm:spPr/>
    </dgm:pt>
    <dgm:pt modelId="{7C7CE6C5-1E8B-40DB-833F-ECAE7E7BA1EC}" type="pres">
      <dgm:prSet presAssocID="{D721ADC6-718A-42AD-AA2F-811AFAD64222}" presName="txNode" presStyleLbl="fgAcc1" presStyleIdx="7" presStyleCnt="8">
        <dgm:presLayoutVars>
          <dgm:bulletEnabled val="1"/>
        </dgm:presLayoutVars>
      </dgm:prSet>
      <dgm:spPr/>
    </dgm:pt>
  </dgm:ptLst>
  <dgm:cxnLst>
    <dgm:cxn modelId="{FE697C12-F332-44B9-9C97-359B7C792AB9}" srcId="{8B309D24-DD6C-40C9-A8A7-B6BC99E150AB}" destId="{D721ADC6-718A-42AD-AA2F-811AFAD64222}" srcOrd="7" destOrd="0" parTransId="{C56B6AF7-E7E8-4E96-A283-C14651A89833}" sibTransId="{071512F4-26B9-426C-95D2-8A26EDF62155}"/>
    <dgm:cxn modelId="{A7AADB1F-5CF4-43C3-AF02-98D6ECD3EE7D}" srcId="{8B309D24-DD6C-40C9-A8A7-B6BC99E150AB}" destId="{CDAB9474-CC8F-4B7D-9105-BAA19A4897FF}" srcOrd="0" destOrd="0" parTransId="{4F00D7FB-2762-4404-A1CD-90A6F86F4534}" sibTransId="{CEDA9255-BE74-43F9-A769-66BE921AF56A}"/>
    <dgm:cxn modelId="{8B737120-959B-45ED-994D-89E2E2A818F6}" srcId="{8B309D24-DD6C-40C9-A8A7-B6BC99E150AB}" destId="{C0B8E3C2-C24A-40A3-BFD9-889152A89E6D}" srcOrd="1" destOrd="0" parTransId="{E6F927D3-9A10-46D4-8BE5-DD36B350C043}" sibTransId="{6EE0F892-28E6-44AE-8159-43C435439813}"/>
    <dgm:cxn modelId="{03D34138-3CA4-487C-A66F-C3BE11BB2BC3}" type="presOf" srcId="{D721ADC6-718A-42AD-AA2F-811AFAD64222}" destId="{7C7CE6C5-1E8B-40DB-833F-ECAE7E7BA1EC}" srcOrd="0" destOrd="0" presId="urn:microsoft.com/office/officeart/2005/8/layout/chevronAccent+Icon"/>
    <dgm:cxn modelId="{76D12D6A-E766-4B30-B6F9-0DD6F50FFF1A}" type="presOf" srcId="{CDAB9474-CC8F-4B7D-9105-BAA19A4897FF}" destId="{8CBF5046-1C37-4C62-A0DF-6C1B2729A577}" srcOrd="0" destOrd="0" presId="urn:microsoft.com/office/officeart/2005/8/layout/chevronAccent+Icon"/>
    <dgm:cxn modelId="{FE24704A-23D0-42EE-A09E-608705BE0F9C}" srcId="{8B309D24-DD6C-40C9-A8A7-B6BC99E150AB}" destId="{0603B418-4370-428D-AA35-D6DD32FC8CF0}" srcOrd="3" destOrd="0" parTransId="{6CF736FA-A414-4AF5-A56D-BB5AB0FC3A03}" sibTransId="{B89C7155-32B5-466B-A5C1-3899C0B94D9F}"/>
    <dgm:cxn modelId="{B9139D7A-9FB5-4A6B-ACD6-83502FE60A50}" type="presOf" srcId="{B6D296D7-7B61-4D51-BE41-4A7DC7FDF186}" destId="{3C71AC80-117D-417B-A245-EF562834A132}" srcOrd="0" destOrd="0" presId="urn:microsoft.com/office/officeart/2005/8/layout/chevronAccent+Icon"/>
    <dgm:cxn modelId="{8454EB7B-CB16-4C7D-B4AB-754C53BA8404}" type="presOf" srcId="{C0B8E3C2-C24A-40A3-BFD9-889152A89E6D}" destId="{24D3DA25-82AC-40EA-AB72-F3618E52CFD8}" srcOrd="0" destOrd="0" presId="urn:microsoft.com/office/officeart/2005/8/layout/chevronAccent+Icon"/>
    <dgm:cxn modelId="{16404085-60FD-4730-BA86-D46669AF67DC}" type="presOf" srcId="{13DCD49F-1AA5-418E-A7A8-9CA919C86D11}" destId="{37EF5BBD-659E-4502-8818-97F34BB18970}" srcOrd="0" destOrd="0" presId="urn:microsoft.com/office/officeart/2005/8/layout/chevronAccent+Icon"/>
    <dgm:cxn modelId="{505B1DA7-16EE-4755-87BF-469E2B1B4515}" srcId="{8B309D24-DD6C-40C9-A8A7-B6BC99E150AB}" destId="{B6D296D7-7B61-4D51-BE41-4A7DC7FDF186}" srcOrd="5" destOrd="0" parTransId="{8420BA29-FC2B-4B01-8DD7-4E435DDA4ABC}" sibTransId="{E3BA1DFD-8A28-4905-8770-5B31E6085488}"/>
    <dgm:cxn modelId="{B0C97BAF-BC8D-4BAB-AA47-445F3B0A46D2}" type="presOf" srcId="{8B309D24-DD6C-40C9-A8A7-B6BC99E150AB}" destId="{2CD0D0D4-1736-4F84-BBF8-DB1F7DB2DCF9}" srcOrd="0" destOrd="0" presId="urn:microsoft.com/office/officeart/2005/8/layout/chevronAccent+Icon"/>
    <dgm:cxn modelId="{F00299B1-3EE8-44BC-89DD-B6A7C686D85E}" type="presOf" srcId="{0603B418-4370-428D-AA35-D6DD32FC8CF0}" destId="{8D8291B6-D73E-4885-8020-20BCBAB6D353}" srcOrd="0" destOrd="0" presId="urn:microsoft.com/office/officeart/2005/8/layout/chevronAccent+Icon"/>
    <dgm:cxn modelId="{0E7F42B5-6623-4F1C-8AC7-B98ABF0CBAD1}" srcId="{8B309D24-DD6C-40C9-A8A7-B6BC99E150AB}" destId="{6E5E8D14-3F55-4541-8784-9B9DBA9B15B3}" srcOrd="6" destOrd="0" parTransId="{8FF8A6D3-2499-4289-8493-9BF358076B32}" sibTransId="{0472663B-EADF-4119-A445-635AECE87C17}"/>
    <dgm:cxn modelId="{84F319CE-A909-4444-8B2F-2070F0B7A411}" type="presOf" srcId="{82586997-3C6F-4DC1-AC12-279C03C26F99}" destId="{EE7BFF5E-1645-410F-B0E0-BB9BAB7EE368}" srcOrd="0" destOrd="0" presId="urn:microsoft.com/office/officeart/2005/8/layout/chevronAccent+Icon"/>
    <dgm:cxn modelId="{D3E100D8-C2CA-45A9-96A7-D04C0609FD43}" srcId="{8B309D24-DD6C-40C9-A8A7-B6BC99E150AB}" destId="{13DCD49F-1AA5-418E-A7A8-9CA919C86D11}" srcOrd="2" destOrd="0" parTransId="{B3229C8D-42D3-46A7-AFAD-E61EA2D1BD2C}" sibTransId="{096CAA7B-5F15-4522-A112-6EED58BB610C}"/>
    <dgm:cxn modelId="{6FC87BD9-CD24-4ADF-9EE3-1A031E905C71}" type="presOf" srcId="{6E5E8D14-3F55-4541-8784-9B9DBA9B15B3}" destId="{F49F380F-3681-471B-BA48-E9CEC5C2F34D}" srcOrd="0" destOrd="0" presId="urn:microsoft.com/office/officeart/2005/8/layout/chevronAccent+Icon"/>
    <dgm:cxn modelId="{70CCCEE5-C35B-4259-AB4D-4D0BA71D560C}" srcId="{8B309D24-DD6C-40C9-A8A7-B6BC99E150AB}" destId="{82586997-3C6F-4DC1-AC12-279C03C26F99}" srcOrd="4" destOrd="0" parTransId="{35E0FF40-E835-431A-B78E-D1FD4EE7E504}" sibTransId="{28656FD1-C760-4B12-88D1-7CD1FB21D3A0}"/>
    <dgm:cxn modelId="{08F5357D-FFAC-47E2-8B09-765A87458C11}" type="presParOf" srcId="{2CD0D0D4-1736-4F84-BBF8-DB1F7DB2DCF9}" destId="{9A3EB5FB-1615-4023-8CE2-BE3F34F64A0A}" srcOrd="0" destOrd="0" presId="urn:microsoft.com/office/officeart/2005/8/layout/chevronAccent+Icon"/>
    <dgm:cxn modelId="{F39BB652-321C-466A-9D73-57842AF30CE9}" type="presParOf" srcId="{9A3EB5FB-1615-4023-8CE2-BE3F34F64A0A}" destId="{3326BE51-B460-44CB-A8FD-96DAE5C11844}" srcOrd="0" destOrd="0" presId="urn:microsoft.com/office/officeart/2005/8/layout/chevronAccent+Icon"/>
    <dgm:cxn modelId="{DB43BC34-C07B-4DEF-8BD9-2E2C6152FA27}" type="presParOf" srcId="{9A3EB5FB-1615-4023-8CE2-BE3F34F64A0A}" destId="{8CBF5046-1C37-4C62-A0DF-6C1B2729A577}" srcOrd="1" destOrd="0" presId="urn:microsoft.com/office/officeart/2005/8/layout/chevronAccent+Icon"/>
    <dgm:cxn modelId="{4C64EE07-4144-402B-872D-D4F43E507FF3}" type="presParOf" srcId="{2CD0D0D4-1736-4F84-BBF8-DB1F7DB2DCF9}" destId="{D57A1611-BC5D-445A-AD76-CBF36F32A007}" srcOrd="1" destOrd="0" presId="urn:microsoft.com/office/officeart/2005/8/layout/chevronAccent+Icon"/>
    <dgm:cxn modelId="{80D7F7EB-F683-4F19-A30F-7D2FD297D971}" type="presParOf" srcId="{2CD0D0D4-1736-4F84-BBF8-DB1F7DB2DCF9}" destId="{D7CB19DB-24F7-469E-85EA-5E7C49CDC846}" srcOrd="2" destOrd="0" presId="urn:microsoft.com/office/officeart/2005/8/layout/chevronAccent+Icon"/>
    <dgm:cxn modelId="{8817DC07-9C91-48B4-9353-83C5C8555DB0}" type="presParOf" srcId="{D7CB19DB-24F7-469E-85EA-5E7C49CDC846}" destId="{BC8FDE40-4E3E-4481-9406-EB9F50EB1717}" srcOrd="0" destOrd="0" presId="urn:microsoft.com/office/officeart/2005/8/layout/chevronAccent+Icon"/>
    <dgm:cxn modelId="{E8161814-2A9A-4120-AA2C-D4E22E760E34}" type="presParOf" srcId="{D7CB19DB-24F7-469E-85EA-5E7C49CDC846}" destId="{24D3DA25-82AC-40EA-AB72-F3618E52CFD8}" srcOrd="1" destOrd="0" presId="urn:microsoft.com/office/officeart/2005/8/layout/chevronAccent+Icon"/>
    <dgm:cxn modelId="{24CB704A-85D7-4B4A-85A1-895DCDEEB552}" type="presParOf" srcId="{2CD0D0D4-1736-4F84-BBF8-DB1F7DB2DCF9}" destId="{0CB2DEFD-A5D3-494B-BFD5-3FC3BE9A16B0}" srcOrd="3" destOrd="0" presId="urn:microsoft.com/office/officeart/2005/8/layout/chevronAccent+Icon"/>
    <dgm:cxn modelId="{30931C7E-7C67-4DA8-8C04-DEDE99CF5A09}" type="presParOf" srcId="{2CD0D0D4-1736-4F84-BBF8-DB1F7DB2DCF9}" destId="{9D071D8B-1FEB-445D-A75C-E6D443FFAD69}" srcOrd="4" destOrd="0" presId="urn:microsoft.com/office/officeart/2005/8/layout/chevronAccent+Icon"/>
    <dgm:cxn modelId="{10B60101-DDAB-4C91-BD62-88A3785F106C}" type="presParOf" srcId="{9D071D8B-1FEB-445D-A75C-E6D443FFAD69}" destId="{B5AD2C40-DFFB-493E-BE01-E8579BDAE96B}" srcOrd="0" destOrd="0" presId="urn:microsoft.com/office/officeart/2005/8/layout/chevronAccent+Icon"/>
    <dgm:cxn modelId="{98148F69-4FDB-47C7-AC54-4BE0085D2833}" type="presParOf" srcId="{9D071D8B-1FEB-445D-A75C-E6D443FFAD69}" destId="{37EF5BBD-659E-4502-8818-97F34BB18970}" srcOrd="1" destOrd="0" presId="urn:microsoft.com/office/officeart/2005/8/layout/chevronAccent+Icon"/>
    <dgm:cxn modelId="{1DE17FE7-7D8F-455B-8E9D-126F316C3C0A}" type="presParOf" srcId="{2CD0D0D4-1736-4F84-BBF8-DB1F7DB2DCF9}" destId="{63E1CCC0-C971-4E0F-BD96-8BC55B1F0D51}" srcOrd="5" destOrd="0" presId="urn:microsoft.com/office/officeart/2005/8/layout/chevronAccent+Icon"/>
    <dgm:cxn modelId="{98E8233D-B874-439D-9E31-2C61148C703B}" type="presParOf" srcId="{2CD0D0D4-1736-4F84-BBF8-DB1F7DB2DCF9}" destId="{E6C161A0-ED97-436A-B9FC-8D0844EEBB6C}" srcOrd="6" destOrd="0" presId="urn:microsoft.com/office/officeart/2005/8/layout/chevronAccent+Icon"/>
    <dgm:cxn modelId="{8F7D567E-92B1-448F-A644-8A6E9E13CA05}" type="presParOf" srcId="{E6C161A0-ED97-436A-B9FC-8D0844EEBB6C}" destId="{B8998E83-EAA9-41B2-BD07-FCB4D9CF77A6}" srcOrd="0" destOrd="0" presId="urn:microsoft.com/office/officeart/2005/8/layout/chevronAccent+Icon"/>
    <dgm:cxn modelId="{3A764AE1-0B19-41FF-BD53-6009AB79FE0D}" type="presParOf" srcId="{E6C161A0-ED97-436A-B9FC-8D0844EEBB6C}" destId="{8D8291B6-D73E-4885-8020-20BCBAB6D353}" srcOrd="1" destOrd="0" presId="urn:microsoft.com/office/officeart/2005/8/layout/chevronAccent+Icon"/>
    <dgm:cxn modelId="{FACB1F48-4150-46B1-BEE0-EE7EFEC9F1AE}" type="presParOf" srcId="{2CD0D0D4-1736-4F84-BBF8-DB1F7DB2DCF9}" destId="{606D9B06-9825-4AB2-AEC8-ADA2E66DC28D}" srcOrd="7" destOrd="0" presId="urn:microsoft.com/office/officeart/2005/8/layout/chevronAccent+Icon"/>
    <dgm:cxn modelId="{A21615A6-C23E-44B0-983B-746CA7C402B3}" type="presParOf" srcId="{2CD0D0D4-1736-4F84-BBF8-DB1F7DB2DCF9}" destId="{AADE9C8B-1AA4-4C3A-89C6-0B85C1E55013}" srcOrd="8" destOrd="0" presId="urn:microsoft.com/office/officeart/2005/8/layout/chevronAccent+Icon"/>
    <dgm:cxn modelId="{5211C283-6984-4DAA-932D-3A9B2C4A4149}" type="presParOf" srcId="{AADE9C8B-1AA4-4C3A-89C6-0B85C1E55013}" destId="{4AAAA4A0-7D7D-49C8-B38C-ECE147CA8F43}" srcOrd="0" destOrd="0" presId="urn:microsoft.com/office/officeart/2005/8/layout/chevronAccent+Icon"/>
    <dgm:cxn modelId="{1BE6BB27-0760-4655-B835-DA7A7CA01C5E}" type="presParOf" srcId="{AADE9C8B-1AA4-4C3A-89C6-0B85C1E55013}" destId="{EE7BFF5E-1645-410F-B0E0-BB9BAB7EE368}" srcOrd="1" destOrd="0" presId="urn:microsoft.com/office/officeart/2005/8/layout/chevronAccent+Icon"/>
    <dgm:cxn modelId="{2788D219-7A8E-4B52-AA57-C72609916E9D}" type="presParOf" srcId="{2CD0D0D4-1736-4F84-BBF8-DB1F7DB2DCF9}" destId="{4F742EAE-DDBB-494E-8D9A-25B6222FF37B}" srcOrd="9" destOrd="0" presId="urn:microsoft.com/office/officeart/2005/8/layout/chevronAccent+Icon"/>
    <dgm:cxn modelId="{1F12DEBB-2DAC-4EB3-9C21-B57905B4E379}" type="presParOf" srcId="{2CD0D0D4-1736-4F84-BBF8-DB1F7DB2DCF9}" destId="{C1DDAA4B-E052-4090-A670-76AB27A09A37}" srcOrd="10" destOrd="0" presId="urn:microsoft.com/office/officeart/2005/8/layout/chevronAccent+Icon"/>
    <dgm:cxn modelId="{2B6F28B4-DA35-4F97-9A46-F372083B1FB2}" type="presParOf" srcId="{C1DDAA4B-E052-4090-A670-76AB27A09A37}" destId="{2D87BDAE-3CF5-4F30-93D9-715D2E212EC9}" srcOrd="0" destOrd="0" presId="urn:microsoft.com/office/officeart/2005/8/layout/chevronAccent+Icon"/>
    <dgm:cxn modelId="{4EEF00CF-AE88-45B9-B70F-34B92B57CBD1}" type="presParOf" srcId="{C1DDAA4B-E052-4090-A670-76AB27A09A37}" destId="{3C71AC80-117D-417B-A245-EF562834A132}" srcOrd="1" destOrd="0" presId="urn:microsoft.com/office/officeart/2005/8/layout/chevronAccent+Icon"/>
    <dgm:cxn modelId="{3549767D-BA86-499C-8E40-38495C720978}" type="presParOf" srcId="{2CD0D0D4-1736-4F84-BBF8-DB1F7DB2DCF9}" destId="{8EB0B4AE-1423-4F88-9CF3-31952A5AE3FC}" srcOrd="11" destOrd="0" presId="urn:microsoft.com/office/officeart/2005/8/layout/chevronAccent+Icon"/>
    <dgm:cxn modelId="{61BB7EA8-ACE7-4BC5-8B79-DC3EF46A2991}" type="presParOf" srcId="{2CD0D0D4-1736-4F84-BBF8-DB1F7DB2DCF9}" destId="{C6DDE10A-CD6C-444B-B0EA-6E6C6A9B4386}" srcOrd="12" destOrd="0" presId="urn:microsoft.com/office/officeart/2005/8/layout/chevronAccent+Icon"/>
    <dgm:cxn modelId="{C6403C81-3EBD-4D6A-A3C2-625985CD0B1C}" type="presParOf" srcId="{C6DDE10A-CD6C-444B-B0EA-6E6C6A9B4386}" destId="{218E7506-4497-4E2B-AC61-619C90CF3BB3}" srcOrd="0" destOrd="0" presId="urn:microsoft.com/office/officeart/2005/8/layout/chevronAccent+Icon"/>
    <dgm:cxn modelId="{162ADD33-1A84-4684-A415-60945EBF65E2}" type="presParOf" srcId="{C6DDE10A-CD6C-444B-B0EA-6E6C6A9B4386}" destId="{F49F380F-3681-471B-BA48-E9CEC5C2F34D}" srcOrd="1" destOrd="0" presId="urn:microsoft.com/office/officeart/2005/8/layout/chevronAccent+Icon"/>
    <dgm:cxn modelId="{793F3985-9D7C-43C6-A42F-C268F9DFDA4B}" type="presParOf" srcId="{2CD0D0D4-1736-4F84-BBF8-DB1F7DB2DCF9}" destId="{7464ADB3-4A19-4943-8A62-EB30F32889A3}" srcOrd="13" destOrd="0" presId="urn:microsoft.com/office/officeart/2005/8/layout/chevronAccent+Icon"/>
    <dgm:cxn modelId="{3D5ABE5B-C019-4F2F-B62D-2B029AEAAB53}" type="presParOf" srcId="{2CD0D0D4-1736-4F84-BBF8-DB1F7DB2DCF9}" destId="{5B34912E-D665-4E42-83B2-4A90C323FA00}" srcOrd="14" destOrd="0" presId="urn:microsoft.com/office/officeart/2005/8/layout/chevronAccent+Icon"/>
    <dgm:cxn modelId="{13F0F2E2-3D88-4389-9553-646D36BA67B6}" type="presParOf" srcId="{5B34912E-D665-4E42-83B2-4A90C323FA00}" destId="{2E7B70B0-C3DA-4F5B-BB94-42F4188780C0}" srcOrd="0" destOrd="0" presId="urn:microsoft.com/office/officeart/2005/8/layout/chevronAccent+Icon"/>
    <dgm:cxn modelId="{47B88ED8-9ACC-403A-B86C-815B486B03BF}" type="presParOf" srcId="{5B34912E-D665-4E42-83B2-4A90C323FA00}" destId="{7C7CE6C5-1E8B-40DB-833F-ECAE7E7BA1EC}" srcOrd="1" destOrd="0" presId="urn:microsoft.com/office/officeart/2005/8/layout/chevronAccent+Icon"/>
  </dgm:cxnLst>
  <dgm:bg/>
  <dgm:whole/>
  <dgm:extLst>
    <a:ext uri="http://schemas.microsoft.com/office/drawing/2008/diagram">
      <dsp:dataModelExt xmlns:dsp="http://schemas.microsoft.com/office/drawing/2008/diagram" relId="rId1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C9A5B52-6FE2-46FE-9FBF-D435F8D8019F}">
      <dsp:nvSpPr>
        <dsp:cNvPr id="0" name=""/>
        <dsp:cNvSpPr/>
      </dsp:nvSpPr>
      <dsp:spPr>
        <a:xfrm rot="16200000">
          <a:off x="1047749" y="-1028680"/>
          <a:ext cx="4953000" cy="7048500"/>
        </a:xfrm>
        <a:prstGeom prst="round1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8920" tIns="248920" rIns="248920" bIns="248920" numCol="1" spcCol="1270" anchor="ctr" anchorCtr="0">
          <a:noAutofit/>
        </a:bodyPr>
        <a:lstStyle/>
        <a:p>
          <a:pPr marL="0" lvl="0" indent="0" algn="ctr" defTabSz="1555750">
            <a:lnSpc>
              <a:spcPct val="90000"/>
            </a:lnSpc>
            <a:spcBef>
              <a:spcPct val="0"/>
            </a:spcBef>
            <a:spcAft>
              <a:spcPct val="35000"/>
            </a:spcAft>
            <a:buNone/>
          </a:pPr>
          <a:endParaRPr lang="en-IN" sz="3500" kern="1200" dirty="0"/>
        </a:p>
      </dsp:txBody>
      <dsp:txXfrm rot="5400000">
        <a:off x="-1" y="19070"/>
        <a:ext cx="7048500" cy="3714750"/>
      </dsp:txXfrm>
    </dsp:sp>
    <dsp:sp modelId="{F03A1802-A2F9-464A-AB77-B226206CD2EE}">
      <dsp:nvSpPr>
        <dsp:cNvPr id="0" name=""/>
        <dsp:cNvSpPr/>
      </dsp:nvSpPr>
      <dsp:spPr>
        <a:xfrm>
          <a:off x="7048500" y="49"/>
          <a:ext cx="7048500" cy="4953000"/>
        </a:xfrm>
        <a:prstGeom prst="round1Rect">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8920" tIns="248920" rIns="248920" bIns="248920" numCol="1" spcCol="1270" anchor="ctr" anchorCtr="0">
          <a:noAutofit/>
        </a:bodyPr>
        <a:lstStyle/>
        <a:p>
          <a:pPr marL="0" lvl="0" indent="0" algn="ctr" defTabSz="1555750">
            <a:lnSpc>
              <a:spcPct val="90000"/>
            </a:lnSpc>
            <a:spcBef>
              <a:spcPct val="0"/>
            </a:spcBef>
            <a:spcAft>
              <a:spcPct val="35000"/>
            </a:spcAft>
            <a:buNone/>
          </a:pPr>
          <a:endParaRPr lang="en-IN" sz="3500" kern="1200" dirty="0"/>
        </a:p>
      </dsp:txBody>
      <dsp:txXfrm>
        <a:off x="7048500" y="49"/>
        <a:ext cx="7048500" cy="3714750"/>
      </dsp:txXfrm>
    </dsp:sp>
    <dsp:sp modelId="{52083CFC-2FF2-4BEA-A008-E258A14174E0}">
      <dsp:nvSpPr>
        <dsp:cNvPr id="0" name=""/>
        <dsp:cNvSpPr/>
      </dsp:nvSpPr>
      <dsp:spPr>
        <a:xfrm rot="10800000">
          <a:off x="0" y="4953000"/>
          <a:ext cx="7048500" cy="4953000"/>
        </a:xfrm>
        <a:prstGeom prst="round1Rect">
          <a:avLst/>
        </a:prstGeom>
        <a:solidFill>
          <a:schemeClr val="accent4">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8920" tIns="248920" rIns="248920" bIns="248920" numCol="1" spcCol="1270" anchor="ctr" anchorCtr="0">
          <a:noAutofit/>
        </a:bodyPr>
        <a:lstStyle/>
        <a:p>
          <a:pPr marL="0" lvl="0" indent="0" algn="ctr" defTabSz="1555750">
            <a:lnSpc>
              <a:spcPct val="90000"/>
            </a:lnSpc>
            <a:spcBef>
              <a:spcPct val="0"/>
            </a:spcBef>
            <a:spcAft>
              <a:spcPct val="35000"/>
            </a:spcAft>
            <a:buNone/>
          </a:pPr>
          <a:endParaRPr lang="en-IN" sz="3500" kern="1200">
            <a:latin typeface="Times New Roman" panose="02020603050405020304" pitchFamily="18" charset="0"/>
            <a:cs typeface="Times New Roman" panose="02020603050405020304" pitchFamily="18" charset="0"/>
          </a:endParaRPr>
        </a:p>
        <a:p>
          <a:pPr marL="0" lvl="0" indent="0" algn="ctr" defTabSz="1555750">
            <a:lnSpc>
              <a:spcPct val="90000"/>
            </a:lnSpc>
            <a:spcBef>
              <a:spcPct val="0"/>
            </a:spcBef>
            <a:spcAft>
              <a:spcPct val="35000"/>
            </a:spcAft>
            <a:buNone/>
          </a:pPr>
          <a:endParaRPr lang="en-IN" sz="3500" kern="1200"/>
        </a:p>
        <a:p>
          <a:pPr marL="0" lvl="0" indent="0" algn="ctr" defTabSz="1555750">
            <a:lnSpc>
              <a:spcPct val="90000"/>
            </a:lnSpc>
            <a:spcBef>
              <a:spcPct val="0"/>
            </a:spcBef>
            <a:spcAft>
              <a:spcPct val="35000"/>
            </a:spcAft>
            <a:buNone/>
          </a:pPr>
          <a:endParaRPr lang="en-IN" sz="3500" kern="1200"/>
        </a:p>
        <a:p>
          <a:pPr marL="0" lvl="0" indent="0" algn="ctr" defTabSz="1555750">
            <a:lnSpc>
              <a:spcPct val="90000"/>
            </a:lnSpc>
            <a:spcBef>
              <a:spcPct val="0"/>
            </a:spcBef>
            <a:spcAft>
              <a:spcPct val="35000"/>
            </a:spcAft>
            <a:buNone/>
          </a:pPr>
          <a:endParaRPr lang="en-IN" sz="3500" kern="1200"/>
        </a:p>
        <a:p>
          <a:pPr marL="0" lvl="0" indent="0" algn="ctr" defTabSz="1555750">
            <a:lnSpc>
              <a:spcPct val="90000"/>
            </a:lnSpc>
            <a:spcBef>
              <a:spcPct val="0"/>
            </a:spcBef>
            <a:spcAft>
              <a:spcPct val="35000"/>
            </a:spcAft>
            <a:buNone/>
          </a:pPr>
          <a:endParaRPr lang="en-IN" sz="3500" kern="1200" dirty="0"/>
        </a:p>
      </dsp:txBody>
      <dsp:txXfrm rot="10800000">
        <a:off x="0" y="6191250"/>
        <a:ext cx="7048500" cy="3714750"/>
      </dsp:txXfrm>
    </dsp:sp>
    <dsp:sp modelId="{8D55908E-7AD3-4184-8D41-C757E8E2370C}">
      <dsp:nvSpPr>
        <dsp:cNvPr id="0" name=""/>
        <dsp:cNvSpPr/>
      </dsp:nvSpPr>
      <dsp:spPr>
        <a:xfrm rot="5400000">
          <a:off x="8096250" y="3905250"/>
          <a:ext cx="4953000" cy="7048500"/>
        </a:xfrm>
        <a:prstGeom prst="round1Rect">
          <a:avLst/>
        </a:prstGeom>
        <a:solidFill>
          <a:schemeClr val="accent5">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7D023D5-B477-4C56-BB5D-F34C6B67BD83}">
      <dsp:nvSpPr>
        <dsp:cNvPr id="0" name=""/>
        <dsp:cNvSpPr/>
      </dsp:nvSpPr>
      <dsp:spPr>
        <a:xfrm>
          <a:off x="4933949" y="3714750"/>
          <a:ext cx="4229100" cy="2476500"/>
        </a:xfrm>
        <a:prstGeom prst="roundRect">
          <a:avLst/>
        </a:prstGeom>
        <a:solidFill>
          <a:schemeClr val="accent2">
            <a:tint val="40000"/>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82880" tIns="182880" rIns="182880" bIns="182880" numCol="1" spcCol="1270" anchor="ctr" anchorCtr="0">
          <a:noAutofit/>
        </a:bodyPr>
        <a:lstStyle/>
        <a:p>
          <a:pPr marL="0" lvl="0" indent="0" algn="ctr" defTabSz="2133600">
            <a:lnSpc>
              <a:spcPct val="90000"/>
            </a:lnSpc>
            <a:spcBef>
              <a:spcPct val="0"/>
            </a:spcBef>
            <a:spcAft>
              <a:spcPct val="35000"/>
            </a:spcAft>
            <a:buNone/>
          </a:pPr>
          <a:r>
            <a:rPr lang="en-IN" sz="4800" b="1" kern="1200">
              <a:latin typeface="Times New Roman" panose="02020603050405020304" pitchFamily="18" charset="0"/>
              <a:cs typeface="Times New Roman" panose="02020603050405020304" pitchFamily="18" charset="0"/>
            </a:rPr>
            <a:t>SWOT ANALYSIS</a:t>
          </a:r>
          <a:endParaRPr lang="en-IN" sz="4800" b="1" kern="1200" dirty="0">
            <a:latin typeface="Times New Roman" panose="02020603050405020304" pitchFamily="18" charset="0"/>
            <a:cs typeface="Times New Roman" panose="02020603050405020304" pitchFamily="18" charset="0"/>
          </a:endParaRPr>
        </a:p>
      </dsp:txBody>
      <dsp:txXfrm>
        <a:off x="5054842" y="3835643"/>
        <a:ext cx="3987314" cy="223471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326BE51-B460-44CB-A8FD-96DAE5C11844}">
      <dsp:nvSpPr>
        <dsp:cNvPr id="0" name=""/>
        <dsp:cNvSpPr/>
      </dsp:nvSpPr>
      <dsp:spPr>
        <a:xfrm>
          <a:off x="746" y="354968"/>
          <a:ext cx="3013769" cy="1163315"/>
        </a:xfrm>
        <a:prstGeom prst="chevron">
          <a:avLst>
            <a:gd name="adj" fmla="val 40000"/>
          </a:avLst>
        </a:prstGeom>
        <a:gradFill rotWithShape="0">
          <a:gsLst>
            <a:gs pos="0">
              <a:schemeClr val="accent1">
                <a:hueOff val="0"/>
                <a:satOff val="0"/>
                <a:lumOff val="0"/>
                <a:alphaOff val="0"/>
                <a:shade val="85000"/>
                <a:satMod val="130000"/>
              </a:schemeClr>
            </a:gs>
            <a:gs pos="34000">
              <a:schemeClr val="accent1">
                <a:hueOff val="0"/>
                <a:satOff val="0"/>
                <a:lumOff val="0"/>
                <a:alphaOff val="0"/>
                <a:shade val="87000"/>
                <a:satMod val="125000"/>
              </a:schemeClr>
            </a:gs>
            <a:gs pos="70000">
              <a:schemeClr val="accent1">
                <a:hueOff val="0"/>
                <a:satOff val="0"/>
                <a:lumOff val="0"/>
                <a:alphaOff val="0"/>
                <a:tint val="100000"/>
                <a:shade val="90000"/>
                <a:satMod val="130000"/>
              </a:schemeClr>
            </a:gs>
            <a:gs pos="100000">
              <a:schemeClr val="accent1">
                <a:hueOff val="0"/>
                <a:satOff val="0"/>
                <a:lumOff val="0"/>
                <a:alphaOff val="0"/>
                <a:tint val="100000"/>
                <a:shade val="100000"/>
                <a:satMod val="110000"/>
              </a:schemeClr>
            </a:gs>
          </a:gsLst>
          <a:path path="circle">
            <a:fillToRect l="100000" t="100000" r="100000" b="100000"/>
          </a:path>
        </a:gradFill>
        <a:ln>
          <a:noFill/>
        </a:ln>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dsp:spPr>
      <dsp:style>
        <a:lnRef idx="0">
          <a:scrgbClr r="0" g="0" b="0"/>
        </a:lnRef>
        <a:fillRef idx="3">
          <a:scrgbClr r="0" g="0" b="0"/>
        </a:fillRef>
        <a:effectRef idx="3">
          <a:scrgbClr r="0" g="0" b="0"/>
        </a:effectRef>
        <a:fontRef idx="minor">
          <a:schemeClr val="lt1"/>
        </a:fontRef>
      </dsp:style>
    </dsp:sp>
    <dsp:sp modelId="{8CBF5046-1C37-4C62-A0DF-6C1B2729A577}">
      <dsp:nvSpPr>
        <dsp:cNvPr id="0" name=""/>
        <dsp:cNvSpPr/>
      </dsp:nvSpPr>
      <dsp:spPr>
        <a:xfrm>
          <a:off x="804418" y="645796"/>
          <a:ext cx="2544960" cy="1163315"/>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a:outerShdw blurRad="38100" dist="25400" dir="2700000" algn="br" rotWithShape="0">
            <a:srgbClr val="000000">
              <a:alpha val="60000"/>
            </a:srgbClr>
          </a:outerShdw>
        </a:effectLst>
      </dsp:spPr>
      <dsp:style>
        <a:lnRef idx="1">
          <a:scrgbClr r="0" g="0" b="0"/>
        </a:lnRef>
        <a:fillRef idx="1">
          <a:scrgbClr r="0" g="0" b="0"/>
        </a:fillRef>
        <a:effectRef idx="2">
          <a:scrgbClr r="0" g="0" b="0"/>
        </a:effectRef>
        <a:fontRef idx="minor"/>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IN" sz="2000" b="1" kern="1200" dirty="0">
              <a:latin typeface="Times New Roman" panose="02020603050405020304" pitchFamily="18" charset="0"/>
              <a:cs typeface="Times New Roman" panose="02020603050405020304" pitchFamily="18" charset="0"/>
            </a:rPr>
            <a:t>SENIOR PRINCIPAL</a:t>
          </a:r>
        </a:p>
      </dsp:txBody>
      <dsp:txXfrm>
        <a:off x="838490" y="679868"/>
        <a:ext cx="2476816" cy="1095171"/>
      </dsp:txXfrm>
    </dsp:sp>
    <dsp:sp modelId="{BC8FDE40-4E3E-4481-9406-EB9F50EB1717}">
      <dsp:nvSpPr>
        <dsp:cNvPr id="0" name=""/>
        <dsp:cNvSpPr/>
      </dsp:nvSpPr>
      <dsp:spPr>
        <a:xfrm>
          <a:off x="3443141" y="354968"/>
          <a:ext cx="3013769" cy="1163315"/>
        </a:xfrm>
        <a:prstGeom prst="chevron">
          <a:avLst>
            <a:gd name="adj" fmla="val 40000"/>
          </a:avLst>
        </a:prstGeom>
        <a:gradFill rotWithShape="0">
          <a:gsLst>
            <a:gs pos="0">
              <a:schemeClr val="accent1">
                <a:hueOff val="0"/>
                <a:satOff val="0"/>
                <a:lumOff val="0"/>
                <a:alphaOff val="0"/>
                <a:shade val="85000"/>
                <a:satMod val="130000"/>
              </a:schemeClr>
            </a:gs>
            <a:gs pos="34000">
              <a:schemeClr val="accent1">
                <a:hueOff val="0"/>
                <a:satOff val="0"/>
                <a:lumOff val="0"/>
                <a:alphaOff val="0"/>
                <a:shade val="87000"/>
                <a:satMod val="125000"/>
              </a:schemeClr>
            </a:gs>
            <a:gs pos="70000">
              <a:schemeClr val="accent1">
                <a:hueOff val="0"/>
                <a:satOff val="0"/>
                <a:lumOff val="0"/>
                <a:alphaOff val="0"/>
                <a:tint val="100000"/>
                <a:shade val="90000"/>
                <a:satMod val="130000"/>
              </a:schemeClr>
            </a:gs>
            <a:gs pos="100000">
              <a:schemeClr val="accent1">
                <a:hueOff val="0"/>
                <a:satOff val="0"/>
                <a:lumOff val="0"/>
                <a:alphaOff val="0"/>
                <a:tint val="100000"/>
                <a:shade val="100000"/>
                <a:satMod val="110000"/>
              </a:schemeClr>
            </a:gs>
          </a:gsLst>
          <a:path path="circle">
            <a:fillToRect l="100000" t="100000" r="100000" b="100000"/>
          </a:path>
        </a:gradFill>
        <a:ln>
          <a:noFill/>
        </a:ln>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dsp:spPr>
      <dsp:style>
        <a:lnRef idx="0">
          <a:scrgbClr r="0" g="0" b="0"/>
        </a:lnRef>
        <a:fillRef idx="3">
          <a:scrgbClr r="0" g="0" b="0"/>
        </a:fillRef>
        <a:effectRef idx="3">
          <a:scrgbClr r="0" g="0" b="0"/>
        </a:effectRef>
        <a:fontRef idx="minor">
          <a:schemeClr val="lt1"/>
        </a:fontRef>
      </dsp:style>
    </dsp:sp>
    <dsp:sp modelId="{24D3DA25-82AC-40EA-AB72-F3618E52CFD8}">
      <dsp:nvSpPr>
        <dsp:cNvPr id="0" name=""/>
        <dsp:cNvSpPr/>
      </dsp:nvSpPr>
      <dsp:spPr>
        <a:xfrm>
          <a:off x="4246813" y="645796"/>
          <a:ext cx="2544960" cy="1163315"/>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a:outerShdw blurRad="38100" dist="25400" dir="2700000" algn="br" rotWithShape="0">
            <a:srgbClr val="000000">
              <a:alpha val="60000"/>
            </a:srgbClr>
          </a:outerShdw>
        </a:effectLst>
      </dsp:spPr>
      <dsp:style>
        <a:lnRef idx="1">
          <a:scrgbClr r="0" g="0" b="0"/>
        </a:lnRef>
        <a:fillRef idx="1">
          <a:scrgbClr r="0" g="0" b="0"/>
        </a:fillRef>
        <a:effectRef idx="2">
          <a:scrgbClr r="0" g="0" b="0"/>
        </a:effectRef>
        <a:fontRef idx="minor"/>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IN" sz="2000" b="1" kern="1200" dirty="0">
              <a:latin typeface="Times New Roman" panose="02020603050405020304" pitchFamily="18" charset="0"/>
              <a:cs typeface="Times New Roman" panose="02020603050405020304" pitchFamily="18" charset="0"/>
            </a:rPr>
            <a:t>WASH HEAD (WATER &amp; SANITIZATION)</a:t>
          </a:r>
        </a:p>
      </dsp:txBody>
      <dsp:txXfrm>
        <a:off x="4280885" y="679868"/>
        <a:ext cx="2476816" cy="1095171"/>
      </dsp:txXfrm>
    </dsp:sp>
    <dsp:sp modelId="{B5AD2C40-DFFB-493E-BE01-E8579BDAE96B}">
      <dsp:nvSpPr>
        <dsp:cNvPr id="0" name=""/>
        <dsp:cNvSpPr/>
      </dsp:nvSpPr>
      <dsp:spPr>
        <a:xfrm>
          <a:off x="6885535" y="354968"/>
          <a:ext cx="3013769" cy="1163315"/>
        </a:xfrm>
        <a:prstGeom prst="chevron">
          <a:avLst>
            <a:gd name="adj" fmla="val 40000"/>
          </a:avLst>
        </a:prstGeom>
        <a:gradFill rotWithShape="0">
          <a:gsLst>
            <a:gs pos="0">
              <a:schemeClr val="accent1">
                <a:hueOff val="0"/>
                <a:satOff val="0"/>
                <a:lumOff val="0"/>
                <a:alphaOff val="0"/>
                <a:shade val="85000"/>
                <a:satMod val="130000"/>
              </a:schemeClr>
            </a:gs>
            <a:gs pos="34000">
              <a:schemeClr val="accent1">
                <a:hueOff val="0"/>
                <a:satOff val="0"/>
                <a:lumOff val="0"/>
                <a:alphaOff val="0"/>
                <a:shade val="87000"/>
                <a:satMod val="125000"/>
              </a:schemeClr>
            </a:gs>
            <a:gs pos="70000">
              <a:schemeClr val="accent1">
                <a:hueOff val="0"/>
                <a:satOff val="0"/>
                <a:lumOff val="0"/>
                <a:alphaOff val="0"/>
                <a:tint val="100000"/>
                <a:shade val="90000"/>
                <a:satMod val="130000"/>
              </a:schemeClr>
            </a:gs>
            <a:gs pos="100000">
              <a:schemeClr val="accent1">
                <a:hueOff val="0"/>
                <a:satOff val="0"/>
                <a:lumOff val="0"/>
                <a:alphaOff val="0"/>
                <a:tint val="100000"/>
                <a:shade val="100000"/>
                <a:satMod val="110000"/>
              </a:schemeClr>
            </a:gs>
          </a:gsLst>
          <a:path path="circle">
            <a:fillToRect l="100000" t="100000" r="100000" b="100000"/>
          </a:path>
        </a:gradFill>
        <a:ln>
          <a:noFill/>
        </a:ln>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dsp:spPr>
      <dsp:style>
        <a:lnRef idx="0">
          <a:scrgbClr r="0" g="0" b="0"/>
        </a:lnRef>
        <a:fillRef idx="3">
          <a:scrgbClr r="0" g="0" b="0"/>
        </a:fillRef>
        <a:effectRef idx="3">
          <a:scrgbClr r="0" g="0" b="0"/>
        </a:effectRef>
        <a:fontRef idx="minor">
          <a:schemeClr val="lt1"/>
        </a:fontRef>
      </dsp:style>
    </dsp:sp>
    <dsp:sp modelId="{37EF5BBD-659E-4502-8818-97F34BB18970}">
      <dsp:nvSpPr>
        <dsp:cNvPr id="0" name=""/>
        <dsp:cNvSpPr/>
      </dsp:nvSpPr>
      <dsp:spPr>
        <a:xfrm>
          <a:off x="7704095" y="645796"/>
          <a:ext cx="2515184" cy="1163315"/>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a:outerShdw blurRad="38100" dist="25400" dir="2700000" algn="br" rotWithShape="0">
            <a:srgbClr val="000000">
              <a:alpha val="60000"/>
            </a:srgbClr>
          </a:outerShdw>
        </a:effectLst>
      </dsp:spPr>
      <dsp:style>
        <a:lnRef idx="1">
          <a:scrgbClr r="0" g="0" b="0"/>
        </a:lnRef>
        <a:fillRef idx="1">
          <a:scrgbClr r="0" g="0" b="0"/>
        </a:fillRef>
        <a:effectRef idx="2">
          <a:scrgbClr r="0" g="0" b="0"/>
        </a:effectRef>
        <a:fontRef idx="minor"/>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IN" sz="2000" b="1" kern="1200" dirty="0">
              <a:latin typeface="Times New Roman" panose="02020603050405020304" pitchFamily="18" charset="0"/>
              <a:cs typeface="Times New Roman" panose="02020603050405020304" pitchFamily="18" charset="0"/>
            </a:rPr>
            <a:t>SENIOR CONSULTANT </a:t>
          </a:r>
        </a:p>
      </dsp:txBody>
      <dsp:txXfrm>
        <a:off x="7738167" y="679868"/>
        <a:ext cx="2447040" cy="1095171"/>
      </dsp:txXfrm>
    </dsp:sp>
    <dsp:sp modelId="{B8998E83-EAA9-41B2-BD07-FCB4D9CF77A6}">
      <dsp:nvSpPr>
        <dsp:cNvPr id="0" name=""/>
        <dsp:cNvSpPr/>
      </dsp:nvSpPr>
      <dsp:spPr>
        <a:xfrm>
          <a:off x="10313042" y="354968"/>
          <a:ext cx="3013769" cy="1163315"/>
        </a:xfrm>
        <a:prstGeom prst="chevron">
          <a:avLst>
            <a:gd name="adj" fmla="val 40000"/>
          </a:avLst>
        </a:prstGeom>
        <a:gradFill rotWithShape="0">
          <a:gsLst>
            <a:gs pos="0">
              <a:schemeClr val="accent1">
                <a:hueOff val="0"/>
                <a:satOff val="0"/>
                <a:lumOff val="0"/>
                <a:alphaOff val="0"/>
                <a:shade val="85000"/>
                <a:satMod val="130000"/>
              </a:schemeClr>
            </a:gs>
            <a:gs pos="34000">
              <a:schemeClr val="accent1">
                <a:hueOff val="0"/>
                <a:satOff val="0"/>
                <a:lumOff val="0"/>
                <a:alphaOff val="0"/>
                <a:shade val="87000"/>
                <a:satMod val="125000"/>
              </a:schemeClr>
            </a:gs>
            <a:gs pos="70000">
              <a:schemeClr val="accent1">
                <a:hueOff val="0"/>
                <a:satOff val="0"/>
                <a:lumOff val="0"/>
                <a:alphaOff val="0"/>
                <a:tint val="100000"/>
                <a:shade val="90000"/>
                <a:satMod val="130000"/>
              </a:schemeClr>
            </a:gs>
            <a:gs pos="100000">
              <a:schemeClr val="accent1">
                <a:hueOff val="0"/>
                <a:satOff val="0"/>
                <a:lumOff val="0"/>
                <a:alphaOff val="0"/>
                <a:tint val="100000"/>
                <a:shade val="100000"/>
                <a:satMod val="110000"/>
              </a:schemeClr>
            </a:gs>
          </a:gsLst>
          <a:path path="circle">
            <a:fillToRect l="100000" t="100000" r="100000" b="100000"/>
          </a:path>
        </a:gradFill>
        <a:ln>
          <a:noFill/>
        </a:ln>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dsp:spPr>
      <dsp:style>
        <a:lnRef idx="0">
          <a:scrgbClr r="0" g="0" b="0"/>
        </a:lnRef>
        <a:fillRef idx="3">
          <a:scrgbClr r="0" g="0" b="0"/>
        </a:fillRef>
        <a:effectRef idx="3">
          <a:scrgbClr r="0" g="0" b="0"/>
        </a:effectRef>
        <a:fontRef idx="minor">
          <a:schemeClr val="lt1"/>
        </a:fontRef>
      </dsp:style>
    </dsp:sp>
    <dsp:sp modelId="{8D8291B6-D73E-4885-8020-20BCBAB6D353}">
      <dsp:nvSpPr>
        <dsp:cNvPr id="0" name=""/>
        <dsp:cNvSpPr/>
      </dsp:nvSpPr>
      <dsp:spPr>
        <a:xfrm>
          <a:off x="11116714" y="645796"/>
          <a:ext cx="2544960" cy="1163315"/>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a:outerShdw blurRad="38100" dist="25400" dir="2700000" algn="br" rotWithShape="0">
            <a:srgbClr val="000000">
              <a:alpha val="60000"/>
            </a:srgbClr>
          </a:outerShdw>
        </a:effectLst>
      </dsp:spPr>
      <dsp:style>
        <a:lnRef idx="1">
          <a:scrgbClr r="0" g="0" b="0"/>
        </a:lnRef>
        <a:fillRef idx="1">
          <a:scrgbClr r="0" g="0" b="0"/>
        </a:fillRef>
        <a:effectRef idx="2">
          <a:scrgbClr r="0" g="0" b="0"/>
        </a:effectRef>
        <a:fontRef idx="minor"/>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IN" sz="2000" b="1" kern="1200" dirty="0">
              <a:latin typeface="Times New Roman" panose="02020603050405020304" pitchFamily="18" charset="0"/>
              <a:cs typeface="Times New Roman" panose="02020603050405020304" pitchFamily="18" charset="0"/>
            </a:rPr>
            <a:t>ASSOCIATE CONSULTANT </a:t>
          </a:r>
        </a:p>
      </dsp:txBody>
      <dsp:txXfrm>
        <a:off x="11150786" y="679868"/>
        <a:ext cx="2476816" cy="1095171"/>
      </dsp:txXfrm>
    </dsp:sp>
    <dsp:sp modelId="{4AAAA4A0-7D7D-49C8-B38C-ECE147CA8F43}">
      <dsp:nvSpPr>
        <dsp:cNvPr id="0" name=""/>
        <dsp:cNvSpPr/>
      </dsp:nvSpPr>
      <dsp:spPr>
        <a:xfrm>
          <a:off x="13755436" y="354968"/>
          <a:ext cx="3013769" cy="1163315"/>
        </a:xfrm>
        <a:prstGeom prst="chevron">
          <a:avLst>
            <a:gd name="adj" fmla="val 40000"/>
          </a:avLst>
        </a:prstGeom>
        <a:gradFill rotWithShape="0">
          <a:gsLst>
            <a:gs pos="0">
              <a:schemeClr val="accent1">
                <a:hueOff val="0"/>
                <a:satOff val="0"/>
                <a:lumOff val="0"/>
                <a:alphaOff val="0"/>
                <a:shade val="85000"/>
                <a:satMod val="130000"/>
              </a:schemeClr>
            </a:gs>
            <a:gs pos="34000">
              <a:schemeClr val="accent1">
                <a:hueOff val="0"/>
                <a:satOff val="0"/>
                <a:lumOff val="0"/>
                <a:alphaOff val="0"/>
                <a:shade val="87000"/>
                <a:satMod val="125000"/>
              </a:schemeClr>
            </a:gs>
            <a:gs pos="70000">
              <a:schemeClr val="accent1">
                <a:hueOff val="0"/>
                <a:satOff val="0"/>
                <a:lumOff val="0"/>
                <a:alphaOff val="0"/>
                <a:tint val="100000"/>
                <a:shade val="90000"/>
                <a:satMod val="130000"/>
              </a:schemeClr>
            </a:gs>
            <a:gs pos="100000">
              <a:schemeClr val="accent1">
                <a:hueOff val="0"/>
                <a:satOff val="0"/>
                <a:lumOff val="0"/>
                <a:alphaOff val="0"/>
                <a:tint val="100000"/>
                <a:shade val="100000"/>
                <a:satMod val="110000"/>
              </a:schemeClr>
            </a:gs>
          </a:gsLst>
          <a:path path="circle">
            <a:fillToRect l="100000" t="100000" r="100000" b="100000"/>
          </a:path>
        </a:gradFill>
        <a:ln>
          <a:noFill/>
        </a:ln>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dsp:spPr>
      <dsp:style>
        <a:lnRef idx="0">
          <a:scrgbClr r="0" g="0" b="0"/>
        </a:lnRef>
        <a:fillRef idx="3">
          <a:scrgbClr r="0" g="0" b="0"/>
        </a:fillRef>
        <a:effectRef idx="3">
          <a:scrgbClr r="0" g="0" b="0"/>
        </a:effectRef>
        <a:fontRef idx="minor">
          <a:schemeClr val="lt1"/>
        </a:fontRef>
      </dsp:style>
    </dsp:sp>
    <dsp:sp modelId="{EE7BFF5E-1645-410F-B0E0-BB9BAB7EE368}">
      <dsp:nvSpPr>
        <dsp:cNvPr id="0" name=""/>
        <dsp:cNvSpPr/>
      </dsp:nvSpPr>
      <dsp:spPr>
        <a:xfrm>
          <a:off x="14559108" y="645796"/>
          <a:ext cx="2544960" cy="1163315"/>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a:outerShdw blurRad="38100" dist="25400" dir="2700000" algn="br" rotWithShape="0">
            <a:srgbClr val="000000">
              <a:alpha val="60000"/>
            </a:srgbClr>
          </a:outerShdw>
        </a:effectLst>
      </dsp:spPr>
      <dsp:style>
        <a:lnRef idx="1">
          <a:scrgbClr r="0" g="0" b="0"/>
        </a:lnRef>
        <a:fillRef idx="1">
          <a:scrgbClr r="0" g="0" b="0"/>
        </a:fillRef>
        <a:effectRef idx="2">
          <a:scrgbClr r="0" g="0" b="0"/>
        </a:effectRef>
        <a:fontRef idx="minor"/>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IN" sz="2000" b="1" kern="1200" dirty="0">
              <a:latin typeface="Times New Roman" panose="02020603050405020304" pitchFamily="18" charset="0"/>
              <a:cs typeface="Times New Roman" panose="02020603050405020304" pitchFamily="18" charset="0"/>
            </a:rPr>
            <a:t>RESEARCH ASSOCIATE </a:t>
          </a:r>
        </a:p>
      </dsp:txBody>
      <dsp:txXfrm>
        <a:off x="14593180" y="679868"/>
        <a:ext cx="2476816" cy="1095171"/>
      </dsp:txXfrm>
    </dsp:sp>
    <dsp:sp modelId="{2D87BDAE-3CF5-4F30-93D9-715D2E212EC9}">
      <dsp:nvSpPr>
        <dsp:cNvPr id="0" name=""/>
        <dsp:cNvSpPr/>
      </dsp:nvSpPr>
      <dsp:spPr>
        <a:xfrm>
          <a:off x="17197831" y="354968"/>
          <a:ext cx="3013769" cy="1163315"/>
        </a:xfrm>
        <a:prstGeom prst="chevron">
          <a:avLst>
            <a:gd name="adj" fmla="val 40000"/>
          </a:avLst>
        </a:prstGeom>
        <a:gradFill rotWithShape="0">
          <a:gsLst>
            <a:gs pos="0">
              <a:schemeClr val="accent1">
                <a:hueOff val="0"/>
                <a:satOff val="0"/>
                <a:lumOff val="0"/>
                <a:alphaOff val="0"/>
                <a:shade val="85000"/>
                <a:satMod val="130000"/>
              </a:schemeClr>
            </a:gs>
            <a:gs pos="34000">
              <a:schemeClr val="accent1">
                <a:hueOff val="0"/>
                <a:satOff val="0"/>
                <a:lumOff val="0"/>
                <a:alphaOff val="0"/>
                <a:shade val="87000"/>
                <a:satMod val="125000"/>
              </a:schemeClr>
            </a:gs>
            <a:gs pos="70000">
              <a:schemeClr val="accent1">
                <a:hueOff val="0"/>
                <a:satOff val="0"/>
                <a:lumOff val="0"/>
                <a:alphaOff val="0"/>
                <a:tint val="100000"/>
                <a:shade val="90000"/>
                <a:satMod val="130000"/>
              </a:schemeClr>
            </a:gs>
            <a:gs pos="100000">
              <a:schemeClr val="accent1">
                <a:hueOff val="0"/>
                <a:satOff val="0"/>
                <a:lumOff val="0"/>
                <a:alphaOff val="0"/>
                <a:tint val="100000"/>
                <a:shade val="100000"/>
                <a:satMod val="110000"/>
              </a:schemeClr>
            </a:gs>
          </a:gsLst>
          <a:path path="circle">
            <a:fillToRect l="100000" t="100000" r="100000" b="100000"/>
          </a:path>
        </a:gradFill>
        <a:ln>
          <a:noFill/>
        </a:ln>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dsp:spPr>
      <dsp:style>
        <a:lnRef idx="0">
          <a:scrgbClr r="0" g="0" b="0"/>
        </a:lnRef>
        <a:fillRef idx="3">
          <a:scrgbClr r="0" g="0" b="0"/>
        </a:fillRef>
        <a:effectRef idx="3">
          <a:scrgbClr r="0" g="0" b="0"/>
        </a:effectRef>
        <a:fontRef idx="minor">
          <a:schemeClr val="lt1"/>
        </a:fontRef>
      </dsp:style>
    </dsp:sp>
    <dsp:sp modelId="{3C71AC80-117D-417B-A245-EF562834A132}">
      <dsp:nvSpPr>
        <dsp:cNvPr id="0" name=""/>
        <dsp:cNvSpPr/>
      </dsp:nvSpPr>
      <dsp:spPr>
        <a:xfrm>
          <a:off x="18001503" y="645796"/>
          <a:ext cx="2544960" cy="1163315"/>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a:outerShdw blurRad="38100" dist="25400" dir="2700000" algn="br" rotWithShape="0">
            <a:srgbClr val="000000">
              <a:alpha val="60000"/>
            </a:srgbClr>
          </a:outerShdw>
        </a:effectLst>
      </dsp:spPr>
      <dsp:style>
        <a:lnRef idx="1">
          <a:scrgbClr r="0" g="0" b="0"/>
        </a:lnRef>
        <a:fillRef idx="1">
          <a:scrgbClr r="0" g="0" b="0"/>
        </a:fillRef>
        <a:effectRef idx="2">
          <a:scrgbClr r="0" g="0" b="0"/>
        </a:effectRef>
        <a:fontRef idx="minor"/>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IN" sz="2000" b="1" kern="1200" dirty="0">
              <a:latin typeface="Times New Roman" panose="02020603050405020304" pitchFamily="18" charset="0"/>
              <a:cs typeface="Times New Roman" panose="02020603050405020304" pitchFamily="18" charset="0"/>
            </a:rPr>
            <a:t>EXTERNAL CONSULTANT </a:t>
          </a:r>
        </a:p>
      </dsp:txBody>
      <dsp:txXfrm>
        <a:off x="18035575" y="679868"/>
        <a:ext cx="2476816" cy="1095171"/>
      </dsp:txXfrm>
    </dsp:sp>
    <dsp:sp modelId="{218E7506-4497-4E2B-AC61-619C90CF3BB3}">
      <dsp:nvSpPr>
        <dsp:cNvPr id="0" name=""/>
        <dsp:cNvSpPr/>
      </dsp:nvSpPr>
      <dsp:spPr>
        <a:xfrm>
          <a:off x="20640225" y="354968"/>
          <a:ext cx="3013769" cy="1163315"/>
        </a:xfrm>
        <a:prstGeom prst="chevron">
          <a:avLst>
            <a:gd name="adj" fmla="val 40000"/>
          </a:avLst>
        </a:prstGeom>
        <a:gradFill rotWithShape="0">
          <a:gsLst>
            <a:gs pos="0">
              <a:schemeClr val="accent1">
                <a:hueOff val="0"/>
                <a:satOff val="0"/>
                <a:lumOff val="0"/>
                <a:alphaOff val="0"/>
                <a:shade val="85000"/>
                <a:satMod val="130000"/>
              </a:schemeClr>
            </a:gs>
            <a:gs pos="34000">
              <a:schemeClr val="accent1">
                <a:hueOff val="0"/>
                <a:satOff val="0"/>
                <a:lumOff val="0"/>
                <a:alphaOff val="0"/>
                <a:shade val="87000"/>
                <a:satMod val="125000"/>
              </a:schemeClr>
            </a:gs>
            <a:gs pos="70000">
              <a:schemeClr val="accent1">
                <a:hueOff val="0"/>
                <a:satOff val="0"/>
                <a:lumOff val="0"/>
                <a:alphaOff val="0"/>
                <a:tint val="100000"/>
                <a:shade val="90000"/>
                <a:satMod val="130000"/>
              </a:schemeClr>
            </a:gs>
            <a:gs pos="100000">
              <a:schemeClr val="accent1">
                <a:hueOff val="0"/>
                <a:satOff val="0"/>
                <a:lumOff val="0"/>
                <a:alphaOff val="0"/>
                <a:tint val="100000"/>
                <a:shade val="100000"/>
                <a:satMod val="110000"/>
              </a:schemeClr>
            </a:gs>
          </a:gsLst>
          <a:path path="circle">
            <a:fillToRect l="100000" t="100000" r="100000" b="100000"/>
          </a:path>
        </a:gradFill>
        <a:ln>
          <a:noFill/>
        </a:ln>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dsp:spPr>
      <dsp:style>
        <a:lnRef idx="0">
          <a:scrgbClr r="0" g="0" b="0"/>
        </a:lnRef>
        <a:fillRef idx="3">
          <a:scrgbClr r="0" g="0" b="0"/>
        </a:fillRef>
        <a:effectRef idx="3">
          <a:scrgbClr r="0" g="0" b="0"/>
        </a:effectRef>
        <a:fontRef idx="minor">
          <a:schemeClr val="lt1"/>
        </a:fontRef>
      </dsp:style>
    </dsp:sp>
    <dsp:sp modelId="{F49F380F-3681-471B-BA48-E9CEC5C2F34D}">
      <dsp:nvSpPr>
        <dsp:cNvPr id="0" name=""/>
        <dsp:cNvSpPr/>
      </dsp:nvSpPr>
      <dsp:spPr>
        <a:xfrm>
          <a:off x="21443897" y="645796"/>
          <a:ext cx="2544960" cy="1163315"/>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a:outerShdw blurRad="38100" dist="25400" dir="2700000" algn="br" rotWithShape="0">
            <a:srgbClr val="000000">
              <a:alpha val="60000"/>
            </a:srgbClr>
          </a:outerShdw>
        </a:effectLst>
      </dsp:spPr>
      <dsp:style>
        <a:lnRef idx="1">
          <a:scrgbClr r="0" g="0" b="0"/>
        </a:lnRef>
        <a:fillRef idx="1">
          <a:scrgbClr r="0" g="0" b="0"/>
        </a:fillRef>
        <a:effectRef idx="2">
          <a:scrgbClr r="0" g="0" b="0"/>
        </a:effectRef>
        <a:fontRef idx="minor"/>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IN" sz="2000" b="1" kern="1200" dirty="0">
              <a:latin typeface="Times New Roman" panose="02020603050405020304" pitchFamily="18" charset="0"/>
              <a:cs typeface="Times New Roman" panose="02020603050405020304" pitchFamily="18" charset="0"/>
            </a:rPr>
            <a:t>INTERNS</a:t>
          </a:r>
        </a:p>
      </dsp:txBody>
      <dsp:txXfrm>
        <a:off x="21477969" y="679868"/>
        <a:ext cx="2476816" cy="1095171"/>
      </dsp:txXfrm>
    </dsp:sp>
    <dsp:sp modelId="{2E7B70B0-C3DA-4F5B-BB94-42F4188780C0}">
      <dsp:nvSpPr>
        <dsp:cNvPr id="0" name=""/>
        <dsp:cNvSpPr/>
      </dsp:nvSpPr>
      <dsp:spPr>
        <a:xfrm>
          <a:off x="24082620" y="354968"/>
          <a:ext cx="3013769" cy="1163315"/>
        </a:xfrm>
        <a:prstGeom prst="chevron">
          <a:avLst>
            <a:gd name="adj" fmla="val 40000"/>
          </a:avLst>
        </a:prstGeom>
        <a:gradFill rotWithShape="0">
          <a:gsLst>
            <a:gs pos="0">
              <a:schemeClr val="accent1">
                <a:hueOff val="0"/>
                <a:satOff val="0"/>
                <a:lumOff val="0"/>
                <a:alphaOff val="0"/>
                <a:shade val="85000"/>
                <a:satMod val="130000"/>
              </a:schemeClr>
            </a:gs>
            <a:gs pos="34000">
              <a:schemeClr val="accent1">
                <a:hueOff val="0"/>
                <a:satOff val="0"/>
                <a:lumOff val="0"/>
                <a:alphaOff val="0"/>
                <a:shade val="87000"/>
                <a:satMod val="125000"/>
              </a:schemeClr>
            </a:gs>
            <a:gs pos="70000">
              <a:schemeClr val="accent1">
                <a:hueOff val="0"/>
                <a:satOff val="0"/>
                <a:lumOff val="0"/>
                <a:alphaOff val="0"/>
                <a:tint val="100000"/>
                <a:shade val="90000"/>
                <a:satMod val="130000"/>
              </a:schemeClr>
            </a:gs>
            <a:gs pos="100000">
              <a:schemeClr val="accent1">
                <a:hueOff val="0"/>
                <a:satOff val="0"/>
                <a:lumOff val="0"/>
                <a:alphaOff val="0"/>
                <a:tint val="100000"/>
                <a:shade val="100000"/>
                <a:satMod val="110000"/>
              </a:schemeClr>
            </a:gs>
          </a:gsLst>
          <a:path path="circle">
            <a:fillToRect l="100000" t="100000" r="100000" b="100000"/>
          </a:path>
        </a:gradFill>
        <a:ln>
          <a:noFill/>
        </a:ln>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dsp:spPr>
      <dsp:style>
        <a:lnRef idx="0">
          <a:scrgbClr r="0" g="0" b="0"/>
        </a:lnRef>
        <a:fillRef idx="3">
          <a:scrgbClr r="0" g="0" b="0"/>
        </a:fillRef>
        <a:effectRef idx="3">
          <a:scrgbClr r="0" g="0" b="0"/>
        </a:effectRef>
        <a:fontRef idx="minor">
          <a:schemeClr val="lt1"/>
        </a:fontRef>
      </dsp:style>
    </dsp:sp>
    <dsp:sp modelId="{7C7CE6C5-1E8B-40DB-833F-ECAE7E7BA1EC}">
      <dsp:nvSpPr>
        <dsp:cNvPr id="0" name=""/>
        <dsp:cNvSpPr/>
      </dsp:nvSpPr>
      <dsp:spPr>
        <a:xfrm>
          <a:off x="24886292" y="645796"/>
          <a:ext cx="2544960" cy="1163315"/>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a:outerShdw blurRad="38100" dist="25400" dir="2700000" algn="br" rotWithShape="0">
            <a:srgbClr val="000000">
              <a:alpha val="60000"/>
            </a:srgbClr>
          </a:outerShdw>
        </a:effectLst>
      </dsp:spPr>
      <dsp:style>
        <a:lnRef idx="1">
          <a:scrgbClr r="0" g="0" b="0"/>
        </a:lnRef>
        <a:fillRef idx="1">
          <a:scrgbClr r="0" g="0" b="0"/>
        </a:fillRef>
        <a:effectRef idx="2">
          <a:scrgbClr r="0" g="0" b="0"/>
        </a:effectRef>
        <a:fontRef idx="minor"/>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IN" sz="2000" b="1" kern="1200" dirty="0">
              <a:latin typeface="Times New Roman" panose="02020603050405020304" pitchFamily="18" charset="0"/>
              <a:cs typeface="Times New Roman" panose="02020603050405020304" pitchFamily="18" charset="0"/>
            </a:rPr>
            <a:t>FIELD ACCESSORS</a:t>
          </a:r>
        </a:p>
      </dsp:txBody>
      <dsp:txXfrm>
        <a:off x="24920364" y="679868"/>
        <a:ext cx="2476816" cy="1095171"/>
      </dsp:txXfrm>
    </dsp:sp>
  </dsp:spTree>
</dsp:drawing>
</file>

<file path=ppt/diagrams/layout1.xml><?xml version="1.0" encoding="utf-8"?>
<dgm:layoutDef xmlns:dgm="http://schemas.openxmlformats.org/drawingml/2006/diagram" xmlns:a="http://schemas.openxmlformats.org/drawingml/2006/main" uniqueId="urn:microsoft.com/office/officeart/2005/8/layout/matrix1">
  <dgm:title val=""/>
  <dgm:desc val=""/>
  <dgm:catLst>
    <dgm:cat type="matrix" pri="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styleData>
  <dgm:clr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clrData>
  <dgm:layoutNode name="diagram">
    <dgm:varLst>
      <dgm:chMax val="1"/>
      <dgm:dir/>
      <dgm:animLvl val="ctr"/>
      <dgm:resizeHandles val="exact"/>
    </dgm:varLst>
    <dgm:alg type="composite"/>
    <dgm:shape xmlns:r="http://schemas.openxmlformats.org/officeDocument/2006/relationships" r:blip="">
      <dgm:adjLst/>
    </dgm:shape>
    <dgm:presOf/>
    <dgm:constrLst>
      <dgm:constr type="ctrX" for="ch" forName="matrix" refType="w" fact="0.5"/>
      <dgm:constr type="ctrY" for="ch" forName="matrix" refType="h" fact="0.5"/>
      <dgm:constr type="w" for="ch" forName="matrix" refType="w"/>
      <dgm:constr type="h" for="ch" forName="matrix" refType="h"/>
      <dgm:constr type="ctrX" for="ch" forName="centerTile" refType="w" fact="0.5"/>
      <dgm:constr type="ctrY" for="ch" forName="centerTile" refType="h" fact="0.5"/>
      <dgm:constr type="w" for="ch" forName="centerTile" refType="w" fact="0.3"/>
      <dgm:constr type="h" for="ch" forName="centerTile" refType="h" fact="0.25"/>
      <dgm:constr type="primFontSz" for="des" ptType="node" op="equ" val="65"/>
    </dgm:constrLst>
    <dgm:ruleLst/>
    <dgm:choose name="Name0">
      <dgm:if name="Name1" axis="ch" ptType="node" func="cnt" op="gte" val="1">
        <dgm:layoutNode name="matrix">
          <dgm:alg type="composite"/>
          <dgm:shape xmlns:r="http://schemas.openxmlformats.org/officeDocument/2006/relationships" r:blip="">
            <dgm:adjLst/>
          </dgm:shape>
          <dgm:presOf/>
          <dgm:constrLst>
            <dgm:constr type="l" for="ch" forName="tile1"/>
            <dgm:constr type="t" for="ch" forName="tile1"/>
            <dgm:constr type="r" for="ch" forName="tile1" refType="w" fact="0.5"/>
            <dgm:constr type="b" for="ch" forName="tile1" refType="h" fact="0.5"/>
            <dgm:constr type="l" for="ch" forName="tile1text" refType="l" refFor="ch" refForName="tile1"/>
            <dgm:constr type="t" for="ch" forName="tile1text" refType="t" refFor="ch" refForName="tile1"/>
            <dgm:constr type="w" for="ch" forName="tile1text" refType="w" refFor="ch" refForName="tile1"/>
            <dgm:constr type="h" for="ch" forName="tile1text" refType="h" refFor="ch" refForName="tile1" fact="0.75"/>
            <dgm:constr type="r" for="ch" forName="tile2" refType="w"/>
            <dgm:constr type="t" for="ch" forName="tile2"/>
            <dgm:constr type="l" for="ch" forName="tile2" refType="w" fact="0.5"/>
            <dgm:constr type="b" for="ch" forName="tile2" refType="h" fact="0.5"/>
            <dgm:constr type="r" for="ch" forName="tile2text" refType="r" refFor="ch" refForName="tile2"/>
            <dgm:constr type="t" for="ch" forName="tile2text" refType="t" refFor="ch" refForName="tile2"/>
            <dgm:constr type="w" for="ch" forName="tile2text" refType="w" refFor="ch" refForName="tile2"/>
            <dgm:constr type="h" for="ch" forName="tile2text" refType="h" refFor="ch" refForName="tile2" fact="0.75"/>
            <dgm:constr type="l" for="ch" forName="tile3"/>
            <dgm:constr type="b" for="ch" forName="tile3" refType="h"/>
            <dgm:constr type="r" for="ch" forName="tile3" refType="w" fact="0.5"/>
            <dgm:constr type="t" for="ch" forName="tile3" refType="h" fact="0.5"/>
            <dgm:constr type="l" for="ch" forName="tile3text" refType="l" refFor="ch" refForName="tile3"/>
            <dgm:constr type="b" for="ch" forName="tile3text" refType="b" refFor="ch" refForName="tile3"/>
            <dgm:constr type="w" for="ch" forName="tile3text" refType="w" refFor="ch" refForName="tile3"/>
            <dgm:constr type="h" for="ch" forName="tile3text" refType="h" refFor="ch" refForName="tile3" fact="0.75"/>
            <dgm:constr type="r" for="ch" forName="tile4" refType="w"/>
            <dgm:constr type="b" for="ch" forName="tile4" refType="h"/>
            <dgm:constr type="l" for="ch" forName="tile4" refType="w" fact="0.5"/>
            <dgm:constr type="t" for="ch" forName="tile4" refType="h" fact="0.5"/>
            <dgm:constr type="r" for="ch" forName="tile4text" refType="r" refFor="ch" refForName="tile4"/>
            <dgm:constr type="b" for="ch" forName="tile4text" refType="b" refFor="ch" refForName="tile4"/>
            <dgm:constr type="w" for="ch" forName="tile4text" refType="w" refFor="ch" refForName="tile4"/>
            <dgm:constr type="h" for="ch" forName="tile4text" refType="h" refFor="ch" refForName="tile4" fact="0.75"/>
          </dgm:constrLst>
          <dgm:ruleLst/>
          <dgm:layoutNode name="tile1" styleLbl="node1">
            <dgm:alg type="sp"/>
            <dgm:shape xmlns:r="http://schemas.openxmlformats.org/officeDocument/2006/relationships" rot="270" type="round1Rect" r:blip="">
              <dgm:adjLst/>
            </dgm:shape>
            <dgm:choose name="Name2">
              <dgm:if name="Name3" func="var" arg="dir" op="equ" val="norm">
                <dgm:presOf axis="ch ch desOrSelf" ptType="node node node" st="1 1 1" cnt="1 1 0"/>
              </dgm:if>
              <dgm:else name="Name4">
                <dgm:presOf axis="ch ch desOrSelf" ptType="node node node" st="1 2 1" cnt="1 1 0"/>
              </dgm:else>
            </dgm:choose>
            <dgm:constrLst/>
            <dgm:ruleLst/>
          </dgm:layoutNode>
          <dgm:layoutNode name="tile1text" styleLbl="node1">
            <dgm:varLst>
              <dgm:chMax val="0"/>
              <dgm:chPref val="0"/>
              <dgm:bulletEnabled val="1"/>
            </dgm:varLst>
            <dgm:choose name="Name5">
              <dgm:if name="Name6" axis="root des" func="maxDepth" op="gte" val="3">
                <dgm:alg type="tx">
                  <dgm:param type="txAnchorVert" val="t"/>
                  <dgm:param type="parTxLTRAlign" val="l"/>
                  <dgm:param type="parTxRTLAlign" val="r"/>
                </dgm:alg>
              </dgm:if>
              <dgm:else name="Name7">
                <dgm:alg type="tx"/>
              </dgm:else>
            </dgm:choose>
            <dgm:shape xmlns:r="http://schemas.openxmlformats.org/officeDocument/2006/relationships" rot="270" type="rect" r:blip="" hideGeom="1">
              <dgm:adjLst>
                <dgm:adj idx="1" val="0.2"/>
              </dgm:adjLst>
            </dgm:shape>
            <dgm:choose name="Name8">
              <dgm:if name="Name9" func="var" arg="dir" op="equ" val="norm">
                <dgm:presOf axis="ch ch desOrSelf" ptType="node node node" st="1 1 1" cnt="1 1 0"/>
              </dgm:if>
              <dgm:else name="Name10">
                <dgm:presOf axis="ch ch desOrSelf" ptType="node node node" st="1 2 1" cnt="1 1 0"/>
              </dgm:else>
            </dgm:choose>
            <dgm:constrLst/>
            <dgm:ruleLst>
              <dgm:rule type="primFontSz" val="5" fact="NaN" max="NaN"/>
            </dgm:ruleLst>
          </dgm:layoutNode>
          <dgm:layoutNode name="tile2" styleLbl="node1">
            <dgm:alg type="sp"/>
            <dgm:shape xmlns:r="http://schemas.openxmlformats.org/officeDocument/2006/relationships" type="round1Rect" r:blip="">
              <dgm:adjLst/>
            </dgm:shape>
            <dgm:choose name="Name11">
              <dgm:if name="Name12" func="var" arg="dir" op="equ" val="norm">
                <dgm:presOf axis="ch ch desOrSelf" ptType="node node node" st="1 2 1" cnt="1 1 0"/>
              </dgm:if>
              <dgm:else name="Name13">
                <dgm:presOf axis="ch ch desOrSelf" ptType="node node node" st="1 1 1" cnt="1 1 0"/>
              </dgm:else>
            </dgm:choose>
            <dgm:constrLst/>
            <dgm:ruleLst/>
          </dgm:layoutNode>
          <dgm:layoutNode name="tile2text" styleLbl="node1">
            <dgm:varLst>
              <dgm:chMax val="0"/>
              <dgm:chPref val="0"/>
              <dgm:bulletEnabled val="1"/>
            </dgm:varLst>
            <dgm:choose name="Name14">
              <dgm:if name="Name15" axis="root des" func="maxDepth" op="gte" val="3">
                <dgm:alg type="tx">
                  <dgm:param type="txAnchorVert" val="t"/>
                  <dgm:param type="parTxLTRAlign" val="l"/>
                  <dgm:param type="parTxRTLAlign" val="r"/>
                </dgm:alg>
              </dgm:if>
              <dgm:else name="Name16">
                <dgm:alg type="tx"/>
              </dgm:else>
            </dgm:choose>
            <dgm:shape xmlns:r="http://schemas.openxmlformats.org/officeDocument/2006/relationships" type="rect" r:blip="" hideGeom="1">
              <dgm:adjLst/>
            </dgm:shape>
            <dgm:choose name="Name17">
              <dgm:if name="Name18" func="var" arg="dir" op="equ" val="norm">
                <dgm:presOf axis="ch ch desOrSelf" ptType="node node node" st="1 2 1" cnt="1 1 0"/>
              </dgm:if>
              <dgm:else name="Name19">
                <dgm:presOf axis="ch ch desOrSelf" ptType="node node node" st="1 1 1" cnt="1 1 0"/>
              </dgm:else>
            </dgm:choose>
            <dgm:constrLst/>
            <dgm:ruleLst>
              <dgm:rule type="primFontSz" val="5" fact="NaN" max="NaN"/>
            </dgm:ruleLst>
          </dgm:layoutNode>
          <dgm:layoutNode name="tile3" styleLbl="node1">
            <dgm:alg type="sp"/>
            <dgm:shape xmlns:r="http://schemas.openxmlformats.org/officeDocument/2006/relationships" rot="180" type="round1Rect" r:blip="">
              <dgm:adjLst/>
            </dgm:shape>
            <dgm:choose name="Name20">
              <dgm:if name="Name21" func="var" arg="dir" op="equ" val="norm">
                <dgm:presOf axis="ch ch desOrSelf" ptType="node node node" st="1 3 1" cnt="1 1 0"/>
              </dgm:if>
              <dgm:else name="Name22">
                <dgm:presOf axis="ch ch desOrSelf" ptType="node node node" st="1 4 1" cnt="1 1 0"/>
              </dgm:else>
            </dgm:choose>
            <dgm:constrLst/>
            <dgm:ruleLst/>
          </dgm:layoutNode>
          <dgm:layoutNode name="tile3text" styleLbl="node1">
            <dgm:varLst>
              <dgm:chMax val="0"/>
              <dgm:chPref val="0"/>
              <dgm:bulletEnabled val="1"/>
            </dgm:varLst>
            <dgm:choose name="Name23">
              <dgm:if name="Name24" axis="root des" func="maxDepth" op="gte" val="3">
                <dgm:alg type="tx">
                  <dgm:param type="txAnchorVert" val="t"/>
                  <dgm:param type="parTxLTRAlign" val="l"/>
                  <dgm:param type="parTxRTLAlign" val="r"/>
                </dgm:alg>
              </dgm:if>
              <dgm:else name="Name25">
                <dgm:alg type="tx"/>
              </dgm:else>
            </dgm:choose>
            <dgm:shape xmlns:r="http://schemas.openxmlformats.org/officeDocument/2006/relationships" rot="180" type="rect" r:blip="" hideGeom="1">
              <dgm:adjLst/>
            </dgm:shape>
            <dgm:choose name="Name26">
              <dgm:if name="Name27" func="var" arg="dir" op="equ" val="norm">
                <dgm:presOf axis="ch ch desOrSelf" ptType="node node node" st="1 3 1" cnt="1 1 0"/>
              </dgm:if>
              <dgm:else name="Name28">
                <dgm:presOf axis="ch ch desOrSelf" ptType="node node node" st="1 4 1" cnt="1 1 0"/>
              </dgm:else>
            </dgm:choose>
            <dgm:constrLst/>
            <dgm:ruleLst>
              <dgm:rule type="primFontSz" val="5" fact="NaN" max="NaN"/>
            </dgm:ruleLst>
          </dgm:layoutNode>
          <dgm:layoutNode name="tile4" styleLbl="node1">
            <dgm:alg type="sp"/>
            <dgm:shape xmlns:r="http://schemas.openxmlformats.org/officeDocument/2006/relationships" rot="90" type="round1Rect" r:blip="">
              <dgm:adjLst/>
            </dgm:shape>
            <dgm:choose name="Name29">
              <dgm:if name="Name30" func="var" arg="dir" op="equ" val="norm">
                <dgm:presOf axis="ch ch desOrSelf" ptType="node node node" st="1 4 1" cnt="1 1 0"/>
              </dgm:if>
              <dgm:else name="Name31">
                <dgm:presOf axis="ch ch desOrSelf" ptType="node node node" st="1 3 1" cnt="1 1 0"/>
              </dgm:else>
            </dgm:choose>
            <dgm:constrLst/>
            <dgm:ruleLst/>
          </dgm:layoutNode>
          <dgm:layoutNode name="tile4text" styleLbl="node1">
            <dgm:varLst>
              <dgm:chMax val="0"/>
              <dgm:chPref val="0"/>
              <dgm:bulletEnabled val="1"/>
            </dgm:varLst>
            <dgm:choose name="Name32">
              <dgm:if name="Name33" axis="root des" func="maxDepth" op="gte" val="3">
                <dgm:alg type="tx">
                  <dgm:param type="txAnchorVert" val="t"/>
                  <dgm:param type="parTxLTRAlign" val="l"/>
                  <dgm:param type="parTxRTLAlign" val="r"/>
                </dgm:alg>
              </dgm:if>
              <dgm:else name="Name34">
                <dgm:alg type="tx"/>
              </dgm:else>
            </dgm:choose>
            <dgm:shape xmlns:r="http://schemas.openxmlformats.org/officeDocument/2006/relationships" rot="90" type="rect" r:blip="" hideGeom="1">
              <dgm:adjLst/>
            </dgm:shape>
            <dgm:choose name="Name35">
              <dgm:if name="Name36" func="var" arg="dir" op="equ" val="norm">
                <dgm:presOf axis="ch ch desOrSelf" ptType="node node node" st="1 4 1" cnt="1 1 0"/>
              </dgm:if>
              <dgm:else name="Name37">
                <dgm:presOf axis="ch ch desOrSelf" ptType="node node node" st="1 3 1" cnt="1 1 0"/>
              </dgm:else>
            </dgm:choose>
            <dgm:constrLst/>
            <dgm:ruleLst>
              <dgm:rule type="primFontSz" val="5" fact="NaN" max="NaN"/>
            </dgm:ruleLst>
          </dgm:layoutNode>
        </dgm:layoutNode>
        <dgm:layoutNode name="centerTile" styleLbl="fgShp">
          <dgm:varLst>
            <dgm:chMax val="0"/>
            <dgm:chPref val="0"/>
          </dgm:varLst>
          <dgm:alg type="tx"/>
          <dgm:shape xmlns:r="http://schemas.openxmlformats.org/officeDocument/2006/relationships" type="roundRect" r:blip="">
            <dgm:adjLst/>
          </dgm:shape>
          <dgm:presOf axis="ch" ptType="node" cnt="1"/>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8"/>
    </dgm:choose>
  </dgm:layoutNode>
</dgm:layoutDef>
</file>

<file path=ppt/diagrams/layout2.xml><?xml version="1.0" encoding="utf-8"?>
<dgm:layoutDef xmlns:dgm="http://schemas.openxmlformats.org/drawingml/2006/diagram" xmlns:a="http://schemas.openxmlformats.org/drawingml/2006/main" uniqueId="urn:microsoft.com/office/officeart/2005/8/layout/chevronAccent+Icon">
  <dgm:title val="Chevron Accent Process"/>
  <dgm:desc val="Use to show sequential steps in a task, process, or workflow, or to emphasize movement or direction. Works best with minimal Level 1 and Level 2 text."/>
  <dgm:catLst>
    <dgm:cat type="process" pri="9500"/>
    <dgm:cat type="officeonline" pri="2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osite" refType="w"/>
      <dgm:constr type="primFontSz" for="des" forName="txNode" op="equ" val="65"/>
      <dgm:constr type="w" for="ch" forName="compositeSpace" refType="w" refFor="ch" refForName="composite" fact="0.028"/>
    </dgm:constrLst>
    <dgm:ruleLst/>
    <dgm:forEach name="Name4" axis="ch" ptType="node">
      <dgm:layoutNode name="composite">
        <dgm:alg type="composite"/>
        <dgm:shape xmlns:r="http://schemas.openxmlformats.org/officeDocument/2006/relationships" r:blip="">
          <dgm:adjLst/>
        </dgm:shape>
        <dgm:presOf/>
        <dgm:choose name="Name5">
          <dgm:if name="Name6" func="var" arg="dir" op="equ" val="norm">
            <dgm:constrLst>
              <dgm:constr type="l" for="ch" forName="bgChev"/>
              <dgm:constr type="w" for="ch" forName="bgChev" refType="w" fact="0.9"/>
              <dgm:constr type="t" for="ch" forName="bgChev"/>
              <dgm:constr type="h" for="ch" forName="bgChev" refType="w" refFor="ch" refForName="bgChev" fact="0.386"/>
              <dgm:constr type="l" for="ch" forName="txNode" refType="w" fact="0.24"/>
              <dgm:constr type="w" for="ch" forName="txNode" refType="w" fact="0.76"/>
              <dgm:constr type="t" for="ch" forName="txNode" refType="h" refFor="ch" refForName="bgChev" fact="0.25"/>
              <dgm:constr type="h" for="ch" forName="txNode" refType="h" refFor="ch" refForName="bgChev"/>
            </dgm:constrLst>
          </dgm:if>
          <dgm:else name="Name7">
            <dgm:constrLst>
              <dgm:constr type="l" for="ch" forName="bgChev" refType="w" fact="0.1"/>
              <dgm:constr type="w" for="ch" forName="bgChev" refType="w" fact="0.9"/>
              <dgm:constr type="t" for="ch" forName="bgChev"/>
              <dgm:constr type="h" for="ch" forName="bgChev" refType="w" refFor="ch" refForName="bgChev" fact="0.386"/>
              <dgm:constr type="l" for="ch" forName="txNode"/>
              <dgm:constr type="w" for="ch" forName="txNode" refType="w" fact="0.76"/>
              <dgm:constr type="t" for="ch" forName="txNode" refType="h" refFor="ch" refForName="bgChev" fact="0.25"/>
              <dgm:constr type="h" for="ch" forName="txNode" refType="h" refFor="ch" refForName="bgChev"/>
            </dgm:constrLst>
          </dgm:else>
        </dgm:choose>
        <dgm:ruleLst/>
        <dgm:layoutNode name="bgChev" styleLbl="node1">
          <dgm:alg type="sp"/>
          <dgm:choose name="Name8">
            <dgm:if name="Name9" func="var" arg="dir" op="equ" val="norm">
              <dgm:shape xmlns:r="http://schemas.openxmlformats.org/officeDocument/2006/relationships" type="chevron" r:blip="">
                <dgm:adjLst>
                  <dgm:adj idx="1" val="0.4"/>
                </dgm:adjLst>
              </dgm:shape>
            </dgm:if>
            <dgm:else name="Name10">
              <dgm:shape xmlns:r="http://schemas.openxmlformats.org/officeDocument/2006/relationships" rot="180" type="chevron" r:blip="">
                <dgm:adjLst>
                  <dgm:adj idx="1" val="0.4"/>
                </dgm:adjLst>
              </dgm:shape>
            </dgm:else>
          </dgm:choose>
          <dgm:presOf/>
          <dgm:constrLst/>
        </dgm:layoutNode>
        <dgm:layoutNode name="txNode" styleLbl="fgAcc1">
          <dgm:varLst>
            <dgm:bulletEnabled val="1"/>
          </dgm:varLst>
          <dgm:alg type="tx"/>
          <dgm:shape xmlns:r="http://schemas.openxmlformats.org/officeDocument/2006/relationships" type="roundRect" r:blip="">
            <dgm:adjLst>
              <dgm:adj idx="1" val="0.1"/>
            </dgm:adjLst>
          </dgm:shape>
          <dgm:presOf axis="desOrSelf" ptType="node"/>
          <dgm:ruleLst>
            <dgm:rule type="primFontSz" val="5" fact="NaN" max="NaN"/>
          </dgm:ruleLst>
        </dgm:layoutNode>
      </dgm:layoutNode>
      <dgm:forEach name="Name11" axis="followSib" ptType="sibTrans" cnt="1">
        <dgm:layoutNode name="compositeSpace">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5408BC5D-5509-85AF-DAA0-B1E2C2A3DEA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a:extLst>
              <a:ext uri="{FF2B5EF4-FFF2-40B4-BE49-F238E27FC236}">
                <a16:creationId xmlns:a16="http://schemas.microsoft.com/office/drawing/2014/main" id="{339B0DD8-F000-0754-756F-1ECC4211601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2275BBA-6A19-4049-A667-EF6DB534094C}" type="datetimeFigureOut">
              <a:rPr lang="en-IN" smtClean="0"/>
              <a:t>10-06-2022</a:t>
            </a:fld>
            <a:endParaRPr lang="en-IN"/>
          </a:p>
        </p:txBody>
      </p:sp>
      <p:sp>
        <p:nvSpPr>
          <p:cNvPr id="4" name="Footer Placeholder 3">
            <a:extLst>
              <a:ext uri="{FF2B5EF4-FFF2-40B4-BE49-F238E27FC236}">
                <a16:creationId xmlns:a16="http://schemas.microsoft.com/office/drawing/2014/main" id="{7E578277-74A1-661E-B070-F89BA0A30BC0}"/>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5" name="Slide Number Placeholder 4">
            <a:extLst>
              <a:ext uri="{FF2B5EF4-FFF2-40B4-BE49-F238E27FC236}">
                <a16:creationId xmlns:a16="http://schemas.microsoft.com/office/drawing/2014/main" id="{4583A946-9EC1-1A42-158B-6777FF2981B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B3A91F3C-0A3C-4F23-B771-D78ABCDE890A}" type="slidenum">
              <a:rPr lang="en-IN" smtClean="0"/>
              <a:t>‹#›</a:t>
            </a:fld>
            <a:endParaRPr lang="en-IN"/>
          </a:p>
        </p:txBody>
      </p:sp>
    </p:spTree>
    <p:extLst>
      <p:ext uri="{BB962C8B-B14F-4D97-AF65-F5344CB8AC3E}">
        <p14:creationId xmlns:p14="http://schemas.microsoft.com/office/powerpoint/2010/main" val="1628683302"/>
      </p:ext>
    </p:extLst>
  </p:cSld>
  <p:clrMap bg1="lt1" tx1="dk1" bg2="lt2" tx2="dk2" accent1="accent1" accent2="accent2" accent3="accent3" accent4="accent4" accent5="accent5" accent6="accent6" hlink="hlink" folHlink="folHlink"/>
</p:handoutMaster>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6-09T11:27:52.173"/>
    </inkml:context>
    <inkml:brush xml:id="br0">
      <inkml:brushProperty name="width" value="0.05" units="cm"/>
      <inkml:brushProperty name="height" value="0.05" units="cm"/>
    </inkml:brush>
  </inkml:definitions>
  <inkml:trace contextRef="#ctx0" brushRef="#br0">0 0 24575,'0'0'-8191</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273BBD5-7D1D-43AA-9BB4-F817ECC1EC89}" type="datetimeFigureOut">
              <a:rPr lang="en-IN" smtClean="0"/>
              <a:t>10-06-2022</a:t>
            </a:fld>
            <a:endParaRPr lang="en-IN"/>
          </a:p>
        </p:txBody>
      </p:sp>
      <p:sp>
        <p:nvSpPr>
          <p:cNvPr id="4" name="Slide Image Placeholder 3"/>
          <p:cNvSpPr>
            <a:spLocks noGrp="1" noRot="1" noChangeAspect="1"/>
          </p:cNvSpPr>
          <p:nvPr>
            <p:ph type="sldImg" idx="2"/>
          </p:nvPr>
        </p:nvSpPr>
        <p:spPr>
          <a:xfrm>
            <a:off x="2266950" y="1143000"/>
            <a:ext cx="23241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A0EE9D7-586E-4BDB-824D-AC1183504F37}" type="slidenum">
              <a:rPr lang="en-IN" smtClean="0"/>
              <a:t>‹#›</a:t>
            </a:fld>
            <a:endParaRPr lang="en-IN"/>
          </a:p>
        </p:txBody>
      </p:sp>
    </p:spTree>
    <p:extLst>
      <p:ext uri="{BB962C8B-B14F-4D97-AF65-F5344CB8AC3E}">
        <p14:creationId xmlns:p14="http://schemas.microsoft.com/office/powerpoint/2010/main" val="98042743"/>
      </p:ext>
    </p:extLst>
  </p:cSld>
  <p:clrMap bg1="lt1" tx1="dk1" bg2="lt2" tx2="dk2" accent1="accent1" accent2="accent2" accent3="accent3" accent4="accent4" accent5="accent5" accent6="accent6" hlink="hlink" folHlink="folHlink"/>
  <p:notesStyle>
    <a:lvl1pPr marL="0" algn="l" defTabSz="3678174" rtl="0" eaLnBrk="1" latinLnBrk="0" hangingPunct="1">
      <a:defRPr sz="4827" kern="1200">
        <a:solidFill>
          <a:schemeClr val="tx1"/>
        </a:solidFill>
        <a:latin typeface="+mn-lt"/>
        <a:ea typeface="+mn-ea"/>
        <a:cs typeface="+mn-cs"/>
      </a:defRPr>
    </a:lvl1pPr>
    <a:lvl2pPr marL="1839087" algn="l" defTabSz="3678174" rtl="0" eaLnBrk="1" latinLnBrk="0" hangingPunct="1">
      <a:defRPr sz="4827" kern="1200">
        <a:solidFill>
          <a:schemeClr val="tx1"/>
        </a:solidFill>
        <a:latin typeface="+mn-lt"/>
        <a:ea typeface="+mn-ea"/>
        <a:cs typeface="+mn-cs"/>
      </a:defRPr>
    </a:lvl2pPr>
    <a:lvl3pPr marL="3678174" algn="l" defTabSz="3678174" rtl="0" eaLnBrk="1" latinLnBrk="0" hangingPunct="1">
      <a:defRPr sz="4827" kern="1200">
        <a:solidFill>
          <a:schemeClr val="tx1"/>
        </a:solidFill>
        <a:latin typeface="+mn-lt"/>
        <a:ea typeface="+mn-ea"/>
        <a:cs typeface="+mn-cs"/>
      </a:defRPr>
    </a:lvl3pPr>
    <a:lvl4pPr marL="5517261" algn="l" defTabSz="3678174" rtl="0" eaLnBrk="1" latinLnBrk="0" hangingPunct="1">
      <a:defRPr sz="4827" kern="1200">
        <a:solidFill>
          <a:schemeClr val="tx1"/>
        </a:solidFill>
        <a:latin typeface="+mn-lt"/>
        <a:ea typeface="+mn-ea"/>
        <a:cs typeface="+mn-cs"/>
      </a:defRPr>
    </a:lvl4pPr>
    <a:lvl5pPr marL="7356348" algn="l" defTabSz="3678174" rtl="0" eaLnBrk="1" latinLnBrk="0" hangingPunct="1">
      <a:defRPr sz="4827" kern="1200">
        <a:solidFill>
          <a:schemeClr val="tx1"/>
        </a:solidFill>
        <a:latin typeface="+mn-lt"/>
        <a:ea typeface="+mn-ea"/>
        <a:cs typeface="+mn-cs"/>
      </a:defRPr>
    </a:lvl5pPr>
    <a:lvl6pPr marL="9195435" algn="l" defTabSz="3678174" rtl="0" eaLnBrk="1" latinLnBrk="0" hangingPunct="1">
      <a:defRPr sz="4827" kern="1200">
        <a:solidFill>
          <a:schemeClr val="tx1"/>
        </a:solidFill>
        <a:latin typeface="+mn-lt"/>
        <a:ea typeface="+mn-ea"/>
        <a:cs typeface="+mn-cs"/>
      </a:defRPr>
    </a:lvl6pPr>
    <a:lvl7pPr marL="11034522" algn="l" defTabSz="3678174" rtl="0" eaLnBrk="1" latinLnBrk="0" hangingPunct="1">
      <a:defRPr sz="4827" kern="1200">
        <a:solidFill>
          <a:schemeClr val="tx1"/>
        </a:solidFill>
        <a:latin typeface="+mn-lt"/>
        <a:ea typeface="+mn-ea"/>
        <a:cs typeface="+mn-cs"/>
      </a:defRPr>
    </a:lvl7pPr>
    <a:lvl8pPr marL="12873609" algn="l" defTabSz="3678174" rtl="0" eaLnBrk="1" latinLnBrk="0" hangingPunct="1">
      <a:defRPr sz="4827" kern="1200">
        <a:solidFill>
          <a:schemeClr val="tx1"/>
        </a:solidFill>
        <a:latin typeface="+mn-lt"/>
        <a:ea typeface="+mn-ea"/>
        <a:cs typeface="+mn-cs"/>
      </a:defRPr>
    </a:lvl8pPr>
    <a:lvl9pPr marL="14712696" algn="l" defTabSz="3678174" rtl="0" eaLnBrk="1" latinLnBrk="0" hangingPunct="1">
      <a:defRPr sz="4827"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8577" y="40797692"/>
            <a:ext cx="32909828" cy="291412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45" y="40373934"/>
            <a:ext cx="32909828" cy="40797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2962656" y="4837441"/>
            <a:ext cx="27157680" cy="22730143"/>
          </a:xfrm>
        </p:spPr>
        <p:txBody>
          <a:bodyPr anchor="b">
            <a:normAutofit/>
          </a:bodyPr>
          <a:lstStyle>
            <a:lvl1pPr algn="l">
              <a:lnSpc>
                <a:spcPct val="85000"/>
              </a:lnSpc>
              <a:defRPr sz="28800" spc="-18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2970137" y="28399427"/>
            <a:ext cx="27157680" cy="7285302"/>
          </a:xfrm>
        </p:spPr>
        <p:txBody>
          <a:bodyPr lIns="91440" rIns="91440">
            <a:normAutofit/>
          </a:bodyPr>
          <a:lstStyle>
            <a:lvl1pPr marL="0" indent="0" algn="l">
              <a:buNone/>
              <a:defRPr sz="8640" cap="all" spc="720" baseline="0">
                <a:solidFill>
                  <a:schemeClr val="tx2"/>
                </a:solidFill>
                <a:latin typeface="+mj-lt"/>
              </a:defRPr>
            </a:lvl1pPr>
            <a:lvl2pPr marL="1645920" indent="0" algn="ctr">
              <a:buNone/>
              <a:defRPr sz="8640"/>
            </a:lvl2pPr>
            <a:lvl3pPr marL="3291840" indent="0" algn="ctr">
              <a:buNone/>
              <a:defRPr sz="8640"/>
            </a:lvl3pPr>
            <a:lvl4pPr marL="4937760" indent="0" algn="ctr">
              <a:buNone/>
              <a:defRPr sz="7200"/>
            </a:lvl4pPr>
            <a:lvl5pPr marL="6583680" indent="0" algn="ctr">
              <a:buNone/>
              <a:defRPr sz="7200"/>
            </a:lvl5pPr>
            <a:lvl6pPr marL="8229600" indent="0" algn="ctr">
              <a:buNone/>
              <a:defRPr sz="7200"/>
            </a:lvl6pPr>
            <a:lvl7pPr marL="9875520" indent="0" algn="ctr">
              <a:buNone/>
              <a:defRPr sz="7200"/>
            </a:lvl7pPr>
            <a:lvl8pPr marL="11521440" indent="0" algn="ctr">
              <a:buNone/>
              <a:defRPr sz="7200"/>
            </a:lvl8pPr>
            <a:lvl9pPr marL="13167360" indent="0" algn="ctr">
              <a:buNone/>
              <a:defRPr sz="7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E62B9A71-5E6E-407E-9BE5-8DEFFC317506}" type="datetimeFigureOut">
              <a:rPr lang="en-IN" smtClean="0"/>
              <a:t>10-06-2022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EC903403-B4B5-4A5B-A654-138F1E5BC304}" type="slidenum">
              <a:rPr lang="en-IN" smtClean="0"/>
              <a:t>‹#›</a:t>
            </a:fld>
            <a:endParaRPr lang="en-IN"/>
          </a:p>
        </p:txBody>
      </p:sp>
      <p:cxnSp>
        <p:nvCxnSpPr>
          <p:cNvPr id="9" name="Straight Connector 8"/>
          <p:cNvCxnSpPr/>
          <p:nvPr/>
        </p:nvCxnSpPr>
        <p:spPr>
          <a:xfrm>
            <a:off x="3260678" y="27684148"/>
            <a:ext cx="26663904"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583752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62B9A71-5E6E-407E-9BE5-8DEFFC317506}" type="datetimeFigureOut">
              <a:rPr lang="en-IN" smtClean="0"/>
              <a:t>10-06-2022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EC903403-B4B5-4A5B-A654-138F1E5BC304}" type="slidenum">
              <a:rPr lang="en-IN" smtClean="0"/>
              <a:t>‹#›</a:t>
            </a:fld>
            <a:endParaRPr lang="en-IN"/>
          </a:p>
        </p:txBody>
      </p:sp>
    </p:spTree>
    <p:extLst>
      <p:ext uri="{BB962C8B-B14F-4D97-AF65-F5344CB8AC3E}">
        <p14:creationId xmlns:p14="http://schemas.microsoft.com/office/powerpoint/2010/main" val="36864453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8577" y="40797692"/>
            <a:ext cx="32909828" cy="291412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45" y="40373934"/>
            <a:ext cx="32909828" cy="40797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23557232" y="2627948"/>
            <a:ext cx="7098030" cy="36712684"/>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263142" y="2627948"/>
            <a:ext cx="20882610" cy="36712684"/>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62B9A71-5E6E-407E-9BE5-8DEFFC317506}" type="datetimeFigureOut">
              <a:rPr lang="en-IN" smtClean="0"/>
              <a:t>10-06-2022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EC903403-B4B5-4A5B-A654-138F1E5BC304}" type="slidenum">
              <a:rPr lang="en-IN" smtClean="0"/>
              <a:t>‹#›</a:t>
            </a:fld>
            <a:endParaRPr lang="en-IN"/>
          </a:p>
        </p:txBody>
      </p:sp>
    </p:spTree>
    <p:extLst>
      <p:ext uri="{BB962C8B-B14F-4D97-AF65-F5344CB8AC3E}">
        <p14:creationId xmlns:p14="http://schemas.microsoft.com/office/powerpoint/2010/main" val="16593930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62B9A71-5E6E-407E-9BE5-8DEFFC317506}" type="datetimeFigureOut">
              <a:rPr lang="en-IN" smtClean="0"/>
              <a:t>10-06-2022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EC903403-B4B5-4A5B-A654-138F1E5BC304}" type="slidenum">
              <a:rPr lang="en-IN" smtClean="0"/>
              <a:t>‹#›</a:t>
            </a:fld>
            <a:endParaRPr lang="en-IN"/>
          </a:p>
        </p:txBody>
      </p:sp>
    </p:spTree>
    <p:extLst>
      <p:ext uri="{BB962C8B-B14F-4D97-AF65-F5344CB8AC3E}">
        <p14:creationId xmlns:p14="http://schemas.microsoft.com/office/powerpoint/2010/main" val="32379353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8577" y="40797692"/>
            <a:ext cx="32909828" cy="291412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45" y="40373934"/>
            <a:ext cx="32909828" cy="40797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2962656" y="4837441"/>
            <a:ext cx="27157680" cy="22730143"/>
          </a:xfrm>
        </p:spPr>
        <p:txBody>
          <a:bodyPr anchor="b" anchorCtr="0">
            <a:normAutofit/>
          </a:bodyPr>
          <a:lstStyle>
            <a:lvl1pPr>
              <a:lnSpc>
                <a:spcPct val="85000"/>
              </a:lnSpc>
              <a:defRPr sz="288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2962656" y="28383537"/>
            <a:ext cx="27157680" cy="7285302"/>
          </a:xfrm>
        </p:spPr>
        <p:txBody>
          <a:bodyPr lIns="91440" rIns="91440" anchor="t" anchorCtr="0">
            <a:normAutofit/>
          </a:bodyPr>
          <a:lstStyle>
            <a:lvl1pPr marL="0" indent="0">
              <a:buNone/>
              <a:defRPr sz="8640" cap="all" spc="720" baseline="0">
                <a:solidFill>
                  <a:schemeClr val="tx2"/>
                </a:solidFill>
                <a:latin typeface="+mj-lt"/>
              </a:defRPr>
            </a:lvl1pPr>
            <a:lvl2pPr marL="1645920" indent="0">
              <a:buNone/>
              <a:defRPr sz="6480">
                <a:solidFill>
                  <a:schemeClr val="tx1">
                    <a:tint val="75000"/>
                  </a:schemeClr>
                </a:solidFill>
              </a:defRPr>
            </a:lvl2pPr>
            <a:lvl3pPr marL="3291840" indent="0">
              <a:buNone/>
              <a:defRPr sz="5760">
                <a:solidFill>
                  <a:schemeClr val="tx1">
                    <a:tint val="75000"/>
                  </a:schemeClr>
                </a:solidFill>
              </a:defRPr>
            </a:lvl3pPr>
            <a:lvl4pPr marL="4937760" indent="0">
              <a:buNone/>
              <a:defRPr sz="5040">
                <a:solidFill>
                  <a:schemeClr val="tx1">
                    <a:tint val="75000"/>
                  </a:schemeClr>
                </a:solidFill>
              </a:defRPr>
            </a:lvl4pPr>
            <a:lvl5pPr marL="6583680" indent="0">
              <a:buNone/>
              <a:defRPr sz="5040">
                <a:solidFill>
                  <a:schemeClr val="tx1">
                    <a:tint val="75000"/>
                  </a:schemeClr>
                </a:solidFill>
              </a:defRPr>
            </a:lvl5pPr>
            <a:lvl6pPr marL="8229600" indent="0">
              <a:buNone/>
              <a:defRPr sz="5040">
                <a:solidFill>
                  <a:schemeClr val="tx1">
                    <a:tint val="75000"/>
                  </a:schemeClr>
                </a:solidFill>
              </a:defRPr>
            </a:lvl6pPr>
            <a:lvl7pPr marL="9875520" indent="0">
              <a:buNone/>
              <a:defRPr sz="5040">
                <a:solidFill>
                  <a:schemeClr val="tx1">
                    <a:tint val="75000"/>
                  </a:schemeClr>
                </a:solidFill>
              </a:defRPr>
            </a:lvl7pPr>
            <a:lvl8pPr marL="11521440" indent="0">
              <a:buNone/>
              <a:defRPr sz="5040">
                <a:solidFill>
                  <a:schemeClr val="tx1">
                    <a:tint val="75000"/>
                  </a:schemeClr>
                </a:solidFill>
              </a:defRPr>
            </a:lvl8pPr>
            <a:lvl9pPr marL="13167360" indent="0">
              <a:buNone/>
              <a:defRPr sz="504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62B9A71-5E6E-407E-9BE5-8DEFFC317506}" type="datetimeFigureOut">
              <a:rPr lang="en-IN" smtClean="0"/>
              <a:t>10-06-2022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EC903403-B4B5-4A5B-A654-138F1E5BC304}" type="slidenum">
              <a:rPr lang="en-IN" smtClean="0"/>
              <a:t>‹#›</a:t>
            </a:fld>
            <a:endParaRPr lang="en-IN"/>
          </a:p>
        </p:txBody>
      </p:sp>
      <p:cxnSp>
        <p:nvCxnSpPr>
          <p:cNvPr id="9" name="Straight Connector 8"/>
          <p:cNvCxnSpPr/>
          <p:nvPr/>
        </p:nvCxnSpPr>
        <p:spPr>
          <a:xfrm>
            <a:off x="3260678" y="27684148"/>
            <a:ext cx="26663904"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853285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2962656" y="1826772"/>
            <a:ext cx="27157680" cy="924689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2962656" y="11764428"/>
            <a:ext cx="13331952" cy="2564425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16788384" y="11764424"/>
            <a:ext cx="13331952" cy="2564426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62B9A71-5E6E-407E-9BE5-8DEFFC317506}" type="datetimeFigureOut">
              <a:rPr lang="en-IN" smtClean="0"/>
              <a:t>10-06-2022</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EC903403-B4B5-4A5B-A654-138F1E5BC304}" type="slidenum">
              <a:rPr lang="en-IN" smtClean="0"/>
              <a:t>‹#›</a:t>
            </a:fld>
            <a:endParaRPr lang="en-IN"/>
          </a:p>
        </p:txBody>
      </p:sp>
    </p:spTree>
    <p:extLst>
      <p:ext uri="{BB962C8B-B14F-4D97-AF65-F5344CB8AC3E}">
        <p14:creationId xmlns:p14="http://schemas.microsoft.com/office/powerpoint/2010/main" val="12824789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2962656" y="1826772"/>
            <a:ext cx="27157680" cy="9246897"/>
          </a:xfrm>
        </p:spPr>
        <p:txBody>
          <a:bodyPr/>
          <a:lstStyle/>
          <a:p>
            <a:r>
              <a:rPr lang="en-US"/>
              <a:t>Click to edit Master title style</a:t>
            </a:r>
            <a:endParaRPr lang="en-US" dirty="0"/>
          </a:p>
        </p:txBody>
      </p:sp>
      <p:sp>
        <p:nvSpPr>
          <p:cNvPr id="3" name="Text Placeholder 2"/>
          <p:cNvSpPr>
            <a:spLocks noGrp="1"/>
          </p:cNvSpPr>
          <p:nvPr>
            <p:ph type="body" idx="1"/>
          </p:nvPr>
        </p:nvSpPr>
        <p:spPr>
          <a:xfrm>
            <a:off x="2962656" y="11766445"/>
            <a:ext cx="13331952" cy="4692946"/>
          </a:xfrm>
        </p:spPr>
        <p:txBody>
          <a:bodyPr lIns="91440" rIns="91440" anchor="ctr">
            <a:normAutofit/>
          </a:bodyPr>
          <a:lstStyle>
            <a:lvl1pPr marL="0" indent="0">
              <a:buNone/>
              <a:defRPr sz="7200" b="0" cap="all" baseline="0">
                <a:solidFill>
                  <a:schemeClr val="tx2"/>
                </a:solidFill>
              </a:defRPr>
            </a:lvl1pPr>
            <a:lvl2pPr marL="1645920" indent="0">
              <a:buNone/>
              <a:defRPr sz="7200" b="1"/>
            </a:lvl2pPr>
            <a:lvl3pPr marL="3291840" indent="0">
              <a:buNone/>
              <a:defRPr sz="6480" b="1"/>
            </a:lvl3pPr>
            <a:lvl4pPr marL="4937760" indent="0">
              <a:buNone/>
              <a:defRPr sz="5760" b="1"/>
            </a:lvl4pPr>
            <a:lvl5pPr marL="6583680" indent="0">
              <a:buNone/>
              <a:defRPr sz="5760" b="1"/>
            </a:lvl5pPr>
            <a:lvl6pPr marL="8229600" indent="0">
              <a:buNone/>
              <a:defRPr sz="5760" b="1"/>
            </a:lvl6pPr>
            <a:lvl7pPr marL="9875520" indent="0">
              <a:buNone/>
              <a:defRPr sz="5760" b="1"/>
            </a:lvl7pPr>
            <a:lvl8pPr marL="11521440" indent="0">
              <a:buNone/>
              <a:defRPr sz="5760" b="1"/>
            </a:lvl8pPr>
            <a:lvl9pPr marL="13167360" indent="0">
              <a:buNone/>
              <a:defRPr sz="5760" b="1"/>
            </a:lvl9pPr>
          </a:lstStyle>
          <a:p>
            <a:pPr lvl="0"/>
            <a:r>
              <a:rPr lang="en-US"/>
              <a:t>Click to edit Master text styles</a:t>
            </a:r>
          </a:p>
        </p:txBody>
      </p:sp>
      <p:sp>
        <p:nvSpPr>
          <p:cNvPr id="4" name="Content Placeholder 3"/>
          <p:cNvSpPr>
            <a:spLocks noGrp="1"/>
          </p:cNvSpPr>
          <p:nvPr>
            <p:ph sz="half" idx="2"/>
          </p:nvPr>
        </p:nvSpPr>
        <p:spPr>
          <a:xfrm>
            <a:off x="2962656" y="16459397"/>
            <a:ext cx="13331952" cy="2094929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16788384" y="11766445"/>
            <a:ext cx="13331952" cy="4692946"/>
          </a:xfrm>
        </p:spPr>
        <p:txBody>
          <a:bodyPr lIns="91440" rIns="91440" anchor="ctr">
            <a:normAutofit/>
          </a:bodyPr>
          <a:lstStyle>
            <a:lvl1pPr marL="0" indent="0">
              <a:buNone/>
              <a:defRPr sz="7200" b="0" cap="all" baseline="0">
                <a:solidFill>
                  <a:schemeClr val="tx2"/>
                </a:solidFill>
              </a:defRPr>
            </a:lvl1pPr>
            <a:lvl2pPr marL="1645920" indent="0">
              <a:buNone/>
              <a:defRPr sz="7200" b="1"/>
            </a:lvl2pPr>
            <a:lvl3pPr marL="3291840" indent="0">
              <a:buNone/>
              <a:defRPr sz="6480" b="1"/>
            </a:lvl3pPr>
            <a:lvl4pPr marL="4937760" indent="0">
              <a:buNone/>
              <a:defRPr sz="5760" b="1"/>
            </a:lvl4pPr>
            <a:lvl5pPr marL="6583680" indent="0">
              <a:buNone/>
              <a:defRPr sz="5760" b="1"/>
            </a:lvl5pPr>
            <a:lvl6pPr marL="8229600" indent="0">
              <a:buNone/>
              <a:defRPr sz="5760" b="1"/>
            </a:lvl6pPr>
            <a:lvl7pPr marL="9875520" indent="0">
              <a:buNone/>
              <a:defRPr sz="5760" b="1"/>
            </a:lvl7pPr>
            <a:lvl8pPr marL="11521440" indent="0">
              <a:buNone/>
              <a:defRPr sz="5760" b="1"/>
            </a:lvl8pPr>
            <a:lvl9pPr marL="13167360" indent="0">
              <a:buNone/>
              <a:defRPr sz="5760" b="1"/>
            </a:lvl9pPr>
          </a:lstStyle>
          <a:p>
            <a:pPr lvl="0"/>
            <a:r>
              <a:rPr lang="en-US"/>
              <a:t>Click to edit Master text styles</a:t>
            </a:r>
          </a:p>
        </p:txBody>
      </p:sp>
      <p:sp>
        <p:nvSpPr>
          <p:cNvPr id="6" name="Content Placeholder 5"/>
          <p:cNvSpPr>
            <a:spLocks noGrp="1"/>
          </p:cNvSpPr>
          <p:nvPr>
            <p:ph sz="quarter" idx="4"/>
          </p:nvPr>
        </p:nvSpPr>
        <p:spPr>
          <a:xfrm>
            <a:off x="16788384" y="16459391"/>
            <a:ext cx="13331952" cy="2094929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E62B9A71-5E6E-407E-9BE5-8DEFFC317506}" type="datetimeFigureOut">
              <a:rPr lang="en-IN" smtClean="0"/>
              <a:t>10-06-2022</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EC903403-B4B5-4A5B-A654-138F1E5BC304}" type="slidenum">
              <a:rPr lang="en-IN" smtClean="0"/>
              <a:t>‹#›</a:t>
            </a:fld>
            <a:endParaRPr lang="en-IN"/>
          </a:p>
        </p:txBody>
      </p:sp>
    </p:spTree>
    <p:extLst>
      <p:ext uri="{BB962C8B-B14F-4D97-AF65-F5344CB8AC3E}">
        <p14:creationId xmlns:p14="http://schemas.microsoft.com/office/powerpoint/2010/main" val="3058555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E62B9A71-5E6E-407E-9BE5-8DEFFC317506}" type="datetimeFigureOut">
              <a:rPr lang="en-IN" smtClean="0"/>
              <a:t>10-06-2022</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EC903403-B4B5-4A5B-A654-138F1E5BC304}" type="slidenum">
              <a:rPr lang="en-IN" smtClean="0"/>
              <a:t>‹#›</a:t>
            </a:fld>
            <a:endParaRPr lang="en-IN"/>
          </a:p>
        </p:txBody>
      </p:sp>
    </p:spTree>
    <p:extLst>
      <p:ext uri="{BB962C8B-B14F-4D97-AF65-F5344CB8AC3E}">
        <p14:creationId xmlns:p14="http://schemas.microsoft.com/office/powerpoint/2010/main" val="12868401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8577" y="40797692"/>
            <a:ext cx="32909828" cy="291412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45" y="40373934"/>
            <a:ext cx="32909828" cy="40797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E62B9A71-5E6E-407E-9BE5-8DEFFC317506}" type="datetimeFigureOut">
              <a:rPr lang="en-IN" smtClean="0"/>
              <a:t>10-06-2022</a:t>
            </a:fld>
            <a:endParaRPr lang="en-IN"/>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IN"/>
          </a:p>
        </p:txBody>
      </p:sp>
      <p:sp>
        <p:nvSpPr>
          <p:cNvPr id="9" name="Slide Number Placeholder 8"/>
          <p:cNvSpPr>
            <a:spLocks noGrp="1"/>
          </p:cNvSpPr>
          <p:nvPr>
            <p:ph type="sldNum" sz="quarter" idx="12"/>
          </p:nvPr>
        </p:nvSpPr>
        <p:spPr/>
        <p:txBody>
          <a:bodyPr/>
          <a:lstStyle/>
          <a:p>
            <a:fld id="{EC903403-B4B5-4A5B-A654-138F1E5BC304}" type="slidenum">
              <a:rPr lang="en-IN" smtClean="0"/>
              <a:t>‹#›</a:t>
            </a:fld>
            <a:endParaRPr lang="en-IN"/>
          </a:p>
        </p:txBody>
      </p:sp>
    </p:spTree>
    <p:extLst>
      <p:ext uri="{BB962C8B-B14F-4D97-AF65-F5344CB8AC3E}">
        <p14:creationId xmlns:p14="http://schemas.microsoft.com/office/powerpoint/2010/main" val="33384432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49" y="0"/>
            <a:ext cx="10937135" cy="4371181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0908191" y="0"/>
            <a:ext cx="172822" cy="4371181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234440" y="3788351"/>
            <a:ext cx="8641080" cy="14570604"/>
          </a:xfrm>
        </p:spPr>
        <p:txBody>
          <a:bodyPr anchor="b">
            <a:normAutofit/>
          </a:bodyPr>
          <a:lstStyle>
            <a:lvl1pPr>
              <a:defRPr sz="1296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12961620" y="4662593"/>
            <a:ext cx="17529048" cy="3351239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234440" y="18650373"/>
            <a:ext cx="8641080" cy="21538005"/>
          </a:xfrm>
        </p:spPr>
        <p:txBody>
          <a:bodyPr lIns="91440" rIns="91440">
            <a:normAutofit/>
          </a:bodyPr>
          <a:lstStyle>
            <a:lvl1pPr marL="0" indent="0">
              <a:buNone/>
              <a:defRPr sz="5400">
                <a:solidFill>
                  <a:srgbClr val="FFFFFF"/>
                </a:solidFill>
              </a:defRPr>
            </a:lvl1pPr>
            <a:lvl2pPr marL="1645920" indent="0">
              <a:buNone/>
              <a:defRPr sz="4320"/>
            </a:lvl2pPr>
            <a:lvl3pPr marL="3291840" indent="0">
              <a:buNone/>
              <a:defRPr sz="3600"/>
            </a:lvl3pPr>
            <a:lvl4pPr marL="4937760" indent="0">
              <a:buNone/>
              <a:defRPr sz="3240"/>
            </a:lvl4pPr>
            <a:lvl5pPr marL="6583680" indent="0">
              <a:buNone/>
              <a:defRPr sz="3240"/>
            </a:lvl5pPr>
            <a:lvl6pPr marL="8229600" indent="0">
              <a:buNone/>
              <a:defRPr sz="3240"/>
            </a:lvl6pPr>
            <a:lvl7pPr marL="9875520" indent="0">
              <a:buNone/>
              <a:defRPr sz="3240"/>
            </a:lvl7pPr>
            <a:lvl8pPr marL="11521440" indent="0">
              <a:buNone/>
              <a:defRPr sz="3240"/>
            </a:lvl8pPr>
            <a:lvl9pPr marL="13167360" indent="0">
              <a:buNone/>
              <a:defRPr sz="3240"/>
            </a:lvl9pPr>
          </a:lstStyle>
          <a:p>
            <a:pPr lvl="0"/>
            <a:r>
              <a:rPr lang="en-US"/>
              <a:t>Click to edit Master text styles</a:t>
            </a:r>
          </a:p>
        </p:txBody>
      </p:sp>
      <p:sp>
        <p:nvSpPr>
          <p:cNvPr id="5" name="Date Placeholder 4"/>
          <p:cNvSpPr>
            <a:spLocks noGrp="1"/>
          </p:cNvSpPr>
          <p:nvPr>
            <p:ph type="dt" sz="half" idx="10"/>
          </p:nvPr>
        </p:nvSpPr>
        <p:spPr>
          <a:xfrm>
            <a:off x="1256884" y="41173663"/>
            <a:ext cx="7069979" cy="2327249"/>
          </a:xfrm>
        </p:spPr>
        <p:txBody>
          <a:bodyPr/>
          <a:lstStyle>
            <a:lvl1pPr algn="l">
              <a:defRPr/>
            </a:lvl1pPr>
          </a:lstStyle>
          <a:p>
            <a:fld id="{E62B9A71-5E6E-407E-9BE5-8DEFFC317506}" type="datetimeFigureOut">
              <a:rPr lang="en-IN" smtClean="0"/>
              <a:t>10-06-2022</a:t>
            </a:fld>
            <a:endParaRPr lang="en-IN"/>
          </a:p>
        </p:txBody>
      </p:sp>
      <p:sp>
        <p:nvSpPr>
          <p:cNvPr id="6" name="Footer Placeholder 5"/>
          <p:cNvSpPr>
            <a:spLocks noGrp="1"/>
          </p:cNvSpPr>
          <p:nvPr>
            <p:ph type="ftr" sz="quarter" idx="11"/>
          </p:nvPr>
        </p:nvSpPr>
        <p:spPr>
          <a:xfrm>
            <a:off x="12961620" y="41173663"/>
            <a:ext cx="12550140" cy="2327249"/>
          </a:xfrm>
        </p:spPr>
        <p:txBody>
          <a:bodyPr/>
          <a:lstStyle>
            <a:lvl1pPr algn="l">
              <a:defRPr>
                <a:solidFill>
                  <a:schemeClr val="tx2"/>
                </a:solidFill>
              </a:defRPr>
            </a:lvl1pPr>
          </a:lstStyle>
          <a:p>
            <a:endParaRPr lang="en-IN"/>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EC903403-B4B5-4A5B-A654-138F1E5BC304}" type="slidenum">
              <a:rPr lang="en-IN" smtClean="0"/>
              <a:t>‹#›</a:t>
            </a:fld>
            <a:endParaRPr lang="en-IN"/>
          </a:p>
        </p:txBody>
      </p:sp>
    </p:spTree>
    <p:extLst>
      <p:ext uri="{BB962C8B-B14F-4D97-AF65-F5344CB8AC3E}">
        <p14:creationId xmlns:p14="http://schemas.microsoft.com/office/powerpoint/2010/main" val="39678744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2" y="31569643"/>
            <a:ext cx="32909828" cy="1214217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5" y="31327921"/>
            <a:ext cx="32909828" cy="40797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2962656" y="32346741"/>
            <a:ext cx="27322272" cy="5245418"/>
          </a:xfrm>
        </p:spPr>
        <p:txBody>
          <a:bodyPr tIns="0" bIns="0" anchor="b">
            <a:noAutofit/>
          </a:bodyPr>
          <a:lstStyle>
            <a:lvl1pPr>
              <a:defRPr sz="1296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45" y="0"/>
            <a:ext cx="32918360" cy="31327921"/>
          </a:xfrm>
          <a:solidFill>
            <a:schemeClr val="bg2">
              <a:lumMod val="90000"/>
            </a:schemeClr>
          </a:solidFill>
        </p:spPr>
        <p:txBody>
          <a:bodyPr lIns="457200" tIns="457200" anchor="t"/>
          <a:lstStyle>
            <a:lvl1pPr marL="0" indent="0">
              <a:buNone/>
              <a:defRPr sz="11520"/>
            </a:lvl1pPr>
            <a:lvl2pPr marL="1645920" indent="0">
              <a:buNone/>
              <a:defRPr sz="10080"/>
            </a:lvl2pPr>
            <a:lvl3pPr marL="3291840" indent="0">
              <a:buNone/>
              <a:defRPr sz="8640"/>
            </a:lvl3pPr>
            <a:lvl4pPr marL="4937760" indent="0">
              <a:buNone/>
              <a:defRPr sz="7200"/>
            </a:lvl4pPr>
            <a:lvl5pPr marL="6583680" indent="0">
              <a:buNone/>
              <a:defRPr sz="7200"/>
            </a:lvl5pPr>
            <a:lvl6pPr marL="8229600" indent="0">
              <a:buNone/>
              <a:defRPr sz="7200"/>
            </a:lvl6pPr>
            <a:lvl7pPr marL="9875520" indent="0">
              <a:buNone/>
              <a:defRPr sz="7200"/>
            </a:lvl7pPr>
            <a:lvl8pPr marL="11521440" indent="0">
              <a:buNone/>
              <a:defRPr sz="7200"/>
            </a:lvl8pPr>
            <a:lvl9pPr marL="13167360" indent="0">
              <a:buNone/>
              <a:defRPr sz="7200"/>
            </a:lvl9pPr>
          </a:lstStyle>
          <a:p>
            <a:r>
              <a:rPr lang="en-US"/>
              <a:t>Click icon to add picture</a:t>
            </a:r>
            <a:endParaRPr lang="en-US" dirty="0"/>
          </a:p>
        </p:txBody>
      </p:sp>
      <p:sp>
        <p:nvSpPr>
          <p:cNvPr id="4" name="Text Placeholder 3"/>
          <p:cNvSpPr>
            <a:spLocks noGrp="1"/>
          </p:cNvSpPr>
          <p:nvPr>
            <p:ph type="body" sz="half" idx="2"/>
          </p:nvPr>
        </p:nvSpPr>
        <p:spPr>
          <a:xfrm>
            <a:off x="2962656" y="37650442"/>
            <a:ext cx="27322272" cy="3788357"/>
          </a:xfrm>
        </p:spPr>
        <p:txBody>
          <a:bodyPr lIns="91440" tIns="0" rIns="91440" bIns="0">
            <a:normAutofit/>
          </a:bodyPr>
          <a:lstStyle>
            <a:lvl1pPr marL="0" indent="0">
              <a:spcBef>
                <a:spcPts val="0"/>
              </a:spcBef>
              <a:spcAft>
                <a:spcPts val="2160"/>
              </a:spcAft>
              <a:buNone/>
              <a:defRPr sz="5400">
                <a:solidFill>
                  <a:srgbClr val="FFFFFF"/>
                </a:solidFill>
              </a:defRPr>
            </a:lvl1pPr>
            <a:lvl2pPr marL="1645920" indent="0">
              <a:buNone/>
              <a:defRPr sz="4320"/>
            </a:lvl2pPr>
            <a:lvl3pPr marL="3291840" indent="0">
              <a:buNone/>
              <a:defRPr sz="3600"/>
            </a:lvl3pPr>
            <a:lvl4pPr marL="4937760" indent="0">
              <a:buNone/>
              <a:defRPr sz="3240"/>
            </a:lvl4pPr>
            <a:lvl5pPr marL="6583680" indent="0">
              <a:buNone/>
              <a:defRPr sz="3240"/>
            </a:lvl5pPr>
            <a:lvl6pPr marL="8229600" indent="0">
              <a:buNone/>
              <a:defRPr sz="3240"/>
            </a:lvl6pPr>
            <a:lvl7pPr marL="9875520" indent="0">
              <a:buNone/>
              <a:defRPr sz="3240"/>
            </a:lvl7pPr>
            <a:lvl8pPr marL="11521440" indent="0">
              <a:buNone/>
              <a:defRPr sz="3240"/>
            </a:lvl8pPr>
            <a:lvl9pPr marL="13167360" indent="0">
              <a:buNone/>
              <a:defRPr sz="3240"/>
            </a:lvl9pPr>
          </a:lstStyle>
          <a:p>
            <a:pPr lvl="0"/>
            <a:r>
              <a:rPr lang="en-US"/>
              <a:t>Click to edit Master text styles</a:t>
            </a:r>
          </a:p>
        </p:txBody>
      </p:sp>
      <p:sp>
        <p:nvSpPr>
          <p:cNvPr id="5" name="Date Placeholder 4"/>
          <p:cNvSpPr>
            <a:spLocks noGrp="1"/>
          </p:cNvSpPr>
          <p:nvPr>
            <p:ph type="dt" sz="half" idx="10"/>
          </p:nvPr>
        </p:nvSpPr>
        <p:spPr/>
        <p:txBody>
          <a:bodyPr/>
          <a:lstStyle/>
          <a:p>
            <a:fld id="{E62B9A71-5E6E-407E-9BE5-8DEFFC317506}" type="datetimeFigureOut">
              <a:rPr lang="en-IN" smtClean="0"/>
              <a:t>10-06-2022</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EC903403-B4B5-4A5B-A654-138F1E5BC304}" type="slidenum">
              <a:rPr lang="en-IN" smtClean="0"/>
              <a:t>‹#›</a:t>
            </a:fld>
            <a:endParaRPr lang="en-IN"/>
          </a:p>
        </p:txBody>
      </p:sp>
    </p:spTree>
    <p:extLst>
      <p:ext uri="{BB962C8B-B14F-4D97-AF65-F5344CB8AC3E}">
        <p14:creationId xmlns:p14="http://schemas.microsoft.com/office/powerpoint/2010/main" val="32730756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2" y="40797692"/>
            <a:ext cx="32918404" cy="291412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2" y="40373933"/>
            <a:ext cx="32918404" cy="42375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2962656" y="1826772"/>
            <a:ext cx="27157680" cy="924689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2962654" y="11764418"/>
            <a:ext cx="27157684" cy="25644264"/>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2962661" y="41173663"/>
            <a:ext cx="6675131" cy="2327249"/>
          </a:xfrm>
          <a:prstGeom prst="rect">
            <a:avLst/>
          </a:prstGeom>
        </p:spPr>
        <p:txBody>
          <a:bodyPr vert="horz" lIns="91440" tIns="45720" rIns="91440" bIns="45720" rtlCol="0" anchor="ctr"/>
          <a:lstStyle>
            <a:lvl1pPr algn="l">
              <a:defRPr sz="3240">
                <a:solidFill>
                  <a:srgbClr val="FFFFFF"/>
                </a:solidFill>
              </a:defRPr>
            </a:lvl1pPr>
          </a:lstStyle>
          <a:p>
            <a:fld id="{E62B9A71-5E6E-407E-9BE5-8DEFFC317506}" type="datetimeFigureOut">
              <a:rPr lang="en-IN" smtClean="0"/>
              <a:t>10-06-2022</a:t>
            </a:fld>
            <a:endParaRPr lang="en-IN"/>
          </a:p>
        </p:txBody>
      </p:sp>
      <p:sp>
        <p:nvSpPr>
          <p:cNvPr id="5" name="Footer Placeholder 4"/>
          <p:cNvSpPr>
            <a:spLocks noGrp="1"/>
          </p:cNvSpPr>
          <p:nvPr>
            <p:ph type="ftr" sz="quarter" idx="3"/>
          </p:nvPr>
        </p:nvSpPr>
        <p:spPr>
          <a:xfrm>
            <a:off x="9952702" y="41173663"/>
            <a:ext cx="13021571" cy="2327249"/>
          </a:xfrm>
          <a:prstGeom prst="rect">
            <a:avLst/>
          </a:prstGeom>
        </p:spPr>
        <p:txBody>
          <a:bodyPr vert="horz" lIns="91440" tIns="45720" rIns="91440" bIns="45720" rtlCol="0" anchor="ctr"/>
          <a:lstStyle>
            <a:lvl1pPr algn="ctr">
              <a:defRPr sz="3240" cap="all" baseline="0">
                <a:solidFill>
                  <a:srgbClr val="FFFFFF"/>
                </a:solidFill>
              </a:defRPr>
            </a:lvl1pPr>
          </a:lstStyle>
          <a:p>
            <a:endParaRPr lang="en-IN"/>
          </a:p>
        </p:txBody>
      </p:sp>
      <p:sp>
        <p:nvSpPr>
          <p:cNvPr id="6" name="Slide Number Placeholder 5"/>
          <p:cNvSpPr>
            <a:spLocks noGrp="1"/>
          </p:cNvSpPr>
          <p:nvPr>
            <p:ph type="sldNum" sz="quarter" idx="4"/>
          </p:nvPr>
        </p:nvSpPr>
        <p:spPr>
          <a:xfrm>
            <a:off x="26731240" y="41173663"/>
            <a:ext cx="3542468" cy="2327249"/>
          </a:xfrm>
          <a:prstGeom prst="rect">
            <a:avLst/>
          </a:prstGeom>
        </p:spPr>
        <p:txBody>
          <a:bodyPr vert="horz" lIns="91440" tIns="45720" rIns="91440" bIns="45720" rtlCol="0" anchor="ctr"/>
          <a:lstStyle>
            <a:lvl1pPr algn="r">
              <a:defRPr sz="3780">
                <a:solidFill>
                  <a:srgbClr val="FFFFFF"/>
                </a:solidFill>
              </a:defRPr>
            </a:lvl1pPr>
          </a:lstStyle>
          <a:p>
            <a:fld id="{EC903403-B4B5-4A5B-A654-138F1E5BC304}" type="slidenum">
              <a:rPr lang="en-IN" smtClean="0"/>
              <a:t>‹#›</a:t>
            </a:fld>
            <a:endParaRPr lang="en-IN"/>
          </a:p>
        </p:txBody>
      </p:sp>
      <p:cxnSp>
        <p:nvCxnSpPr>
          <p:cNvPr id="10" name="Straight Connector 9"/>
          <p:cNvCxnSpPr/>
          <p:nvPr/>
        </p:nvCxnSpPr>
        <p:spPr>
          <a:xfrm>
            <a:off x="3222536" y="11076751"/>
            <a:ext cx="26910792"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28830964"/>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defTabSz="3291840" rtl="0" eaLnBrk="1" latinLnBrk="0" hangingPunct="1">
        <a:lnSpc>
          <a:spcPct val="85000"/>
        </a:lnSpc>
        <a:spcBef>
          <a:spcPct val="0"/>
        </a:spcBef>
        <a:buNone/>
        <a:defRPr sz="17280" kern="1200" spc="-180" baseline="0">
          <a:solidFill>
            <a:schemeClr val="tx1">
              <a:lumMod val="75000"/>
              <a:lumOff val="25000"/>
            </a:schemeClr>
          </a:solidFill>
          <a:latin typeface="+mj-lt"/>
          <a:ea typeface="+mj-ea"/>
          <a:cs typeface="+mj-cs"/>
        </a:defRPr>
      </a:lvl1pPr>
    </p:titleStyle>
    <p:bodyStyle>
      <a:lvl1pPr marL="329184" indent="-329184" algn="l" defTabSz="3291840" rtl="0" eaLnBrk="1" latinLnBrk="0" hangingPunct="1">
        <a:lnSpc>
          <a:spcPct val="90000"/>
        </a:lnSpc>
        <a:spcBef>
          <a:spcPts val="4320"/>
        </a:spcBef>
        <a:spcAft>
          <a:spcPts val="720"/>
        </a:spcAft>
        <a:buClr>
          <a:schemeClr val="accent1"/>
        </a:buClr>
        <a:buSzPct val="100000"/>
        <a:buFont typeface="Calibri" panose="020F0502020204030204" pitchFamily="34" charset="0"/>
        <a:buChar char=" "/>
        <a:defRPr sz="7200" kern="1200">
          <a:solidFill>
            <a:schemeClr val="tx1">
              <a:lumMod val="75000"/>
              <a:lumOff val="25000"/>
            </a:schemeClr>
          </a:solidFill>
          <a:latin typeface="+mn-lt"/>
          <a:ea typeface="+mn-ea"/>
          <a:cs typeface="+mn-cs"/>
        </a:defRPr>
      </a:lvl1pPr>
      <a:lvl2pPr marL="1382573" indent="-658368" algn="l" defTabSz="3291840" rtl="0" eaLnBrk="1" latinLnBrk="0" hangingPunct="1">
        <a:lnSpc>
          <a:spcPct val="90000"/>
        </a:lnSpc>
        <a:spcBef>
          <a:spcPts val="720"/>
        </a:spcBef>
        <a:spcAft>
          <a:spcPts val="1440"/>
        </a:spcAft>
        <a:buClr>
          <a:schemeClr val="accent1"/>
        </a:buClr>
        <a:buFont typeface="Calibri" pitchFamily="34" charset="0"/>
        <a:buChar char="◦"/>
        <a:defRPr sz="6480" kern="1200">
          <a:solidFill>
            <a:schemeClr val="tx1">
              <a:lumMod val="75000"/>
              <a:lumOff val="25000"/>
            </a:schemeClr>
          </a:solidFill>
          <a:latin typeface="+mn-lt"/>
          <a:ea typeface="+mn-ea"/>
          <a:cs typeface="+mn-cs"/>
        </a:defRPr>
      </a:lvl2pPr>
      <a:lvl3pPr marL="2040941" indent="-658368" algn="l" defTabSz="3291840" rtl="0" eaLnBrk="1" latinLnBrk="0" hangingPunct="1">
        <a:lnSpc>
          <a:spcPct val="90000"/>
        </a:lnSpc>
        <a:spcBef>
          <a:spcPts val="720"/>
        </a:spcBef>
        <a:spcAft>
          <a:spcPts val="1440"/>
        </a:spcAft>
        <a:buClr>
          <a:schemeClr val="accent1"/>
        </a:buClr>
        <a:buFont typeface="Calibri" pitchFamily="34" charset="0"/>
        <a:buChar char="◦"/>
        <a:defRPr sz="5040" kern="1200">
          <a:solidFill>
            <a:schemeClr val="tx1">
              <a:lumMod val="75000"/>
              <a:lumOff val="25000"/>
            </a:schemeClr>
          </a:solidFill>
          <a:latin typeface="+mn-lt"/>
          <a:ea typeface="+mn-ea"/>
          <a:cs typeface="+mn-cs"/>
        </a:defRPr>
      </a:lvl3pPr>
      <a:lvl4pPr marL="2699309" indent="-658368" algn="l" defTabSz="3291840" rtl="0" eaLnBrk="1" latinLnBrk="0" hangingPunct="1">
        <a:lnSpc>
          <a:spcPct val="90000"/>
        </a:lnSpc>
        <a:spcBef>
          <a:spcPts val="720"/>
        </a:spcBef>
        <a:spcAft>
          <a:spcPts val="1440"/>
        </a:spcAft>
        <a:buClr>
          <a:schemeClr val="accent1"/>
        </a:buClr>
        <a:buFont typeface="Calibri" pitchFamily="34" charset="0"/>
        <a:buChar char="◦"/>
        <a:defRPr sz="5040" kern="1200">
          <a:solidFill>
            <a:schemeClr val="tx1">
              <a:lumMod val="75000"/>
              <a:lumOff val="25000"/>
            </a:schemeClr>
          </a:solidFill>
          <a:latin typeface="+mn-lt"/>
          <a:ea typeface="+mn-ea"/>
          <a:cs typeface="+mn-cs"/>
        </a:defRPr>
      </a:lvl4pPr>
      <a:lvl5pPr marL="3357677" indent="-658368" algn="l" defTabSz="3291840" rtl="0" eaLnBrk="1" latinLnBrk="0" hangingPunct="1">
        <a:lnSpc>
          <a:spcPct val="90000"/>
        </a:lnSpc>
        <a:spcBef>
          <a:spcPts val="720"/>
        </a:spcBef>
        <a:spcAft>
          <a:spcPts val="1440"/>
        </a:spcAft>
        <a:buClr>
          <a:schemeClr val="accent1"/>
        </a:buClr>
        <a:buFont typeface="Calibri" pitchFamily="34" charset="0"/>
        <a:buChar char="◦"/>
        <a:defRPr sz="5040" kern="1200">
          <a:solidFill>
            <a:schemeClr val="tx1">
              <a:lumMod val="75000"/>
              <a:lumOff val="25000"/>
            </a:schemeClr>
          </a:solidFill>
          <a:latin typeface="+mn-lt"/>
          <a:ea typeface="+mn-ea"/>
          <a:cs typeface="+mn-cs"/>
        </a:defRPr>
      </a:lvl5pPr>
      <a:lvl6pPr marL="3960000" indent="-822960" algn="l" defTabSz="3291840" rtl="0" eaLnBrk="1" latinLnBrk="0" hangingPunct="1">
        <a:lnSpc>
          <a:spcPct val="90000"/>
        </a:lnSpc>
        <a:spcBef>
          <a:spcPts val="720"/>
        </a:spcBef>
        <a:spcAft>
          <a:spcPts val="1440"/>
        </a:spcAft>
        <a:buClr>
          <a:schemeClr val="accent1"/>
        </a:buClr>
        <a:buFont typeface="Calibri" pitchFamily="34" charset="0"/>
        <a:buChar char="◦"/>
        <a:defRPr sz="5040" kern="1200">
          <a:solidFill>
            <a:schemeClr val="tx1">
              <a:lumMod val="75000"/>
              <a:lumOff val="25000"/>
            </a:schemeClr>
          </a:solidFill>
          <a:latin typeface="+mn-lt"/>
          <a:ea typeface="+mn-ea"/>
          <a:cs typeface="+mn-cs"/>
        </a:defRPr>
      </a:lvl6pPr>
      <a:lvl7pPr marL="4680000" indent="-822960" algn="l" defTabSz="3291840" rtl="0" eaLnBrk="1" latinLnBrk="0" hangingPunct="1">
        <a:lnSpc>
          <a:spcPct val="90000"/>
        </a:lnSpc>
        <a:spcBef>
          <a:spcPts val="720"/>
        </a:spcBef>
        <a:spcAft>
          <a:spcPts val="1440"/>
        </a:spcAft>
        <a:buClr>
          <a:schemeClr val="accent1"/>
        </a:buClr>
        <a:buFont typeface="Calibri" pitchFamily="34" charset="0"/>
        <a:buChar char="◦"/>
        <a:defRPr sz="5040" kern="1200">
          <a:solidFill>
            <a:schemeClr val="tx1">
              <a:lumMod val="75000"/>
              <a:lumOff val="25000"/>
            </a:schemeClr>
          </a:solidFill>
          <a:latin typeface="+mn-lt"/>
          <a:ea typeface="+mn-ea"/>
          <a:cs typeface="+mn-cs"/>
        </a:defRPr>
      </a:lvl7pPr>
      <a:lvl8pPr marL="5400000" indent="-822960" algn="l" defTabSz="3291840" rtl="0" eaLnBrk="1" latinLnBrk="0" hangingPunct="1">
        <a:lnSpc>
          <a:spcPct val="90000"/>
        </a:lnSpc>
        <a:spcBef>
          <a:spcPts val="720"/>
        </a:spcBef>
        <a:spcAft>
          <a:spcPts val="1440"/>
        </a:spcAft>
        <a:buClr>
          <a:schemeClr val="accent1"/>
        </a:buClr>
        <a:buFont typeface="Calibri" pitchFamily="34" charset="0"/>
        <a:buChar char="◦"/>
        <a:defRPr sz="5040" kern="1200">
          <a:solidFill>
            <a:schemeClr val="tx1">
              <a:lumMod val="75000"/>
              <a:lumOff val="25000"/>
            </a:schemeClr>
          </a:solidFill>
          <a:latin typeface="+mn-lt"/>
          <a:ea typeface="+mn-ea"/>
          <a:cs typeface="+mn-cs"/>
        </a:defRPr>
      </a:lvl8pPr>
      <a:lvl9pPr marL="6120000" indent="-822960" algn="l" defTabSz="3291840" rtl="0" eaLnBrk="1" latinLnBrk="0" hangingPunct="1">
        <a:lnSpc>
          <a:spcPct val="90000"/>
        </a:lnSpc>
        <a:spcBef>
          <a:spcPts val="720"/>
        </a:spcBef>
        <a:spcAft>
          <a:spcPts val="1440"/>
        </a:spcAft>
        <a:buClr>
          <a:schemeClr val="accent1"/>
        </a:buClr>
        <a:buFont typeface="Calibri" pitchFamily="34" charset="0"/>
        <a:buChar char="◦"/>
        <a:defRPr sz="5040" kern="1200">
          <a:solidFill>
            <a:schemeClr val="tx1">
              <a:lumMod val="75000"/>
              <a:lumOff val="25000"/>
            </a:schemeClr>
          </a:solidFill>
          <a:latin typeface="+mn-lt"/>
          <a:ea typeface="+mn-ea"/>
          <a:cs typeface="+mn-cs"/>
        </a:defRPr>
      </a:lvl9pPr>
    </p:bodyStyle>
    <p:otherStyle>
      <a:defPPr>
        <a:defRPr lang="en-US"/>
      </a:defPPr>
      <a:lvl1pPr marL="0" algn="l" defTabSz="3291840" rtl="0" eaLnBrk="1" latinLnBrk="0" hangingPunct="1">
        <a:defRPr sz="6480" kern="1200">
          <a:solidFill>
            <a:schemeClr val="tx1"/>
          </a:solidFill>
          <a:latin typeface="+mn-lt"/>
          <a:ea typeface="+mn-ea"/>
          <a:cs typeface="+mn-cs"/>
        </a:defRPr>
      </a:lvl1pPr>
      <a:lvl2pPr marL="1645920" algn="l" defTabSz="3291840" rtl="0" eaLnBrk="1" latinLnBrk="0" hangingPunct="1">
        <a:defRPr sz="6480" kern="1200">
          <a:solidFill>
            <a:schemeClr val="tx1"/>
          </a:solidFill>
          <a:latin typeface="+mn-lt"/>
          <a:ea typeface="+mn-ea"/>
          <a:cs typeface="+mn-cs"/>
        </a:defRPr>
      </a:lvl2pPr>
      <a:lvl3pPr marL="3291840" algn="l" defTabSz="3291840" rtl="0" eaLnBrk="1" latinLnBrk="0" hangingPunct="1">
        <a:defRPr sz="6480" kern="1200">
          <a:solidFill>
            <a:schemeClr val="tx1"/>
          </a:solidFill>
          <a:latin typeface="+mn-lt"/>
          <a:ea typeface="+mn-ea"/>
          <a:cs typeface="+mn-cs"/>
        </a:defRPr>
      </a:lvl3pPr>
      <a:lvl4pPr marL="4937760" algn="l" defTabSz="3291840" rtl="0" eaLnBrk="1" latinLnBrk="0" hangingPunct="1">
        <a:defRPr sz="6480" kern="1200">
          <a:solidFill>
            <a:schemeClr val="tx1"/>
          </a:solidFill>
          <a:latin typeface="+mn-lt"/>
          <a:ea typeface="+mn-ea"/>
          <a:cs typeface="+mn-cs"/>
        </a:defRPr>
      </a:lvl4pPr>
      <a:lvl5pPr marL="6583680" algn="l" defTabSz="3291840" rtl="0" eaLnBrk="1" latinLnBrk="0" hangingPunct="1">
        <a:defRPr sz="6480" kern="1200">
          <a:solidFill>
            <a:schemeClr val="tx1"/>
          </a:solidFill>
          <a:latin typeface="+mn-lt"/>
          <a:ea typeface="+mn-ea"/>
          <a:cs typeface="+mn-cs"/>
        </a:defRPr>
      </a:lvl5pPr>
      <a:lvl6pPr marL="8229600" algn="l" defTabSz="3291840" rtl="0" eaLnBrk="1" latinLnBrk="0" hangingPunct="1">
        <a:defRPr sz="6480" kern="1200">
          <a:solidFill>
            <a:schemeClr val="tx1"/>
          </a:solidFill>
          <a:latin typeface="+mn-lt"/>
          <a:ea typeface="+mn-ea"/>
          <a:cs typeface="+mn-cs"/>
        </a:defRPr>
      </a:lvl6pPr>
      <a:lvl7pPr marL="9875520" algn="l" defTabSz="3291840" rtl="0" eaLnBrk="1" latinLnBrk="0" hangingPunct="1">
        <a:defRPr sz="6480" kern="1200">
          <a:solidFill>
            <a:schemeClr val="tx1"/>
          </a:solidFill>
          <a:latin typeface="+mn-lt"/>
          <a:ea typeface="+mn-ea"/>
          <a:cs typeface="+mn-cs"/>
        </a:defRPr>
      </a:lvl7pPr>
      <a:lvl8pPr marL="11521440" algn="l" defTabSz="3291840" rtl="0" eaLnBrk="1" latinLnBrk="0" hangingPunct="1">
        <a:defRPr sz="6480" kern="1200">
          <a:solidFill>
            <a:schemeClr val="tx1"/>
          </a:solidFill>
          <a:latin typeface="+mn-lt"/>
          <a:ea typeface="+mn-ea"/>
          <a:cs typeface="+mn-cs"/>
        </a:defRPr>
      </a:lvl8pPr>
      <a:lvl9pPr marL="13167360" algn="l" defTabSz="3291840" rtl="0" eaLnBrk="1" latinLnBrk="0" hangingPunct="1">
        <a:defRPr sz="648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diagramLayout" Target="../diagrams/layout1.xml"/><Relationship Id="rId13" Type="http://schemas.openxmlformats.org/officeDocument/2006/relationships/diagramData" Target="../diagrams/data2.xml"/><Relationship Id="rId18" Type="http://schemas.openxmlformats.org/officeDocument/2006/relationships/customXml" Target="../ink/ink1.xml"/><Relationship Id="rId26" Type="http://schemas.openxmlformats.org/officeDocument/2006/relationships/image" Target="../media/image12.jpeg"/><Relationship Id="rId3" Type="http://schemas.openxmlformats.org/officeDocument/2006/relationships/image" Target="../media/image2.png"/><Relationship Id="rId21" Type="http://schemas.openxmlformats.org/officeDocument/2006/relationships/image" Target="../media/image9.jpg"/><Relationship Id="rId7" Type="http://schemas.openxmlformats.org/officeDocument/2006/relationships/diagramData" Target="../diagrams/data1.xml"/><Relationship Id="rId12" Type="http://schemas.openxmlformats.org/officeDocument/2006/relationships/image" Target="../media/image6.jpeg"/><Relationship Id="rId17" Type="http://schemas.microsoft.com/office/2007/relationships/diagramDrawing" Target="../diagrams/drawing2.xml"/><Relationship Id="rId25" Type="http://schemas.openxmlformats.org/officeDocument/2006/relationships/chart" Target="../charts/chart2.xml"/><Relationship Id="rId2" Type="http://schemas.openxmlformats.org/officeDocument/2006/relationships/image" Target="../media/image1.png"/><Relationship Id="rId16" Type="http://schemas.openxmlformats.org/officeDocument/2006/relationships/diagramColors" Target="../diagrams/colors2.xml"/><Relationship Id="rId20" Type="http://schemas.openxmlformats.org/officeDocument/2006/relationships/image" Target="../media/image8.png"/><Relationship Id="rId29" Type="http://schemas.openxmlformats.org/officeDocument/2006/relationships/image" Target="../media/image15.png"/><Relationship Id="rId1" Type="http://schemas.openxmlformats.org/officeDocument/2006/relationships/slideLayout" Target="../slideLayouts/slideLayout7.xml"/><Relationship Id="rId6" Type="http://schemas.openxmlformats.org/officeDocument/2006/relationships/image" Target="../media/image5.png"/><Relationship Id="rId11" Type="http://schemas.microsoft.com/office/2007/relationships/diagramDrawing" Target="../diagrams/drawing1.xml"/><Relationship Id="rId24" Type="http://schemas.openxmlformats.org/officeDocument/2006/relationships/chart" Target="../charts/chart1.xml"/><Relationship Id="rId5" Type="http://schemas.openxmlformats.org/officeDocument/2006/relationships/image" Target="../media/image4.jpeg"/><Relationship Id="rId15" Type="http://schemas.openxmlformats.org/officeDocument/2006/relationships/diagramQuickStyle" Target="../diagrams/quickStyle2.xml"/><Relationship Id="rId23" Type="http://schemas.openxmlformats.org/officeDocument/2006/relationships/image" Target="../media/image11.png"/><Relationship Id="rId28" Type="http://schemas.openxmlformats.org/officeDocument/2006/relationships/image" Target="../media/image14.png"/><Relationship Id="rId10" Type="http://schemas.openxmlformats.org/officeDocument/2006/relationships/diagramColors" Target="../diagrams/colors1.xml"/><Relationship Id="rId19" Type="http://schemas.openxmlformats.org/officeDocument/2006/relationships/image" Target="../media/image7.png"/><Relationship Id="rId4" Type="http://schemas.openxmlformats.org/officeDocument/2006/relationships/image" Target="../media/image3.png"/><Relationship Id="rId9" Type="http://schemas.openxmlformats.org/officeDocument/2006/relationships/diagramQuickStyle" Target="../diagrams/quickStyle1.xml"/><Relationship Id="rId14" Type="http://schemas.openxmlformats.org/officeDocument/2006/relationships/diagramLayout" Target="../diagrams/layout2.xml"/><Relationship Id="rId22" Type="http://schemas.openxmlformats.org/officeDocument/2006/relationships/image" Target="../media/image10.png"/><Relationship Id="rId27" Type="http://schemas.openxmlformats.org/officeDocument/2006/relationships/image" Target="../media/image13.jpg"/><Relationship Id="rId30" Type="http://schemas.openxmlformats.org/officeDocument/2006/relationships/image" Target="../media/image16.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Rounded Corners 4">
            <a:extLst>
              <a:ext uri="{FF2B5EF4-FFF2-40B4-BE49-F238E27FC236}">
                <a16:creationId xmlns:a16="http://schemas.microsoft.com/office/drawing/2014/main" id="{25D30ED0-CEE4-664A-F78C-D004363B3A3D}"/>
              </a:ext>
            </a:extLst>
          </p:cNvPr>
          <p:cNvSpPr/>
          <p:nvPr/>
        </p:nvSpPr>
        <p:spPr>
          <a:xfrm>
            <a:off x="6299200" y="266700"/>
            <a:ext cx="20351750" cy="5107940"/>
          </a:xfrm>
          <a:prstGeom prst="roundRect">
            <a:avLst/>
          </a:prstGeom>
          <a:solidFill>
            <a:schemeClr val="accent1">
              <a:lumMod val="40000"/>
              <a:lumOff val="6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en-IN" sz="4800" u="sng" dirty="0">
                <a:ln w="0"/>
                <a:solidFill>
                  <a:srgbClr val="FF0000"/>
                </a:solidFill>
                <a:effectLst>
                  <a:outerShdw blurRad="38100" dist="19050" dir="2700000" algn="tl" rotWithShape="0">
                    <a:schemeClr val="dk1">
                      <a:alpha val="40000"/>
                    </a:schemeClr>
                  </a:outerShdw>
                </a:effectLst>
                <a:latin typeface="Algerian" panose="04020705040A02060702" pitchFamily="82" charset="0"/>
              </a:rPr>
              <a:t>GARBAGE FREE CITY 2022 DESKTOP ASSESSMENT AND QUALITY CHECK FOR FIELD ASSESSMENT</a:t>
            </a:r>
          </a:p>
          <a:p>
            <a:pPr algn="ctr"/>
            <a:endParaRPr lang="en-IN" sz="500" dirty="0">
              <a:ln>
                <a:solidFill>
                  <a:schemeClr val="tx1"/>
                </a:solidFill>
              </a:ln>
              <a:solidFill>
                <a:schemeClr val="tx1"/>
              </a:solidFill>
              <a:latin typeface="Candara Light" panose="020E0502030303020204" pitchFamily="34" charset="0"/>
            </a:endParaRPr>
          </a:p>
          <a:p>
            <a:pPr algn="ctr"/>
            <a:r>
              <a:rPr lang="en-IN" sz="2900" dirty="0">
                <a:ln>
                  <a:solidFill>
                    <a:schemeClr val="tx1"/>
                  </a:solidFill>
                </a:ln>
                <a:solidFill>
                  <a:schemeClr val="tx1"/>
                </a:solidFill>
                <a:latin typeface="Times New Roman" panose="02020603050405020304" pitchFamily="18" charset="0"/>
                <a:cs typeface="Times New Roman" panose="02020603050405020304" pitchFamily="18" charset="0"/>
              </a:rPr>
              <a:t>Presented by: Laxmikanta Lenka</a:t>
            </a:r>
          </a:p>
          <a:p>
            <a:pPr algn="ctr"/>
            <a:r>
              <a:rPr lang="en-IN" sz="2900" dirty="0">
                <a:ln>
                  <a:solidFill>
                    <a:schemeClr val="tx1"/>
                  </a:solidFill>
                </a:ln>
                <a:solidFill>
                  <a:schemeClr val="tx1"/>
                </a:solidFill>
                <a:latin typeface="Times New Roman" panose="02020603050405020304" pitchFamily="18" charset="0"/>
                <a:cs typeface="Times New Roman" panose="02020603050405020304" pitchFamily="18" charset="0"/>
              </a:rPr>
              <a:t>Enrolment Number: IIHMR-u/02/2021-23/0313</a:t>
            </a:r>
          </a:p>
          <a:p>
            <a:pPr algn="ctr"/>
            <a:r>
              <a:rPr lang="en-IN" sz="2900" dirty="0">
                <a:ln>
                  <a:solidFill>
                    <a:schemeClr val="tx1"/>
                  </a:solidFill>
                </a:ln>
                <a:solidFill>
                  <a:schemeClr val="tx1"/>
                </a:solidFill>
                <a:latin typeface="Times New Roman" panose="02020603050405020304" pitchFamily="18" charset="0"/>
                <a:cs typeface="Times New Roman" panose="02020603050405020304" pitchFamily="18" charset="0"/>
              </a:rPr>
              <a:t>   Subject Stream: MBA Pharmaceutical Management</a:t>
            </a:r>
          </a:p>
          <a:p>
            <a:pPr algn="ctr"/>
            <a:r>
              <a:rPr lang="en-IN" sz="2900" dirty="0">
                <a:ln>
                  <a:solidFill>
                    <a:schemeClr val="tx1"/>
                  </a:solidFill>
                </a:ln>
                <a:solidFill>
                  <a:schemeClr val="tx1"/>
                </a:solidFill>
                <a:latin typeface="Times New Roman" panose="02020603050405020304" pitchFamily="18" charset="0"/>
                <a:cs typeface="Times New Roman" panose="02020603050405020304" pitchFamily="18" charset="0"/>
              </a:rPr>
              <a:t>Faculty Mentor: </a:t>
            </a:r>
            <a:r>
              <a:rPr lang="en-IN" sz="2900" dirty="0" err="1">
                <a:ln>
                  <a:solidFill>
                    <a:schemeClr val="tx1"/>
                  </a:solidFill>
                </a:ln>
                <a:solidFill>
                  <a:schemeClr val="tx1"/>
                </a:solidFill>
                <a:latin typeface="Times New Roman" panose="02020603050405020304" pitchFamily="18" charset="0"/>
                <a:cs typeface="Times New Roman" panose="02020603050405020304" pitchFamily="18" charset="0"/>
              </a:rPr>
              <a:t>Dr.</a:t>
            </a:r>
            <a:r>
              <a:rPr lang="en-IN" sz="2900" dirty="0">
                <a:ln>
                  <a:solidFill>
                    <a:schemeClr val="tx1"/>
                  </a:solidFill>
                </a:ln>
                <a:solidFill>
                  <a:schemeClr val="tx1"/>
                </a:solidFill>
                <a:latin typeface="Times New Roman" panose="02020603050405020304" pitchFamily="18" charset="0"/>
                <a:cs typeface="Times New Roman" panose="02020603050405020304" pitchFamily="18" charset="0"/>
              </a:rPr>
              <a:t> Sudhinder Singh Chowhan</a:t>
            </a:r>
          </a:p>
          <a:p>
            <a:pPr algn="ctr"/>
            <a:r>
              <a:rPr lang="en-IN" sz="2900" dirty="0">
                <a:ln>
                  <a:solidFill>
                    <a:schemeClr val="tx1"/>
                  </a:solidFill>
                </a:ln>
                <a:solidFill>
                  <a:schemeClr val="tx1"/>
                </a:solidFill>
                <a:latin typeface="Times New Roman" panose="02020603050405020304" pitchFamily="18" charset="0"/>
                <a:cs typeface="Times New Roman" panose="02020603050405020304" pitchFamily="18" charset="0"/>
              </a:rPr>
              <a:t>Industrial Mentor : </a:t>
            </a:r>
            <a:r>
              <a:rPr lang="en-IN" sz="2900" dirty="0" err="1">
                <a:ln>
                  <a:solidFill>
                    <a:schemeClr val="tx1"/>
                  </a:solidFill>
                </a:ln>
                <a:solidFill>
                  <a:schemeClr val="tx1"/>
                </a:solidFill>
                <a:latin typeface="Times New Roman" panose="02020603050405020304" pitchFamily="18" charset="0"/>
                <a:cs typeface="Times New Roman" panose="02020603050405020304" pitchFamily="18" charset="0"/>
              </a:rPr>
              <a:t>Rashi</a:t>
            </a:r>
            <a:r>
              <a:rPr lang="en-IN" sz="2900" dirty="0">
                <a:ln>
                  <a:solidFill>
                    <a:schemeClr val="tx1"/>
                  </a:solidFill>
                </a:ln>
                <a:solidFill>
                  <a:schemeClr val="tx1"/>
                </a:solidFill>
                <a:latin typeface="Times New Roman" panose="02020603050405020304" pitchFamily="18" charset="0"/>
                <a:cs typeface="Times New Roman" panose="02020603050405020304" pitchFamily="18" charset="0"/>
              </a:rPr>
              <a:t> </a:t>
            </a:r>
            <a:r>
              <a:rPr lang="en-IN" sz="2900" dirty="0" err="1">
                <a:ln>
                  <a:solidFill>
                    <a:schemeClr val="tx1"/>
                  </a:solidFill>
                </a:ln>
                <a:solidFill>
                  <a:schemeClr val="tx1"/>
                </a:solidFill>
                <a:latin typeface="Times New Roman" panose="02020603050405020304" pitchFamily="18" charset="0"/>
                <a:cs typeface="Times New Roman" panose="02020603050405020304" pitchFamily="18" charset="0"/>
              </a:rPr>
              <a:t>Khare</a:t>
            </a:r>
            <a:endParaRPr lang="en-IN" sz="2900" dirty="0">
              <a:ln>
                <a:solidFill>
                  <a:schemeClr val="tx1"/>
                </a:solidFill>
              </a:ln>
              <a:solidFill>
                <a:schemeClr val="tx1"/>
              </a:solidFill>
              <a:latin typeface="Times New Roman" panose="02020603050405020304" pitchFamily="18" charset="0"/>
              <a:cs typeface="Times New Roman" panose="02020603050405020304" pitchFamily="18" charset="0"/>
            </a:endParaRPr>
          </a:p>
          <a:p>
            <a:pPr algn="ctr"/>
            <a:r>
              <a:rPr lang="en-IN" sz="2900" dirty="0">
                <a:ln>
                  <a:solidFill>
                    <a:schemeClr val="tx1"/>
                  </a:solidFill>
                </a:ln>
                <a:solidFill>
                  <a:schemeClr val="tx1"/>
                </a:solidFill>
                <a:latin typeface="Times New Roman" panose="02020603050405020304" pitchFamily="18" charset="0"/>
                <a:cs typeface="Times New Roman" panose="02020603050405020304" pitchFamily="18" charset="0"/>
              </a:rPr>
              <a:t>Organization for Summer Internship : IQVIA INDIA</a:t>
            </a:r>
          </a:p>
        </p:txBody>
      </p:sp>
      <p:pic>
        <p:nvPicPr>
          <p:cNvPr id="8" name="Picture 7" descr="Text&#10;&#10;Description automatically generated">
            <a:extLst>
              <a:ext uri="{FF2B5EF4-FFF2-40B4-BE49-F238E27FC236}">
                <a16:creationId xmlns:a16="http://schemas.microsoft.com/office/drawing/2014/main" id="{02D91E6B-25D0-8FFF-6B6B-754D1529CB3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7200" y="660619"/>
            <a:ext cx="5435600" cy="3630175"/>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10" name="Picture 9" descr="Logo, company name&#10;&#10;Description automatically generated">
            <a:extLst>
              <a:ext uri="{FF2B5EF4-FFF2-40B4-BE49-F238E27FC236}">
                <a16:creationId xmlns:a16="http://schemas.microsoft.com/office/drawing/2014/main" id="{900E5BF1-B41E-FF9B-9E0A-2895FF5790C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974800" y="584200"/>
            <a:ext cx="5537200" cy="3657600"/>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12" name="Rectangle: Rounded Corners 11">
            <a:extLst>
              <a:ext uri="{FF2B5EF4-FFF2-40B4-BE49-F238E27FC236}">
                <a16:creationId xmlns:a16="http://schemas.microsoft.com/office/drawing/2014/main" id="{6F3095B9-D71E-8C70-80E3-5B797A448649}"/>
              </a:ext>
            </a:extLst>
          </p:cNvPr>
          <p:cNvSpPr/>
          <p:nvPr/>
        </p:nvSpPr>
        <p:spPr>
          <a:xfrm>
            <a:off x="1869440" y="5862320"/>
            <a:ext cx="3362960" cy="1127760"/>
          </a:xfrm>
          <a:prstGeom prst="round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4000" b="1" dirty="0">
                <a:solidFill>
                  <a:srgbClr val="FFC000"/>
                </a:solidFill>
                <a:latin typeface="Times New Roman" panose="02020603050405020304" pitchFamily="18" charset="0"/>
                <a:cs typeface="Times New Roman" panose="02020603050405020304" pitchFamily="18" charset="0"/>
              </a:rPr>
              <a:t>ABOUT SBM</a:t>
            </a:r>
            <a:endParaRPr lang="en-IN" sz="4000" b="1" dirty="0">
              <a:solidFill>
                <a:srgbClr val="FFC000"/>
              </a:solidFill>
            </a:endParaRPr>
          </a:p>
        </p:txBody>
      </p:sp>
      <p:sp>
        <p:nvSpPr>
          <p:cNvPr id="20" name="Rectangle: Rounded Corners 19">
            <a:extLst>
              <a:ext uri="{FF2B5EF4-FFF2-40B4-BE49-F238E27FC236}">
                <a16:creationId xmlns:a16="http://schemas.microsoft.com/office/drawing/2014/main" id="{D6653CC4-3765-2962-D7AA-5D313D75E5E1}"/>
              </a:ext>
            </a:extLst>
          </p:cNvPr>
          <p:cNvSpPr/>
          <p:nvPr/>
        </p:nvSpPr>
        <p:spPr>
          <a:xfrm>
            <a:off x="25120600" y="5633720"/>
            <a:ext cx="4648200" cy="1036320"/>
          </a:xfrm>
          <a:prstGeom prst="round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4000" b="1" dirty="0">
                <a:solidFill>
                  <a:srgbClr val="FFC000"/>
                </a:solidFill>
                <a:latin typeface="Times New Roman" panose="02020603050405020304" pitchFamily="18" charset="0"/>
                <a:cs typeface="Times New Roman" panose="02020603050405020304" pitchFamily="18" charset="0"/>
              </a:rPr>
              <a:t>ABOUT PROJECT</a:t>
            </a:r>
          </a:p>
        </p:txBody>
      </p:sp>
      <p:sp>
        <p:nvSpPr>
          <p:cNvPr id="23" name="Rectangle: Rounded Corners 22">
            <a:extLst>
              <a:ext uri="{FF2B5EF4-FFF2-40B4-BE49-F238E27FC236}">
                <a16:creationId xmlns:a16="http://schemas.microsoft.com/office/drawing/2014/main" id="{9C985C66-F49D-E15B-F9F8-F78005D76565}"/>
              </a:ext>
            </a:extLst>
          </p:cNvPr>
          <p:cNvSpPr/>
          <p:nvPr/>
        </p:nvSpPr>
        <p:spPr>
          <a:xfrm>
            <a:off x="11328400" y="34925000"/>
            <a:ext cx="8153400" cy="1244600"/>
          </a:xfrm>
          <a:prstGeom prst="round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4000" b="1" dirty="0">
                <a:solidFill>
                  <a:srgbClr val="FFC000"/>
                </a:solidFill>
                <a:latin typeface="Times New Roman" panose="02020603050405020304" pitchFamily="18" charset="0"/>
                <a:cs typeface="Times New Roman" panose="02020603050405020304" pitchFamily="18" charset="0"/>
              </a:rPr>
              <a:t>LEARNING &amp; VALUE ADDITION </a:t>
            </a:r>
          </a:p>
        </p:txBody>
      </p:sp>
      <p:sp>
        <p:nvSpPr>
          <p:cNvPr id="26" name="Rectangle: Rounded Corners 25">
            <a:extLst>
              <a:ext uri="{FF2B5EF4-FFF2-40B4-BE49-F238E27FC236}">
                <a16:creationId xmlns:a16="http://schemas.microsoft.com/office/drawing/2014/main" id="{81864393-98FE-40DD-17AA-D8181EA8882D}"/>
              </a:ext>
            </a:extLst>
          </p:cNvPr>
          <p:cNvSpPr/>
          <p:nvPr/>
        </p:nvSpPr>
        <p:spPr>
          <a:xfrm>
            <a:off x="1955800" y="35001200"/>
            <a:ext cx="5689600" cy="1193800"/>
          </a:xfrm>
          <a:prstGeom prst="round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4000" b="1" dirty="0">
                <a:solidFill>
                  <a:srgbClr val="FFC000"/>
                </a:solidFill>
                <a:latin typeface="Times New Roman" panose="02020603050405020304" pitchFamily="18" charset="0"/>
                <a:cs typeface="Times New Roman" panose="02020603050405020304" pitchFamily="18" charset="0"/>
              </a:rPr>
              <a:t>CHALLENGES FACED </a:t>
            </a:r>
          </a:p>
        </p:txBody>
      </p:sp>
      <p:sp>
        <p:nvSpPr>
          <p:cNvPr id="4" name="Rectangle: Rounded Corners 3">
            <a:extLst>
              <a:ext uri="{FF2B5EF4-FFF2-40B4-BE49-F238E27FC236}">
                <a16:creationId xmlns:a16="http://schemas.microsoft.com/office/drawing/2014/main" id="{C2DFEF09-A5EB-267A-0402-A352A2D23A8E}"/>
              </a:ext>
            </a:extLst>
          </p:cNvPr>
          <p:cNvSpPr/>
          <p:nvPr/>
        </p:nvSpPr>
        <p:spPr>
          <a:xfrm>
            <a:off x="8793480" y="5852160"/>
            <a:ext cx="3754120" cy="1066800"/>
          </a:xfrm>
          <a:prstGeom prst="round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4000" b="1" dirty="0">
                <a:solidFill>
                  <a:srgbClr val="FFC000"/>
                </a:solidFill>
                <a:latin typeface="Times New Roman" panose="02020603050405020304" pitchFamily="18" charset="0"/>
                <a:cs typeface="Times New Roman" panose="02020603050405020304" pitchFamily="18" charset="0"/>
              </a:rPr>
              <a:t>ABOUT IQVIA</a:t>
            </a:r>
            <a:endParaRPr lang="en-IN" sz="4000" b="1" dirty="0">
              <a:solidFill>
                <a:srgbClr val="FFC000"/>
              </a:solidFill>
            </a:endParaRPr>
          </a:p>
        </p:txBody>
      </p:sp>
      <p:sp>
        <p:nvSpPr>
          <p:cNvPr id="6" name="TextBox 5">
            <a:extLst>
              <a:ext uri="{FF2B5EF4-FFF2-40B4-BE49-F238E27FC236}">
                <a16:creationId xmlns:a16="http://schemas.microsoft.com/office/drawing/2014/main" id="{965D29C6-2989-A8CB-0518-124D466D783A}"/>
              </a:ext>
            </a:extLst>
          </p:cNvPr>
          <p:cNvSpPr txBox="1"/>
          <p:nvPr/>
        </p:nvSpPr>
        <p:spPr>
          <a:xfrm>
            <a:off x="8788400" y="4968240"/>
            <a:ext cx="3718560" cy="707886"/>
          </a:xfrm>
          <a:prstGeom prst="rect">
            <a:avLst/>
          </a:prstGeom>
          <a:noFill/>
        </p:spPr>
        <p:txBody>
          <a:bodyPr wrap="square" rtlCol="0">
            <a:spAutoFit/>
          </a:bodyPr>
          <a:lstStyle/>
          <a:p>
            <a:r>
              <a:rPr lang="en-IN" sz="4000" dirty="0"/>
              <a:t>  </a:t>
            </a:r>
            <a:endParaRPr lang="en-IN" sz="4000" dirty="0">
              <a:latin typeface="Times New Roman" panose="02020603050405020304" pitchFamily="18" charset="0"/>
              <a:cs typeface="Times New Roman" panose="02020603050405020304" pitchFamily="18" charset="0"/>
            </a:endParaRPr>
          </a:p>
        </p:txBody>
      </p:sp>
      <p:sp>
        <p:nvSpPr>
          <p:cNvPr id="9" name="Rectangle: Rounded Corners 8">
            <a:extLst>
              <a:ext uri="{FF2B5EF4-FFF2-40B4-BE49-F238E27FC236}">
                <a16:creationId xmlns:a16="http://schemas.microsoft.com/office/drawing/2014/main" id="{76E991D7-70BC-69DA-DECB-7247E06A4E96}"/>
              </a:ext>
            </a:extLst>
          </p:cNvPr>
          <p:cNvSpPr/>
          <p:nvPr/>
        </p:nvSpPr>
        <p:spPr>
          <a:xfrm>
            <a:off x="15062200" y="5821680"/>
            <a:ext cx="5664200" cy="1036320"/>
          </a:xfrm>
          <a:prstGeom prst="round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IN" sz="4000" b="1" dirty="0">
                <a:solidFill>
                  <a:srgbClr val="FFC000"/>
                </a:solidFill>
                <a:latin typeface="Times New Roman" panose="02020603050405020304" pitchFamily="18" charset="0"/>
                <a:cs typeface="Times New Roman" panose="02020603050405020304" pitchFamily="18" charset="0"/>
              </a:rPr>
              <a:t>VISION AND MISSION </a:t>
            </a:r>
          </a:p>
        </p:txBody>
      </p:sp>
      <p:sp>
        <p:nvSpPr>
          <p:cNvPr id="16" name="Rectangle: Rounded Corners 15">
            <a:extLst>
              <a:ext uri="{FF2B5EF4-FFF2-40B4-BE49-F238E27FC236}">
                <a16:creationId xmlns:a16="http://schemas.microsoft.com/office/drawing/2014/main" id="{2EB70BA3-0698-78B0-E65B-2384DD5A4D96}"/>
              </a:ext>
            </a:extLst>
          </p:cNvPr>
          <p:cNvSpPr/>
          <p:nvPr/>
        </p:nvSpPr>
        <p:spPr>
          <a:xfrm>
            <a:off x="365760" y="7254240"/>
            <a:ext cx="6583680" cy="368808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lvl="0" indent="-342900" algn="just">
              <a:lnSpc>
                <a:spcPct val="107000"/>
              </a:lnSpc>
              <a:buFont typeface="Wingdings" panose="05000000000000000000" pitchFamily="2" charset="2"/>
              <a:buChar char=""/>
            </a:pPr>
            <a:r>
              <a:rPr lang="en-IN" sz="2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Swachh Bharat Abhiyan or Clean India Mission also known as Swachh Bharat Mission (SBM), is a national programme initiated by the Government of India under Our Honourable Prime Minister Shri Narendra Modi in 2014 to eliminate open defecation and to promote solid waste management. The SBM is divided into 2 phases.</a:t>
            </a:r>
          </a:p>
        </p:txBody>
      </p:sp>
      <p:sp>
        <p:nvSpPr>
          <p:cNvPr id="17" name="Rectangle: Rounded Corners 16">
            <a:extLst>
              <a:ext uri="{FF2B5EF4-FFF2-40B4-BE49-F238E27FC236}">
                <a16:creationId xmlns:a16="http://schemas.microsoft.com/office/drawing/2014/main" id="{C7E4C34A-75AA-51CB-919D-65C9C1775C4F}"/>
              </a:ext>
            </a:extLst>
          </p:cNvPr>
          <p:cNvSpPr/>
          <p:nvPr/>
        </p:nvSpPr>
        <p:spPr>
          <a:xfrm>
            <a:off x="7650480" y="7162800"/>
            <a:ext cx="6004560" cy="542544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lvl="0" indent="-342900" algn="just">
              <a:buFont typeface="Wingdings" panose="05000000000000000000" pitchFamily="2" charset="2"/>
              <a:buChar char=""/>
            </a:pPr>
            <a:endParaRPr lang="en-IN" sz="2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buFont typeface="Wingdings" panose="05000000000000000000" pitchFamily="2" charset="2"/>
              <a:buChar char=""/>
            </a:pPr>
            <a:r>
              <a:rPr lang="en-IN" sz="2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IQVIA is an American multinational company serving the combined industries of health and pharmaceutical information technology and clinical research. </a:t>
            </a:r>
          </a:p>
          <a:p>
            <a:pPr marL="342900" lvl="0" indent="-342900" algn="just">
              <a:lnSpc>
                <a:spcPct val="107000"/>
              </a:lnSpc>
              <a:buFont typeface="Wingdings" panose="05000000000000000000" pitchFamily="2" charset="2"/>
              <a:buChar char=""/>
            </a:pPr>
            <a:r>
              <a:rPr lang="en-IN" sz="2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IQVIA is a provider of biopharmaceutical development and commercial outsourcing services, focused primarily on Phase I-IV clinical trials and associated laboratory and analytical services, including consulting services. </a:t>
            </a:r>
          </a:p>
          <a:p>
            <a:pPr algn="just">
              <a:lnSpc>
                <a:spcPct val="107000"/>
              </a:lnSpc>
              <a:spcAft>
                <a:spcPts val="800"/>
              </a:spcAft>
            </a:pPr>
            <a:r>
              <a:rPr lang="en-IN" sz="2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IN" sz="2400" dirty="0">
              <a:solidFill>
                <a:schemeClr val="tx1"/>
              </a:solidFill>
            </a:endParaRPr>
          </a:p>
        </p:txBody>
      </p:sp>
      <p:sp>
        <p:nvSpPr>
          <p:cNvPr id="18" name="Rectangle: Rounded Corners 17">
            <a:extLst>
              <a:ext uri="{FF2B5EF4-FFF2-40B4-BE49-F238E27FC236}">
                <a16:creationId xmlns:a16="http://schemas.microsoft.com/office/drawing/2014/main" id="{5ECE3C71-8A7A-6EDA-6DA4-D03B69C2D369}"/>
              </a:ext>
            </a:extLst>
          </p:cNvPr>
          <p:cNvSpPr/>
          <p:nvPr/>
        </p:nvSpPr>
        <p:spPr>
          <a:xfrm>
            <a:off x="14112240" y="7132320"/>
            <a:ext cx="7589520" cy="707136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marR="0" lvl="0" indent="-342900" algn="just" defTabSz="457200" rtl="0" eaLnBrk="1" fontAlgn="auto" latinLnBrk="0" hangingPunct="1">
              <a:lnSpc>
                <a:spcPct val="107000"/>
              </a:lnSpc>
              <a:spcBef>
                <a:spcPts val="0"/>
              </a:spcBef>
              <a:spcAft>
                <a:spcPts val="0"/>
              </a:spcAft>
              <a:buClrTx/>
              <a:buSzTx/>
              <a:buFont typeface="Wingdings" panose="05000000000000000000" pitchFamily="2" charset="2"/>
              <a:buChar char=""/>
              <a:tabLst/>
              <a:defRPr/>
            </a:pPr>
            <a:r>
              <a:rPr kumimoji="0" lang="en-IN" sz="24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MISSION Statement</a:t>
            </a:r>
            <a:r>
              <a:rPr kumimoji="0" lang="en-IN" sz="2400" b="0" i="0" u="none" strike="noStrike" kern="1200" cap="none" spc="0" normalizeH="0" baseline="0" noProof="0" dirty="0">
                <a:ln>
                  <a:noFill/>
                </a:ln>
                <a:solidFill>
                  <a:schemeClr val="tx1"/>
                </a:solidFill>
                <a:effectLst/>
                <a:uLnTx/>
                <a:uFillTx/>
                <a:latin typeface="Times New Roman" panose="02020603050405020304" pitchFamily="18" charset="0"/>
                <a:ea typeface="Calibri" panose="020F0502020204030204" pitchFamily="34" charset="0"/>
                <a:cs typeface="Times New Roman" panose="02020603050405020304" pitchFamily="18" charset="0"/>
              </a:rPr>
              <a:t>:  Our mission is to help create a healthier world. We believe by accelerating innovations and making intelligent connections across the healthcare ecosystem, we can make exponential progress. We bring together advances in data science, technology, and healthcare expertise to help customers make better decisions and ultimately improve patient outcomes </a:t>
            </a:r>
          </a:p>
          <a:p>
            <a:pPr marL="342900" marR="0" lvl="0" indent="-342900" algn="just" defTabSz="457200" rtl="0" eaLnBrk="1" fontAlgn="auto" latinLnBrk="0" hangingPunct="1">
              <a:lnSpc>
                <a:spcPct val="107000"/>
              </a:lnSpc>
              <a:spcBef>
                <a:spcPts val="0"/>
              </a:spcBef>
              <a:spcAft>
                <a:spcPts val="0"/>
              </a:spcAft>
              <a:buClrTx/>
              <a:buSzTx/>
              <a:buFont typeface="Wingdings" panose="05000000000000000000" pitchFamily="2" charset="2"/>
              <a:buChar char=""/>
              <a:tabLst/>
              <a:defRPr/>
            </a:pPr>
            <a:r>
              <a:rPr kumimoji="0" lang="en-IN" sz="24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VISION Statement: Imagine a world where advances in data science and human ingenuity come together to provide creative solutions to improve human health. This is our vision. Where every challenge is seen as an opportunity to make a meaningful impact for customers, for patients, for people. Discover a career with purpose and help create a healthier world.</a:t>
            </a:r>
          </a:p>
        </p:txBody>
      </p:sp>
      <p:sp>
        <p:nvSpPr>
          <p:cNvPr id="28" name="Rectangle: Rounded Corners 27">
            <a:extLst>
              <a:ext uri="{FF2B5EF4-FFF2-40B4-BE49-F238E27FC236}">
                <a16:creationId xmlns:a16="http://schemas.microsoft.com/office/drawing/2014/main" id="{29AEE48D-A304-1B7E-577B-D034C0E57023}"/>
              </a:ext>
            </a:extLst>
          </p:cNvPr>
          <p:cNvSpPr/>
          <p:nvPr/>
        </p:nvSpPr>
        <p:spPr>
          <a:xfrm>
            <a:off x="22440900" y="6903720"/>
            <a:ext cx="10149840" cy="765048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lvl="0" indent="-342900" algn="just">
              <a:lnSpc>
                <a:spcPct val="107000"/>
              </a:lnSpc>
              <a:buFont typeface="Wingdings" panose="05000000000000000000" pitchFamily="2" charset="2"/>
              <a:buChar char=""/>
            </a:pPr>
            <a:r>
              <a:rPr lang="en-IN" sz="2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Swachh Bharat Mission-Urban (SBM-U) was launched in October 2021 to promote “Garbage Free Cities” (GFC) that highlights India on a new growth curve towards positive ecosystem of comprehensive sanitation and waste management. </a:t>
            </a:r>
          </a:p>
          <a:p>
            <a:pPr marL="342900" lvl="0" indent="-342900" algn="just">
              <a:lnSpc>
                <a:spcPct val="107000"/>
              </a:lnSpc>
              <a:buFont typeface="Wingdings" panose="05000000000000000000" pitchFamily="2" charset="2"/>
              <a:buChar char=""/>
            </a:pPr>
            <a:r>
              <a:rPr lang="en-IN" sz="2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It is one of the approaches aimed at making the SBM-U a successful undertaking of Government of India. </a:t>
            </a:r>
          </a:p>
          <a:p>
            <a:pPr marL="342900" lvl="0" indent="-342900" algn="just">
              <a:lnSpc>
                <a:spcPct val="107000"/>
              </a:lnSpc>
              <a:buFont typeface="Wingdings" panose="05000000000000000000" pitchFamily="2" charset="2"/>
              <a:buChar char=""/>
            </a:pPr>
            <a:r>
              <a:rPr lang="en-IN" sz="2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Its main objective is to make every Urban Local Bodies (ULBs) with at least 3-star Garbage Free Status as per the Star Rating Protocol.</a:t>
            </a:r>
          </a:p>
          <a:p>
            <a:pPr marL="342900" lvl="0" indent="-342900" algn="just">
              <a:lnSpc>
                <a:spcPct val="107000"/>
              </a:lnSpc>
              <a:buFont typeface="Wingdings" panose="05000000000000000000" pitchFamily="2" charset="2"/>
              <a:buChar char=""/>
            </a:pPr>
            <a:r>
              <a:rPr lang="en-IN" sz="2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According to recent concluded certification exercise for Garbage Free Cities, nearly 3597 cities participated in this certification exercise. </a:t>
            </a:r>
          </a:p>
          <a:p>
            <a:pPr marL="342900" lvl="0" indent="-342900" algn="just">
              <a:lnSpc>
                <a:spcPct val="107000"/>
              </a:lnSpc>
              <a:buFont typeface="Wingdings" panose="05000000000000000000" pitchFamily="2" charset="2"/>
              <a:buChar char=""/>
            </a:pPr>
            <a:r>
              <a:rPr lang="en-IN" sz="2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SBM is handled by respective parties at Central and State Level. In Central Level, MoHUA handles protocol design and fund raising, then Project Management Unit (PMU) and lastly the 3</a:t>
            </a:r>
            <a:r>
              <a:rPr lang="en-IN" sz="2400" baseline="300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rd</a:t>
            </a:r>
            <a:r>
              <a:rPr lang="en-IN" sz="2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Party Agency (IQVIA).</a:t>
            </a:r>
          </a:p>
          <a:p>
            <a:pPr marL="342900" lvl="0" indent="-342900" algn="just">
              <a:lnSpc>
                <a:spcPct val="107000"/>
              </a:lnSpc>
              <a:spcAft>
                <a:spcPts val="800"/>
              </a:spcAft>
              <a:buFont typeface="Wingdings" panose="05000000000000000000" pitchFamily="2" charset="2"/>
              <a:buChar char=""/>
            </a:pPr>
            <a:r>
              <a:rPr lang="en-IN" sz="2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In State Level, MoHUA under State Government and Nagar Nigam or Palika, then State coordinated PMU and lastly, Sanitary Inspector or Project Implementation Unit (PIU).</a:t>
            </a:r>
          </a:p>
        </p:txBody>
      </p:sp>
      <p:pic>
        <p:nvPicPr>
          <p:cNvPr id="33" name="Picture 32" descr="Logo, company name&#10;&#10;Description automatically generated">
            <a:extLst>
              <a:ext uri="{FF2B5EF4-FFF2-40B4-BE49-F238E27FC236}">
                <a16:creationId xmlns:a16="http://schemas.microsoft.com/office/drawing/2014/main" id="{AFE3B81D-978C-6E13-A95E-752983A485C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928363" y="1227693"/>
            <a:ext cx="4099560" cy="3230880"/>
          </a:xfrm>
          <a:prstGeom prst="rect">
            <a:avLst/>
          </a:prstGeom>
        </p:spPr>
      </p:pic>
      <p:pic>
        <p:nvPicPr>
          <p:cNvPr id="35" name="Picture 34" descr="Logo, company name&#10;&#10;Description automatically generated">
            <a:extLst>
              <a:ext uri="{FF2B5EF4-FFF2-40B4-BE49-F238E27FC236}">
                <a16:creationId xmlns:a16="http://schemas.microsoft.com/office/drawing/2014/main" id="{7E096124-E09F-54DE-DD47-5A019BE425D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949440" y="1276710"/>
            <a:ext cx="4450080" cy="3175000"/>
          </a:xfrm>
          <a:prstGeom prst="rect">
            <a:avLst/>
          </a:prstGeom>
        </p:spPr>
      </p:pic>
      <p:pic>
        <p:nvPicPr>
          <p:cNvPr id="39" name="Picture 38" descr="Diagram&#10;&#10;Description automatically generated with low confidence">
            <a:extLst>
              <a:ext uri="{FF2B5EF4-FFF2-40B4-BE49-F238E27FC236}">
                <a16:creationId xmlns:a16="http://schemas.microsoft.com/office/drawing/2014/main" id="{CB2B2F9A-17A0-F177-78C4-F61084CCA46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98462" y="11354594"/>
            <a:ext cx="6738938" cy="4774406"/>
          </a:xfrm>
          <a:prstGeom prst="rect">
            <a:avLst/>
          </a:prstGeom>
        </p:spPr>
      </p:pic>
      <p:graphicFrame>
        <p:nvGraphicFramePr>
          <p:cNvPr id="3" name="Diagram 2">
            <a:extLst>
              <a:ext uri="{FF2B5EF4-FFF2-40B4-BE49-F238E27FC236}">
                <a16:creationId xmlns:a16="http://schemas.microsoft.com/office/drawing/2014/main" id="{093C9E88-C5FF-1A19-F0F8-BC257EB445F3}"/>
              </a:ext>
            </a:extLst>
          </p:cNvPr>
          <p:cNvGraphicFramePr/>
          <p:nvPr>
            <p:extLst>
              <p:ext uri="{D42A27DB-BD31-4B8C-83A1-F6EECF244321}">
                <p14:modId xmlns:p14="http://schemas.microsoft.com/office/powerpoint/2010/main" val="2639758317"/>
              </p:ext>
            </p:extLst>
          </p:nvPr>
        </p:nvGraphicFramePr>
        <p:xfrm>
          <a:off x="18402300" y="14859000"/>
          <a:ext cx="14097000" cy="990600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7" name="TextBox 6">
            <a:extLst>
              <a:ext uri="{FF2B5EF4-FFF2-40B4-BE49-F238E27FC236}">
                <a16:creationId xmlns:a16="http://schemas.microsoft.com/office/drawing/2014/main" id="{4CDE5508-0669-3C7E-737A-AED63A49DB13}"/>
              </a:ext>
            </a:extLst>
          </p:cNvPr>
          <p:cNvSpPr txBox="1"/>
          <p:nvPr/>
        </p:nvSpPr>
        <p:spPr>
          <a:xfrm flipH="1">
            <a:off x="18668999" y="16086363"/>
            <a:ext cx="6455229" cy="2835392"/>
          </a:xfrm>
          <a:prstGeom prst="rect">
            <a:avLst/>
          </a:prstGeom>
          <a:noFill/>
        </p:spPr>
        <p:txBody>
          <a:bodyPr wrap="square" rtlCol="0">
            <a:spAutoFit/>
          </a:bodyPr>
          <a:lstStyle/>
          <a:p>
            <a:pPr marL="342900" lvl="0" indent="-342900" algn="just">
              <a:lnSpc>
                <a:spcPct val="107000"/>
              </a:lnSpc>
              <a:buFont typeface="Wingdings" panose="05000000000000000000" pitchFamily="2" charset="2"/>
              <a:buChar char=""/>
            </a:pPr>
            <a:r>
              <a:rPr lang="en-IN" sz="2100" dirty="0">
                <a:effectLst/>
                <a:latin typeface="Times New Roman" panose="02020603050405020304" pitchFamily="18" charset="0"/>
                <a:ea typeface="Calibri" panose="020F0502020204030204" pitchFamily="34" charset="0"/>
                <a:cs typeface="Times New Roman" panose="02020603050405020304" pitchFamily="18" charset="0"/>
              </a:rPr>
              <a:t>Complete elimination of open defaecation and manual scavenging.</a:t>
            </a:r>
          </a:p>
          <a:p>
            <a:pPr marL="342900" lvl="0" indent="-342900" algn="just">
              <a:lnSpc>
                <a:spcPct val="107000"/>
              </a:lnSpc>
              <a:buFont typeface="Wingdings" panose="05000000000000000000" pitchFamily="2" charset="2"/>
              <a:buChar char=""/>
            </a:pPr>
            <a:r>
              <a:rPr lang="en-IN" sz="2100" dirty="0">
                <a:effectLst/>
                <a:latin typeface="Times New Roman" panose="02020603050405020304" pitchFamily="18" charset="0"/>
                <a:ea typeface="Calibri" panose="020F0502020204030204" pitchFamily="34" charset="0"/>
                <a:cs typeface="Times New Roman" panose="02020603050405020304" pitchFamily="18" charset="0"/>
              </a:rPr>
              <a:t>Effectively change the mindset regarding healthy sanitation practices.</a:t>
            </a:r>
          </a:p>
          <a:p>
            <a:pPr marL="342900" lvl="0" indent="-342900" algn="just">
              <a:lnSpc>
                <a:spcPct val="107000"/>
              </a:lnSpc>
              <a:buFont typeface="Wingdings" panose="05000000000000000000" pitchFamily="2" charset="2"/>
              <a:buChar char=""/>
            </a:pPr>
            <a:r>
              <a:rPr lang="en-IN" sz="2100" dirty="0">
                <a:effectLst/>
                <a:latin typeface="Times New Roman" panose="02020603050405020304" pitchFamily="18" charset="0"/>
                <a:ea typeface="Calibri" panose="020F0502020204030204" pitchFamily="34" charset="0"/>
                <a:cs typeface="Times New Roman" panose="02020603050405020304" pitchFamily="18" charset="0"/>
              </a:rPr>
              <a:t>Generate awareness about sanitation and regular waste collection.</a:t>
            </a:r>
          </a:p>
          <a:p>
            <a:pPr marL="342900" lvl="0" indent="-342900" algn="just">
              <a:lnSpc>
                <a:spcPct val="107000"/>
              </a:lnSpc>
              <a:spcAft>
                <a:spcPts val="800"/>
              </a:spcAft>
              <a:buFont typeface="Wingdings" panose="05000000000000000000" pitchFamily="2" charset="2"/>
              <a:buChar char=""/>
            </a:pPr>
            <a:r>
              <a:rPr lang="en-IN" sz="2100" dirty="0">
                <a:effectLst/>
                <a:latin typeface="Times New Roman" panose="02020603050405020304" pitchFamily="18" charset="0"/>
                <a:ea typeface="Calibri" panose="020F0502020204030204" pitchFamily="34" charset="0"/>
                <a:cs typeface="Times New Roman" panose="02020603050405020304" pitchFamily="18" charset="0"/>
              </a:rPr>
              <a:t>Organise training programmes to promote waste management in that area.</a:t>
            </a:r>
          </a:p>
        </p:txBody>
      </p:sp>
      <p:sp>
        <p:nvSpPr>
          <p:cNvPr id="13" name="TextBox 12">
            <a:extLst>
              <a:ext uri="{FF2B5EF4-FFF2-40B4-BE49-F238E27FC236}">
                <a16:creationId xmlns:a16="http://schemas.microsoft.com/office/drawing/2014/main" id="{5A0F9B10-6845-2B0C-E35F-5BE8736DAEF9}"/>
              </a:ext>
            </a:extLst>
          </p:cNvPr>
          <p:cNvSpPr txBox="1"/>
          <p:nvPr/>
        </p:nvSpPr>
        <p:spPr>
          <a:xfrm>
            <a:off x="25766486" y="16094529"/>
            <a:ext cx="6466114" cy="2143792"/>
          </a:xfrm>
          <a:prstGeom prst="rect">
            <a:avLst/>
          </a:prstGeom>
          <a:noFill/>
        </p:spPr>
        <p:txBody>
          <a:bodyPr wrap="square" rtlCol="0">
            <a:spAutoFit/>
          </a:bodyPr>
          <a:lstStyle/>
          <a:p>
            <a:pPr marL="342900" lvl="0" indent="-342900" algn="just">
              <a:lnSpc>
                <a:spcPct val="107000"/>
              </a:lnSpc>
              <a:buFont typeface="Wingdings" panose="05000000000000000000" pitchFamily="2" charset="2"/>
              <a:buChar char=""/>
            </a:pPr>
            <a:r>
              <a:rPr lang="en-IN" sz="2100" dirty="0">
                <a:effectLst/>
                <a:latin typeface="Times New Roman" panose="02020603050405020304" pitchFamily="18" charset="0"/>
                <a:ea typeface="Calibri" panose="020F0502020204030204" pitchFamily="34" charset="0"/>
                <a:cs typeface="Times New Roman" panose="02020603050405020304" pitchFamily="18" charset="0"/>
              </a:rPr>
              <a:t>Lack of effective planning leads to poor dumping management.</a:t>
            </a:r>
          </a:p>
          <a:p>
            <a:pPr marL="342900" lvl="0" indent="-342900" algn="just">
              <a:lnSpc>
                <a:spcPct val="107000"/>
              </a:lnSpc>
              <a:spcAft>
                <a:spcPts val="800"/>
              </a:spcAft>
              <a:buFont typeface="Wingdings" panose="05000000000000000000" pitchFamily="2" charset="2"/>
              <a:buChar char=""/>
            </a:pPr>
            <a:r>
              <a:rPr lang="en-IN" sz="2100" dirty="0">
                <a:effectLst/>
                <a:latin typeface="Times New Roman" panose="02020603050405020304" pitchFamily="18" charset="0"/>
                <a:ea typeface="Calibri" panose="020F0502020204030204" pitchFamily="34" charset="0"/>
                <a:cs typeface="Times New Roman" panose="02020603050405020304" pitchFamily="18" charset="0"/>
              </a:rPr>
              <a:t>Less focus on every aspect of sanitation that focuses on only paperwork on municipalities to get open defecation free status and garbage free status but on ground level the picture is far from expectation.</a:t>
            </a:r>
          </a:p>
        </p:txBody>
      </p:sp>
      <p:sp>
        <p:nvSpPr>
          <p:cNvPr id="15" name="TextBox 14">
            <a:extLst>
              <a:ext uri="{FF2B5EF4-FFF2-40B4-BE49-F238E27FC236}">
                <a16:creationId xmlns:a16="http://schemas.microsoft.com/office/drawing/2014/main" id="{8012CC4B-AA13-1E23-1E7F-A547DDC1CC5F}"/>
              </a:ext>
            </a:extLst>
          </p:cNvPr>
          <p:cNvSpPr txBox="1"/>
          <p:nvPr/>
        </p:nvSpPr>
        <p:spPr>
          <a:xfrm flipH="1">
            <a:off x="18821399" y="21267964"/>
            <a:ext cx="6095999" cy="3167470"/>
          </a:xfrm>
          <a:prstGeom prst="rect">
            <a:avLst/>
          </a:prstGeom>
          <a:noFill/>
        </p:spPr>
        <p:txBody>
          <a:bodyPr wrap="square" rtlCol="0">
            <a:spAutoFit/>
          </a:bodyPr>
          <a:lstStyle/>
          <a:p>
            <a:pPr marL="342900" lvl="0" indent="-342900" algn="just">
              <a:lnSpc>
                <a:spcPct val="107000"/>
              </a:lnSpc>
              <a:buFont typeface="Wingdings" panose="05000000000000000000" pitchFamily="2" charset="2"/>
              <a:buChar char=""/>
            </a:pPr>
            <a:r>
              <a:rPr lang="en-IN" sz="2100" dirty="0">
                <a:effectLst/>
                <a:latin typeface="Times New Roman" panose="02020603050405020304" pitchFamily="18" charset="0"/>
                <a:ea typeface="Calibri" panose="020F0502020204030204" pitchFamily="34" charset="0"/>
                <a:cs typeface="Times New Roman" panose="02020603050405020304" pitchFamily="18" charset="0"/>
              </a:rPr>
              <a:t>Proper waste management can lead to production of biogas which is good resource for conservation of energy and step towards clean energy production.</a:t>
            </a:r>
          </a:p>
          <a:p>
            <a:pPr marL="342900" lvl="0" indent="-342900" algn="just">
              <a:lnSpc>
                <a:spcPct val="107000"/>
              </a:lnSpc>
              <a:buFont typeface="Wingdings" panose="05000000000000000000" pitchFamily="2" charset="2"/>
              <a:buChar char=""/>
            </a:pPr>
            <a:r>
              <a:rPr lang="en-IN" sz="2100" dirty="0">
                <a:effectLst/>
                <a:latin typeface="Times New Roman" panose="02020603050405020304" pitchFamily="18" charset="0"/>
                <a:ea typeface="Calibri" panose="020F0502020204030204" pitchFamily="34" charset="0"/>
                <a:cs typeface="Times New Roman" panose="02020603050405020304" pitchFamily="18" charset="0"/>
              </a:rPr>
              <a:t>Basic sanitation is a necessity for every human which can lead to improve public health and control of infectious diseases.</a:t>
            </a:r>
          </a:p>
          <a:p>
            <a:pPr marL="342900" lvl="0" indent="-342900" algn="just">
              <a:lnSpc>
                <a:spcPct val="107000"/>
              </a:lnSpc>
              <a:spcAft>
                <a:spcPts val="800"/>
              </a:spcAft>
              <a:buFont typeface="Wingdings" panose="05000000000000000000" pitchFamily="2" charset="2"/>
              <a:buChar char=""/>
            </a:pPr>
            <a:r>
              <a:rPr lang="en-IN" sz="2100" dirty="0">
                <a:effectLst/>
                <a:latin typeface="Times New Roman" panose="02020603050405020304" pitchFamily="18" charset="0"/>
                <a:ea typeface="Calibri" panose="020F0502020204030204" pitchFamily="34" charset="0"/>
                <a:cs typeface="Times New Roman" panose="02020603050405020304" pitchFamily="18" charset="0"/>
              </a:rPr>
              <a:t>Recycling of plastic waste can lead to reduce the production of new plastic products and less plastic wastage leads to less plastic pollution</a:t>
            </a:r>
            <a:r>
              <a:rPr lang="en-IN" sz="2100" dirty="0">
                <a:effectLst/>
                <a:latin typeface="Calibri" panose="020F0502020204030204" pitchFamily="34" charset="0"/>
                <a:ea typeface="Calibri" panose="020F0502020204030204" pitchFamily="34" charset="0"/>
                <a:cs typeface="Mangal" panose="02040503050203030202" pitchFamily="18" charset="0"/>
              </a:rPr>
              <a:t>.</a:t>
            </a:r>
          </a:p>
        </p:txBody>
      </p:sp>
      <p:sp>
        <p:nvSpPr>
          <p:cNvPr id="19" name="TextBox 18">
            <a:extLst>
              <a:ext uri="{FF2B5EF4-FFF2-40B4-BE49-F238E27FC236}">
                <a16:creationId xmlns:a16="http://schemas.microsoft.com/office/drawing/2014/main" id="{CA0B5767-127F-4807-4DF9-958F1474D2E4}"/>
              </a:ext>
            </a:extLst>
          </p:cNvPr>
          <p:cNvSpPr txBox="1"/>
          <p:nvPr/>
        </p:nvSpPr>
        <p:spPr>
          <a:xfrm>
            <a:off x="18859500" y="15240000"/>
            <a:ext cx="3695700" cy="830997"/>
          </a:xfrm>
          <a:prstGeom prst="rect">
            <a:avLst/>
          </a:prstGeom>
          <a:noFill/>
        </p:spPr>
        <p:txBody>
          <a:bodyPr wrap="square" rtlCol="0">
            <a:spAutoFit/>
          </a:bodyPr>
          <a:lstStyle/>
          <a:p>
            <a:r>
              <a:rPr lang="en-IN" sz="4800" b="1" u="sng" dirty="0">
                <a:latin typeface="Times New Roman" panose="02020603050405020304" pitchFamily="18" charset="0"/>
                <a:cs typeface="Times New Roman" panose="02020603050405020304" pitchFamily="18" charset="0"/>
              </a:rPr>
              <a:t>STRENGTH</a:t>
            </a:r>
            <a:r>
              <a:rPr lang="en-IN" b="1" u="sng" dirty="0">
                <a:latin typeface="Times New Roman" panose="02020603050405020304" pitchFamily="18" charset="0"/>
                <a:cs typeface="Times New Roman" panose="02020603050405020304" pitchFamily="18" charset="0"/>
              </a:rPr>
              <a:t> </a:t>
            </a:r>
          </a:p>
        </p:txBody>
      </p:sp>
      <p:sp>
        <p:nvSpPr>
          <p:cNvPr id="22" name="TextBox 21">
            <a:extLst>
              <a:ext uri="{FF2B5EF4-FFF2-40B4-BE49-F238E27FC236}">
                <a16:creationId xmlns:a16="http://schemas.microsoft.com/office/drawing/2014/main" id="{FE3DC2BE-6600-A105-7AFD-A15E178E3D2B}"/>
              </a:ext>
            </a:extLst>
          </p:cNvPr>
          <p:cNvSpPr txBox="1"/>
          <p:nvPr/>
        </p:nvSpPr>
        <p:spPr>
          <a:xfrm>
            <a:off x="28613100" y="15163800"/>
            <a:ext cx="5029200" cy="769441"/>
          </a:xfrm>
          <a:prstGeom prst="rect">
            <a:avLst/>
          </a:prstGeom>
          <a:noFill/>
        </p:spPr>
        <p:txBody>
          <a:bodyPr wrap="square" rtlCol="0">
            <a:spAutoFit/>
          </a:bodyPr>
          <a:lstStyle/>
          <a:p>
            <a:r>
              <a:rPr lang="en-IN" sz="4400" b="1" u="sng" dirty="0">
                <a:latin typeface="Times New Roman" panose="02020603050405020304" pitchFamily="18" charset="0"/>
                <a:cs typeface="Times New Roman" panose="02020603050405020304" pitchFamily="18" charset="0"/>
              </a:rPr>
              <a:t>WEAKNESS</a:t>
            </a:r>
          </a:p>
        </p:txBody>
      </p:sp>
      <p:sp>
        <p:nvSpPr>
          <p:cNvPr id="30" name="TextBox 29">
            <a:extLst>
              <a:ext uri="{FF2B5EF4-FFF2-40B4-BE49-F238E27FC236}">
                <a16:creationId xmlns:a16="http://schemas.microsoft.com/office/drawing/2014/main" id="{049FD1BF-83C4-B48C-A905-B87C84A13257}"/>
              </a:ext>
            </a:extLst>
          </p:cNvPr>
          <p:cNvSpPr txBox="1"/>
          <p:nvPr/>
        </p:nvSpPr>
        <p:spPr>
          <a:xfrm>
            <a:off x="18694400" y="20129500"/>
            <a:ext cx="4806950" cy="769441"/>
          </a:xfrm>
          <a:prstGeom prst="rect">
            <a:avLst/>
          </a:prstGeom>
          <a:noFill/>
        </p:spPr>
        <p:txBody>
          <a:bodyPr wrap="square" rtlCol="0">
            <a:spAutoFit/>
          </a:bodyPr>
          <a:lstStyle/>
          <a:p>
            <a:r>
              <a:rPr lang="en-IN" sz="4400" b="1" u="sng" dirty="0">
                <a:latin typeface="Times New Roman" panose="02020603050405020304" pitchFamily="18" charset="0"/>
                <a:cs typeface="Times New Roman" panose="02020603050405020304" pitchFamily="18" charset="0"/>
              </a:rPr>
              <a:t>OPPORTUNITY</a:t>
            </a:r>
            <a:r>
              <a:rPr lang="en-IN" sz="4400" b="1" dirty="0">
                <a:latin typeface="Times New Roman" panose="02020603050405020304" pitchFamily="18" charset="0"/>
                <a:cs typeface="Times New Roman" panose="02020603050405020304" pitchFamily="18" charset="0"/>
              </a:rPr>
              <a:t> </a:t>
            </a:r>
          </a:p>
        </p:txBody>
      </p:sp>
      <p:sp>
        <p:nvSpPr>
          <p:cNvPr id="31" name="TextBox 30">
            <a:extLst>
              <a:ext uri="{FF2B5EF4-FFF2-40B4-BE49-F238E27FC236}">
                <a16:creationId xmlns:a16="http://schemas.microsoft.com/office/drawing/2014/main" id="{A47D68B6-5F17-270D-11A9-84E4132B0B5D}"/>
              </a:ext>
            </a:extLst>
          </p:cNvPr>
          <p:cNvSpPr txBox="1"/>
          <p:nvPr/>
        </p:nvSpPr>
        <p:spPr>
          <a:xfrm rot="10800000" flipH="1" flipV="1">
            <a:off x="25725119" y="21213551"/>
            <a:ext cx="6450331" cy="2489592"/>
          </a:xfrm>
          <a:prstGeom prst="rect">
            <a:avLst/>
          </a:prstGeom>
          <a:noFill/>
        </p:spPr>
        <p:txBody>
          <a:bodyPr wrap="square" rtlCol="0">
            <a:spAutoFit/>
          </a:bodyPr>
          <a:lstStyle/>
          <a:p>
            <a:pPr marL="342900" lvl="0" indent="-342900" algn="just">
              <a:lnSpc>
                <a:spcPct val="107000"/>
              </a:lnSpc>
              <a:buFont typeface="Wingdings" panose="05000000000000000000" pitchFamily="2" charset="2"/>
              <a:buChar char=""/>
            </a:pPr>
            <a:r>
              <a:rPr lang="en-IN" sz="2100" dirty="0">
                <a:effectLst/>
                <a:latin typeface="Times New Roman" panose="02020603050405020304" pitchFamily="18" charset="0"/>
                <a:ea typeface="Calibri" panose="020F0502020204030204" pitchFamily="34" charset="0"/>
                <a:cs typeface="Times New Roman" panose="02020603050405020304" pitchFamily="18" charset="0"/>
              </a:rPr>
              <a:t>Insufficient funding and lack of interest for environmental research and eco-friendly reforms.</a:t>
            </a:r>
          </a:p>
          <a:p>
            <a:pPr marL="342900" lvl="0" indent="-342900" algn="just">
              <a:lnSpc>
                <a:spcPct val="107000"/>
              </a:lnSpc>
              <a:buFont typeface="Wingdings" panose="05000000000000000000" pitchFamily="2" charset="2"/>
              <a:buChar char=""/>
            </a:pPr>
            <a:r>
              <a:rPr lang="en-IN" sz="2100" dirty="0">
                <a:effectLst/>
                <a:latin typeface="Times New Roman" panose="02020603050405020304" pitchFamily="18" charset="0"/>
                <a:ea typeface="Calibri" panose="020F0502020204030204" pitchFamily="34" charset="0"/>
                <a:cs typeface="Times New Roman" panose="02020603050405020304" pitchFamily="18" charset="0"/>
              </a:rPr>
              <a:t>Increase in urban population due to constant migration of people from rural areas.</a:t>
            </a:r>
          </a:p>
          <a:p>
            <a:pPr marL="342900" lvl="0" indent="-342900" algn="just">
              <a:lnSpc>
                <a:spcPct val="107000"/>
              </a:lnSpc>
              <a:spcAft>
                <a:spcPts val="800"/>
              </a:spcAft>
              <a:buFont typeface="Wingdings" panose="05000000000000000000" pitchFamily="2" charset="2"/>
              <a:buChar char=""/>
            </a:pPr>
            <a:r>
              <a:rPr lang="en-IN" sz="2100" dirty="0">
                <a:effectLst/>
                <a:latin typeface="Times New Roman" panose="02020603050405020304" pitchFamily="18" charset="0"/>
                <a:ea typeface="Calibri" panose="020F0502020204030204" pitchFamily="34" charset="0"/>
                <a:cs typeface="Times New Roman" panose="02020603050405020304" pitchFamily="18" charset="0"/>
              </a:rPr>
              <a:t>Rise in global warming due to greenhouse gases generated from incineration of waste materials due to lack of proper management</a:t>
            </a:r>
            <a:r>
              <a:rPr lang="en-IN" sz="2000" dirty="0">
                <a:effectLst/>
                <a:latin typeface="Times New Roman" panose="02020603050405020304" pitchFamily="18" charset="0"/>
                <a:ea typeface="Calibri" panose="020F0502020204030204" pitchFamily="34" charset="0"/>
                <a:cs typeface="Times New Roman" panose="02020603050405020304" pitchFamily="18" charset="0"/>
              </a:rPr>
              <a:t>.</a:t>
            </a:r>
          </a:p>
        </p:txBody>
      </p:sp>
      <p:sp>
        <p:nvSpPr>
          <p:cNvPr id="32" name="TextBox 31">
            <a:extLst>
              <a:ext uri="{FF2B5EF4-FFF2-40B4-BE49-F238E27FC236}">
                <a16:creationId xmlns:a16="http://schemas.microsoft.com/office/drawing/2014/main" id="{A48E6526-119F-45DB-3C5C-E1303E9F8607}"/>
              </a:ext>
            </a:extLst>
          </p:cNvPr>
          <p:cNvSpPr txBox="1"/>
          <p:nvPr/>
        </p:nvSpPr>
        <p:spPr>
          <a:xfrm flipH="1">
            <a:off x="28829000" y="20091400"/>
            <a:ext cx="3200400" cy="830997"/>
          </a:xfrm>
          <a:prstGeom prst="rect">
            <a:avLst/>
          </a:prstGeom>
          <a:noFill/>
        </p:spPr>
        <p:txBody>
          <a:bodyPr wrap="square" rtlCol="0">
            <a:spAutoFit/>
          </a:bodyPr>
          <a:lstStyle/>
          <a:p>
            <a:r>
              <a:rPr lang="en-IN" sz="4800" b="1" u="sng" dirty="0">
                <a:latin typeface="Times New Roman" panose="02020603050405020304" pitchFamily="18" charset="0"/>
                <a:cs typeface="Times New Roman" panose="02020603050405020304" pitchFamily="18" charset="0"/>
              </a:rPr>
              <a:t>THREATS</a:t>
            </a:r>
            <a:r>
              <a:rPr lang="en-IN" sz="4000" b="1" dirty="0">
                <a:latin typeface="Times New Roman" panose="02020603050405020304" pitchFamily="18" charset="0"/>
                <a:cs typeface="Times New Roman" panose="02020603050405020304" pitchFamily="18" charset="0"/>
              </a:rPr>
              <a:t> </a:t>
            </a:r>
          </a:p>
        </p:txBody>
      </p:sp>
      <p:sp>
        <p:nvSpPr>
          <p:cNvPr id="37" name="Rectangle: Rounded Corners 36">
            <a:extLst>
              <a:ext uri="{FF2B5EF4-FFF2-40B4-BE49-F238E27FC236}">
                <a16:creationId xmlns:a16="http://schemas.microsoft.com/office/drawing/2014/main" id="{8827E5DF-8584-BE77-C9F2-D38B05DDA416}"/>
              </a:ext>
            </a:extLst>
          </p:cNvPr>
          <p:cNvSpPr/>
          <p:nvPr/>
        </p:nvSpPr>
        <p:spPr>
          <a:xfrm>
            <a:off x="254000" y="36499800"/>
            <a:ext cx="9347200" cy="3581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lvl="0" indent="-342900" algn="just">
              <a:buFont typeface="Wingdings" panose="05000000000000000000" pitchFamily="2" charset="2"/>
              <a:buChar char=""/>
            </a:pPr>
            <a:r>
              <a:rPr lang="en-IN" sz="2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Effective Time Management and complete the task in desired time.</a:t>
            </a:r>
          </a:p>
          <a:p>
            <a:pPr marL="457200"/>
            <a:r>
              <a:rPr lang="en-IN" sz="2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p>
          <a:p>
            <a:pPr marL="342900" lvl="0" indent="-342900" algn="just">
              <a:buFont typeface="Wingdings" panose="05000000000000000000" pitchFamily="2" charset="2"/>
              <a:buChar char=""/>
            </a:pPr>
            <a:r>
              <a:rPr lang="en-IN" sz="2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Competitive Co-interns and fast progressive work culture.</a:t>
            </a:r>
          </a:p>
          <a:p>
            <a:pPr marL="457200"/>
            <a:r>
              <a:rPr lang="en-IN" sz="2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p>
          <a:p>
            <a:pPr marL="342900" lvl="0" indent="-342900" algn="just">
              <a:buFont typeface="Wingdings" panose="05000000000000000000" pitchFamily="2" charset="2"/>
              <a:buChar char=""/>
            </a:pPr>
            <a:r>
              <a:rPr lang="en-IN" sz="2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Hesitancy to ask questions and lack of confidence in answering the questions.</a:t>
            </a:r>
          </a:p>
          <a:p>
            <a:pPr marL="457200"/>
            <a:r>
              <a:rPr lang="en-IN" sz="2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p>
          <a:p>
            <a:pPr marL="342900" lvl="0" indent="-342900" algn="just">
              <a:spcAft>
                <a:spcPts val="800"/>
              </a:spcAft>
              <a:buFont typeface="Wingdings" panose="05000000000000000000" pitchFamily="2" charset="2"/>
              <a:buChar char=""/>
            </a:pPr>
            <a:r>
              <a:rPr lang="en-IN" sz="2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Complete exposure to grey area of corporate world.</a:t>
            </a:r>
          </a:p>
        </p:txBody>
      </p:sp>
      <p:sp>
        <p:nvSpPr>
          <p:cNvPr id="38" name="Rectangle: Rounded Corners 37">
            <a:extLst>
              <a:ext uri="{FF2B5EF4-FFF2-40B4-BE49-F238E27FC236}">
                <a16:creationId xmlns:a16="http://schemas.microsoft.com/office/drawing/2014/main" id="{3F8FA08B-EECA-132F-DCCB-D91A40474ED4}"/>
              </a:ext>
            </a:extLst>
          </p:cNvPr>
          <p:cNvSpPr/>
          <p:nvPr/>
        </p:nvSpPr>
        <p:spPr>
          <a:xfrm>
            <a:off x="10236200" y="36474400"/>
            <a:ext cx="10185400" cy="3657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lvl="0" indent="-342900" algn="just">
              <a:lnSpc>
                <a:spcPct val="150000"/>
              </a:lnSpc>
              <a:buFont typeface="Wingdings" panose="05000000000000000000" pitchFamily="2" charset="2"/>
              <a:buChar char=""/>
            </a:pPr>
            <a:r>
              <a:rPr lang="en-IN" sz="2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Attaining the genuine work insight and efficiency.</a:t>
            </a:r>
          </a:p>
          <a:p>
            <a:pPr marL="342900" lvl="0" indent="-342900" algn="just">
              <a:lnSpc>
                <a:spcPct val="150000"/>
              </a:lnSpc>
              <a:buFont typeface="Wingdings" panose="05000000000000000000" pitchFamily="2" charset="2"/>
              <a:buChar char=""/>
            </a:pPr>
            <a:r>
              <a:rPr lang="en-IN" sz="2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Networking opportunities and building good professional connections.</a:t>
            </a:r>
          </a:p>
          <a:p>
            <a:pPr marL="342900" lvl="0" indent="-342900" algn="just">
              <a:lnSpc>
                <a:spcPct val="150000"/>
              </a:lnSpc>
              <a:buFont typeface="Wingdings" panose="05000000000000000000" pitchFamily="2" charset="2"/>
              <a:buChar char=""/>
            </a:pPr>
            <a:r>
              <a:rPr lang="en-IN" sz="2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Boosting self confidence and providing experience in corporate work culture.</a:t>
            </a:r>
          </a:p>
          <a:p>
            <a:pPr marL="342900" lvl="0" indent="-342900" algn="just">
              <a:lnSpc>
                <a:spcPct val="150000"/>
              </a:lnSpc>
              <a:buFont typeface="Wingdings" panose="05000000000000000000" pitchFamily="2" charset="2"/>
              <a:buChar char=""/>
            </a:pPr>
            <a:r>
              <a:rPr lang="en-IN" sz="2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Promoting productivity and positive learning experience.</a:t>
            </a:r>
          </a:p>
          <a:p>
            <a:pPr marL="342900" lvl="0" indent="-342900" algn="just">
              <a:lnSpc>
                <a:spcPct val="150000"/>
              </a:lnSpc>
              <a:spcAft>
                <a:spcPts val="800"/>
              </a:spcAft>
              <a:buFont typeface="Wingdings" panose="05000000000000000000" pitchFamily="2" charset="2"/>
              <a:buChar char=""/>
            </a:pPr>
            <a:r>
              <a:rPr lang="en-IN" sz="2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Access to a variety of tasks and departments which help guide career goals.</a:t>
            </a:r>
            <a:endParaRPr lang="en-IN" sz="2400" dirty="0">
              <a:solidFill>
                <a:schemeClr val="tx1"/>
              </a:solidFill>
            </a:endParaRPr>
          </a:p>
        </p:txBody>
      </p:sp>
      <p:sp>
        <p:nvSpPr>
          <p:cNvPr id="46" name="Rectangle: Rounded Corners 45">
            <a:extLst>
              <a:ext uri="{FF2B5EF4-FFF2-40B4-BE49-F238E27FC236}">
                <a16:creationId xmlns:a16="http://schemas.microsoft.com/office/drawing/2014/main" id="{1E99DE40-1DAD-8CE4-9325-46F3D4315F0C}"/>
              </a:ext>
            </a:extLst>
          </p:cNvPr>
          <p:cNvSpPr/>
          <p:nvPr/>
        </p:nvSpPr>
        <p:spPr>
          <a:xfrm>
            <a:off x="22768560" y="34823400"/>
            <a:ext cx="7924800" cy="1244600"/>
          </a:xfrm>
          <a:prstGeom prst="round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28600" algn="just">
              <a:lnSpc>
                <a:spcPct val="107000"/>
              </a:lnSpc>
              <a:spcAft>
                <a:spcPts val="800"/>
              </a:spcAft>
            </a:pPr>
            <a:r>
              <a:rPr lang="en-IN" sz="4000" b="1" dirty="0">
                <a:solidFill>
                  <a:srgbClr val="FFC000"/>
                </a:solidFill>
                <a:effectLst/>
                <a:latin typeface="Times New Roman" panose="02020603050405020304" pitchFamily="18" charset="0"/>
                <a:ea typeface="Calibri" panose="020F0502020204030204" pitchFamily="34" charset="0"/>
                <a:cs typeface="Times New Roman" panose="02020603050405020304" pitchFamily="18" charset="0"/>
              </a:rPr>
              <a:t>USEFULNESS OF INTERNSHIP</a:t>
            </a:r>
          </a:p>
        </p:txBody>
      </p:sp>
      <p:pic>
        <p:nvPicPr>
          <p:cNvPr id="49" name="Picture 48" descr="Graphical user interface, text, application, chat or text message&#10;&#10;Description automatically generated">
            <a:extLst>
              <a:ext uri="{FF2B5EF4-FFF2-40B4-BE49-F238E27FC236}">
                <a16:creationId xmlns:a16="http://schemas.microsoft.com/office/drawing/2014/main" id="{4A3B0F1D-2934-1FBE-DF1D-228897D9E607}"/>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365760" y="16489680"/>
            <a:ext cx="6695440" cy="7559040"/>
          </a:xfrm>
          <a:prstGeom prst="rect">
            <a:avLst/>
          </a:prstGeom>
        </p:spPr>
      </p:pic>
      <p:graphicFrame>
        <p:nvGraphicFramePr>
          <p:cNvPr id="50" name="Diagram 49">
            <a:extLst>
              <a:ext uri="{FF2B5EF4-FFF2-40B4-BE49-F238E27FC236}">
                <a16:creationId xmlns:a16="http://schemas.microsoft.com/office/drawing/2014/main" id="{CE4A9B57-48A4-4274-5911-E86112278598}"/>
              </a:ext>
            </a:extLst>
          </p:cNvPr>
          <p:cNvGraphicFramePr/>
          <p:nvPr>
            <p:extLst>
              <p:ext uri="{D42A27DB-BD31-4B8C-83A1-F6EECF244321}">
                <p14:modId xmlns:p14="http://schemas.microsoft.com/office/powerpoint/2010/main" val="675258114"/>
              </p:ext>
            </p:extLst>
          </p:nvPr>
        </p:nvGraphicFramePr>
        <p:xfrm>
          <a:off x="4998720" y="32644080"/>
          <a:ext cx="27432000" cy="2164080"/>
        </p:xfrm>
        <a:graphic>
          <a:graphicData uri="http://schemas.openxmlformats.org/drawingml/2006/diagram">
            <dgm:relIds xmlns:dgm="http://schemas.openxmlformats.org/drawingml/2006/diagram" xmlns:r="http://schemas.openxmlformats.org/officeDocument/2006/relationships" r:dm="rId13" r:lo="rId14" r:qs="rId15" r:cs="rId16"/>
          </a:graphicData>
        </a:graphic>
      </p:graphicFrame>
      <p:sp>
        <p:nvSpPr>
          <p:cNvPr id="51" name="Rectangle: Rounded Corners 50">
            <a:extLst>
              <a:ext uri="{FF2B5EF4-FFF2-40B4-BE49-F238E27FC236}">
                <a16:creationId xmlns:a16="http://schemas.microsoft.com/office/drawing/2014/main" id="{10B349E2-BC9D-7EBF-6515-BC49E3B4F9B4}"/>
              </a:ext>
            </a:extLst>
          </p:cNvPr>
          <p:cNvSpPr/>
          <p:nvPr/>
        </p:nvSpPr>
        <p:spPr>
          <a:xfrm>
            <a:off x="487680" y="33040320"/>
            <a:ext cx="4114800" cy="1249680"/>
          </a:xfrm>
          <a:prstGeom prst="round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28600" algn="just">
              <a:lnSpc>
                <a:spcPct val="107000"/>
              </a:lnSpc>
              <a:spcAft>
                <a:spcPts val="800"/>
              </a:spcAft>
            </a:pPr>
            <a:r>
              <a:rPr lang="en-IN" sz="3600" b="1" dirty="0">
                <a:solidFill>
                  <a:srgbClr val="FFC000"/>
                </a:solidFill>
                <a:effectLst/>
                <a:latin typeface="Times New Roman" panose="02020603050405020304" pitchFamily="18" charset="0"/>
                <a:ea typeface="Calibri" panose="020F0502020204030204" pitchFamily="34" charset="0"/>
                <a:cs typeface="Times New Roman" panose="02020603050405020304" pitchFamily="18" charset="0"/>
              </a:rPr>
              <a:t>ORGANOGRAM</a:t>
            </a:r>
          </a:p>
        </p:txBody>
      </p:sp>
      <p:sp>
        <p:nvSpPr>
          <p:cNvPr id="52" name="Rectangle: Rounded Corners 51">
            <a:extLst>
              <a:ext uri="{FF2B5EF4-FFF2-40B4-BE49-F238E27FC236}">
                <a16:creationId xmlns:a16="http://schemas.microsoft.com/office/drawing/2014/main" id="{6BD8E033-B714-2288-57E5-690B3CA2BCFD}"/>
              </a:ext>
            </a:extLst>
          </p:cNvPr>
          <p:cNvSpPr/>
          <p:nvPr/>
        </p:nvSpPr>
        <p:spPr>
          <a:xfrm>
            <a:off x="21244560" y="36454080"/>
            <a:ext cx="10911840" cy="362712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lvl="0" indent="-342900" algn="just">
              <a:lnSpc>
                <a:spcPct val="150000"/>
              </a:lnSpc>
              <a:buFont typeface="Wingdings" panose="05000000000000000000" pitchFamily="2" charset="2"/>
              <a:buChar char=""/>
            </a:pPr>
            <a:r>
              <a:rPr lang="en-IN" sz="2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Helped in gaining a valuable work experience and developing new skills.</a:t>
            </a:r>
          </a:p>
          <a:p>
            <a:pPr marL="342900" lvl="0" indent="-342900" algn="just">
              <a:lnSpc>
                <a:spcPct val="150000"/>
              </a:lnSpc>
              <a:buFont typeface="Wingdings" panose="05000000000000000000" pitchFamily="2" charset="2"/>
              <a:buChar char=""/>
            </a:pPr>
            <a:r>
              <a:rPr lang="en-IN" sz="2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Provided some insights on employment market and competitiveness behind it.</a:t>
            </a:r>
          </a:p>
          <a:p>
            <a:pPr marL="342900" lvl="0" indent="-342900" algn="just">
              <a:lnSpc>
                <a:spcPct val="150000"/>
              </a:lnSpc>
              <a:buFont typeface="Wingdings" panose="05000000000000000000" pitchFamily="2" charset="2"/>
              <a:buChar char=""/>
            </a:pPr>
            <a:r>
              <a:rPr lang="en-IN" sz="2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Exploring correct career path and refining our practical knowledge.</a:t>
            </a:r>
          </a:p>
          <a:p>
            <a:pPr marL="342900" lvl="0" indent="-342900" algn="just">
              <a:lnSpc>
                <a:spcPct val="150000"/>
              </a:lnSpc>
              <a:buFont typeface="Wingdings" panose="05000000000000000000" pitchFamily="2" charset="2"/>
              <a:buChar char=""/>
            </a:pPr>
            <a:r>
              <a:rPr lang="en-IN" sz="2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Receiving financial compensation and various perks.</a:t>
            </a:r>
          </a:p>
          <a:p>
            <a:pPr marL="342900" lvl="0" indent="-342900" algn="just">
              <a:lnSpc>
                <a:spcPct val="150000"/>
              </a:lnSpc>
              <a:spcAft>
                <a:spcPts val="800"/>
              </a:spcAft>
              <a:buFont typeface="Wingdings" panose="05000000000000000000" pitchFamily="2" charset="2"/>
              <a:buChar char=""/>
            </a:pPr>
            <a:r>
              <a:rPr lang="en-IN" sz="2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Building good connections with corporate employees.</a:t>
            </a:r>
            <a:endParaRPr lang="en-IN" sz="24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50000"/>
              </a:lnSpc>
              <a:spcAft>
                <a:spcPts val="800"/>
              </a:spcAft>
              <a:buFont typeface="Wingdings" panose="05000000000000000000" pitchFamily="2" charset="2"/>
              <a:buChar char=""/>
            </a:pPr>
            <a:r>
              <a:rPr lang="en-IN" sz="2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Providing better information about corporate work culture and hierarchy.</a:t>
            </a:r>
          </a:p>
        </p:txBody>
      </p:sp>
      <mc:AlternateContent xmlns:mc="http://schemas.openxmlformats.org/markup-compatibility/2006" xmlns:p14="http://schemas.microsoft.com/office/powerpoint/2010/main">
        <mc:Choice Requires="p14">
          <p:contentPart p14:bwMode="auto" r:id="rId18">
            <p14:nvContentPartPr>
              <p14:cNvPr id="54" name="Ink 53">
                <a:extLst>
                  <a:ext uri="{FF2B5EF4-FFF2-40B4-BE49-F238E27FC236}">
                    <a16:creationId xmlns:a16="http://schemas.microsoft.com/office/drawing/2014/main" id="{6B9AB01B-D38B-858E-259D-2DA208406AA3}"/>
                  </a:ext>
                </a:extLst>
              </p14:cNvPr>
              <p14:cNvContentPartPr/>
              <p14:nvPr/>
            </p14:nvContentPartPr>
            <p14:xfrm>
              <a:off x="10422840" y="27492960"/>
              <a:ext cx="360" cy="360"/>
            </p14:xfrm>
          </p:contentPart>
        </mc:Choice>
        <mc:Fallback xmlns="">
          <p:pic>
            <p:nvPicPr>
              <p:cNvPr id="54" name="Ink 53">
                <a:extLst>
                  <a:ext uri="{FF2B5EF4-FFF2-40B4-BE49-F238E27FC236}">
                    <a16:creationId xmlns:a16="http://schemas.microsoft.com/office/drawing/2014/main" id="{6B9AB01B-D38B-858E-259D-2DA208406AA3}"/>
                  </a:ext>
                </a:extLst>
              </p:cNvPr>
              <p:cNvPicPr/>
              <p:nvPr/>
            </p:nvPicPr>
            <p:blipFill>
              <a:blip r:embed="rId19"/>
              <a:stretch>
                <a:fillRect/>
              </a:stretch>
            </p:blipFill>
            <p:spPr>
              <a:xfrm>
                <a:off x="10413840" y="27483960"/>
                <a:ext cx="18000" cy="18000"/>
              </a:xfrm>
              <a:prstGeom prst="rect">
                <a:avLst/>
              </a:prstGeom>
            </p:spPr>
          </p:pic>
        </mc:Fallback>
      </mc:AlternateContent>
      <p:sp>
        <p:nvSpPr>
          <p:cNvPr id="55" name="Rectangle: Rounded Corners 54">
            <a:extLst>
              <a:ext uri="{FF2B5EF4-FFF2-40B4-BE49-F238E27FC236}">
                <a16:creationId xmlns:a16="http://schemas.microsoft.com/office/drawing/2014/main" id="{481903CB-6609-64F0-93A1-9949AEF6D542}"/>
              </a:ext>
            </a:extLst>
          </p:cNvPr>
          <p:cNvSpPr/>
          <p:nvPr/>
        </p:nvSpPr>
        <p:spPr>
          <a:xfrm>
            <a:off x="7501890" y="14516100"/>
            <a:ext cx="10367010" cy="1085850"/>
          </a:xfrm>
          <a:prstGeom prst="round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3600" b="1" dirty="0">
                <a:solidFill>
                  <a:srgbClr val="FFC000"/>
                </a:solidFill>
                <a:latin typeface="Times New Roman" panose="02020603050405020304" pitchFamily="18" charset="0"/>
                <a:cs typeface="Times New Roman" panose="02020603050405020304" pitchFamily="18" charset="0"/>
              </a:rPr>
              <a:t>DIFFERENCE BETWEEN PRACTICAL AND THEORETICAL EXOPSURE</a:t>
            </a:r>
          </a:p>
        </p:txBody>
      </p:sp>
      <p:sp>
        <p:nvSpPr>
          <p:cNvPr id="56" name="Rectangle: Rounded Corners 55">
            <a:extLst>
              <a:ext uri="{FF2B5EF4-FFF2-40B4-BE49-F238E27FC236}">
                <a16:creationId xmlns:a16="http://schemas.microsoft.com/office/drawing/2014/main" id="{71A348B8-64E4-4639-42EB-EABC4D5A6E97}"/>
              </a:ext>
            </a:extLst>
          </p:cNvPr>
          <p:cNvSpPr/>
          <p:nvPr/>
        </p:nvSpPr>
        <p:spPr>
          <a:xfrm>
            <a:off x="7406640" y="15849600"/>
            <a:ext cx="10607040" cy="432816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lvl="0" indent="-342900" algn="just">
              <a:lnSpc>
                <a:spcPct val="107000"/>
              </a:lnSpc>
              <a:buFont typeface="Wingdings" panose="05000000000000000000" pitchFamily="2" charset="2"/>
              <a:buChar char=""/>
            </a:pPr>
            <a:r>
              <a:rPr lang="en-IN" sz="2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Practical experience needs more time management in comparison to theoretical knowledge.</a:t>
            </a:r>
          </a:p>
          <a:p>
            <a:pPr marL="342900" lvl="0" indent="-342900" algn="just">
              <a:lnSpc>
                <a:spcPct val="107000"/>
              </a:lnSpc>
              <a:buFont typeface="Wingdings" panose="05000000000000000000" pitchFamily="2" charset="2"/>
              <a:buChar char=""/>
            </a:pPr>
            <a:r>
              <a:rPr lang="en-IN" sz="2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More proper presentation and formal communication is needed here than theoretical information.</a:t>
            </a:r>
          </a:p>
          <a:p>
            <a:pPr marL="342900" lvl="0" indent="-342900" algn="just">
              <a:lnSpc>
                <a:spcPct val="107000"/>
              </a:lnSpc>
              <a:buFont typeface="Wingdings" panose="05000000000000000000" pitchFamily="2" charset="2"/>
              <a:buChar char=""/>
            </a:pPr>
            <a:r>
              <a:rPr lang="en-IN" sz="2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In practical state more emotional control is important as compared theoretical databases.</a:t>
            </a:r>
          </a:p>
          <a:p>
            <a:pPr marL="342900" lvl="0" indent="-342900" algn="just">
              <a:lnSpc>
                <a:spcPct val="107000"/>
              </a:lnSpc>
              <a:spcAft>
                <a:spcPts val="800"/>
              </a:spcAft>
              <a:buFont typeface="Wingdings" panose="05000000000000000000" pitchFamily="2" charset="2"/>
              <a:buChar char=""/>
            </a:pPr>
            <a:r>
              <a:rPr lang="en-IN" sz="2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In practical exposure there is a constant learnings from our surrounding work environment rather than theoretical knowledge like technical skills, business communication skills and organizational etiquette.</a:t>
            </a:r>
          </a:p>
        </p:txBody>
      </p:sp>
      <p:pic>
        <p:nvPicPr>
          <p:cNvPr id="74" name="Picture 73">
            <a:extLst>
              <a:ext uri="{FF2B5EF4-FFF2-40B4-BE49-F238E27FC236}">
                <a16:creationId xmlns:a16="http://schemas.microsoft.com/office/drawing/2014/main" id="{C49DF32D-A999-72A4-10DE-B6E470BBB8C7}"/>
              </a:ext>
            </a:extLst>
          </p:cNvPr>
          <p:cNvPicPr>
            <a:picLocks noChangeAspect="1"/>
          </p:cNvPicPr>
          <p:nvPr/>
        </p:nvPicPr>
        <p:blipFill>
          <a:blip r:embed="rId20"/>
          <a:stretch>
            <a:fillRect/>
          </a:stretch>
        </p:blipFill>
        <p:spPr>
          <a:xfrm>
            <a:off x="7546072" y="12711832"/>
            <a:ext cx="6175783" cy="1694835"/>
          </a:xfrm>
          <a:prstGeom prst="rect">
            <a:avLst/>
          </a:prstGeom>
          <a:ln>
            <a:solidFill>
              <a:schemeClr val="tx1"/>
            </a:solidFill>
          </a:ln>
        </p:spPr>
      </p:pic>
      <p:pic>
        <p:nvPicPr>
          <p:cNvPr id="76" name="Picture 75" descr="Graphical user interface, application&#10;&#10;Description automatically generated">
            <a:extLst>
              <a:ext uri="{FF2B5EF4-FFF2-40B4-BE49-F238E27FC236}">
                <a16:creationId xmlns:a16="http://schemas.microsoft.com/office/drawing/2014/main" id="{8541E303-F38D-1B59-AE3F-60FB2DEC17B2}"/>
              </a:ext>
            </a:extLst>
          </p:cNvPr>
          <p:cNvPicPr>
            <a:picLocks noChangeAspect="1"/>
          </p:cNvPicPr>
          <p:nvPr/>
        </p:nvPicPr>
        <p:blipFill>
          <a:blip r:embed="rId21">
            <a:extLst>
              <a:ext uri="{28A0092B-C50C-407E-A947-70E740481C1C}">
                <a14:useLocalDpi xmlns:a14="http://schemas.microsoft.com/office/drawing/2010/main" val="0"/>
              </a:ext>
            </a:extLst>
          </a:blip>
          <a:stretch>
            <a:fillRect/>
          </a:stretch>
        </p:blipFill>
        <p:spPr>
          <a:xfrm>
            <a:off x="7441276" y="20430274"/>
            <a:ext cx="10592724" cy="4360126"/>
          </a:xfrm>
          <a:prstGeom prst="rect">
            <a:avLst/>
          </a:prstGeom>
        </p:spPr>
      </p:pic>
      <p:sp>
        <p:nvSpPr>
          <p:cNvPr id="77" name="Rectangle: Rounded Corners 76">
            <a:extLst>
              <a:ext uri="{FF2B5EF4-FFF2-40B4-BE49-F238E27FC236}">
                <a16:creationId xmlns:a16="http://schemas.microsoft.com/office/drawing/2014/main" id="{BDBB9BFE-D048-2D4F-40C6-1DF0676C13EE}"/>
              </a:ext>
            </a:extLst>
          </p:cNvPr>
          <p:cNvSpPr/>
          <p:nvPr/>
        </p:nvSpPr>
        <p:spPr>
          <a:xfrm>
            <a:off x="228600" y="24333200"/>
            <a:ext cx="6934200" cy="1041400"/>
          </a:xfrm>
          <a:prstGeom prst="round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28600" algn="just">
              <a:lnSpc>
                <a:spcPct val="107000"/>
              </a:lnSpc>
              <a:spcAft>
                <a:spcPts val="800"/>
              </a:spcAft>
            </a:pPr>
            <a:r>
              <a:rPr lang="en-IN" sz="4000" b="1" dirty="0">
                <a:solidFill>
                  <a:srgbClr val="FFC000"/>
                </a:solidFill>
                <a:effectLst/>
                <a:latin typeface="Times New Roman" panose="02020603050405020304" pitchFamily="18" charset="0"/>
                <a:ea typeface="Calibri" panose="020F0502020204030204" pitchFamily="34" charset="0"/>
                <a:cs typeface="Times New Roman" panose="02020603050405020304" pitchFamily="18" charset="0"/>
              </a:rPr>
              <a:t>RESPECTIVE ROLE IN DA</a:t>
            </a:r>
          </a:p>
        </p:txBody>
      </p:sp>
      <p:sp>
        <p:nvSpPr>
          <p:cNvPr id="78" name="Rectangle: Rounded Corners 77">
            <a:extLst>
              <a:ext uri="{FF2B5EF4-FFF2-40B4-BE49-F238E27FC236}">
                <a16:creationId xmlns:a16="http://schemas.microsoft.com/office/drawing/2014/main" id="{0AC5B962-E0D9-8FAF-5238-16499E95D2EE}"/>
              </a:ext>
            </a:extLst>
          </p:cNvPr>
          <p:cNvSpPr/>
          <p:nvPr/>
        </p:nvSpPr>
        <p:spPr>
          <a:xfrm>
            <a:off x="304800" y="25704800"/>
            <a:ext cx="6883400" cy="4419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lvl="0" indent="-342900" algn="just">
              <a:lnSpc>
                <a:spcPct val="107000"/>
              </a:lnSpc>
              <a:buFont typeface="Wingdings" panose="05000000000000000000" pitchFamily="2" charset="2"/>
              <a:buChar char=""/>
            </a:pPr>
            <a:r>
              <a:rPr lang="en-IN" sz="2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During internship, I was assigned to work as desktop assessor in the GFC team of the project, which serve as a link between Ministry and nodal officer or commissioner of municipalities. </a:t>
            </a:r>
          </a:p>
          <a:p>
            <a:pPr marL="342900" lvl="0" indent="-342900" algn="just">
              <a:lnSpc>
                <a:spcPct val="107000"/>
              </a:lnSpc>
              <a:spcAft>
                <a:spcPts val="800"/>
              </a:spcAft>
              <a:buFont typeface="Wingdings" panose="05000000000000000000" pitchFamily="2" charset="2"/>
              <a:buChar char=""/>
            </a:pPr>
            <a:r>
              <a:rPr lang="en-IN" sz="2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There were 16 set of important components for 1-star and 3-star certifications and 24 set of aspirational components for 5-star and 7-star certifications where each component ask specific questions in which cities must pass as per applied star.</a:t>
            </a:r>
          </a:p>
        </p:txBody>
      </p:sp>
      <p:sp>
        <p:nvSpPr>
          <p:cNvPr id="79" name="Rectangle: Rounded Corners 78">
            <a:extLst>
              <a:ext uri="{FF2B5EF4-FFF2-40B4-BE49-F238E27FC236}">
                <a16:creationId xmlns:a16="http://schemas.microsoft.com/office/drawing/2014/main" id="{0A698DA1-C9F4-08F7-28B8-E858FC57886A}"/>
              </a:ext>
            </a:extLst>
          </p:cNvPr>
          <p:cNvSpPr/>
          <p:nvPr/>
        </p:nvSpPr>
        <p:spPr>
          <a:xfrm>
            <a:off x="330200" y="30530800"/>
            <a:ext cx="6934200" cy="20320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07000"/>
              </a:lnSpc>
              <a:spcAft>
                <a:spcPts val="800"/>
              </a:spcAft>
            </a:pPr>
            <a:r>
              <a:rPr lang="en-IN" sz="32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TASK ASSIGNED: </a:t>
            </a:r>
            <a:r>
              <a:rPr lang="en-IN" sz="2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Total of 48 Urban Local Bodies were assigned for assessment. Out of which 28 ULBs have passed and 20 ULBs have failed.</a:t>
            </a:r>
          </a:p>
        </p:txBody>
      </p:sp>
      <p:pic>
        <p:nvPicPr>
          <p:cNvPr id="81" name="Picture 80" descr="A picture containing icon&#10;&#10;Description automatically generated">
            <a:extLst>
              <a:ext uri="{FF2B5EF4-FFF2-40B4-BE49-F238E27FC236}">
                <a16:creationId xmlns:a16="http://schemas.microsoft.com/office/drawing/2014/main" id="{F20DF097-2AE4-0CFF-4473-60A35E0A8A8A}"/>
              </a:ext>
            </a:extLst>
          </p:cNvPr>
          <p:cNvPicPr>
            <a:picLocks noChangeAspect="1"/>
          </p:cNvPicPr>
          <p:nvPr/>
        </p:nvPicPr>
        <p:blipFill>
          <a:blip r:embed="rId22">
            <a:extLst>
              <a:ext uri="{28A0092B-C50C-407E-A947-70E740481C1C}">
                <a14:useLocalDpi xmlns:a14="http://schemas.microsoft.com/office/drawing/2010/main" val="0"/>
              </a:ext>
            </a:extLst>
          </a:blip>
          <a:stretch>
            <a:fillRect/>
          </a:stretch>
        </p:blipFill>
        <p:spPr>
          <a:xfrm>
            <a:off x="609600" y="41046399"/>
            <a:ext cx="3225799" cy="2438401"/>
          </a:xfrm>
          <a:prstGeom prst="rect">
            <a:avLst/>
          </a:prstGeom>
        </p:spPr>
      </p:pic>
      <p:pic>
        <p:nvPicPr>
          <p:cNvPr id="83" name="Picture 82" descr="Icon&#10;&#10;Description automatically generated">
            <a:extLst>
              <a:ext uri="{FF2B5EF4-FFF2-40B4-BE49-F238E27FC236}">
                <a16:creationId xmlns:a16="http://schemas.microsoft.com/office/drawing/2014/main" id="{27473C96-C76B-02EB-2182-3F6A25EDBE33}"/>
              </a:ext>
            </a:extLst>
          </p:cNvPr>
          <p:cNvPicPr>
            <a:picLocks noChangeAspect="1"/>
          </p:cNvPicPr>
          <p:nvPr/>
        </p:nvPicPr>
        <p:blipFill>
          <a:blip r:embed="rId23">
            <a:extLst>
              <a:ext uri="{28A0092B-C50C-407E-A947-70E740481C1C}">
                <a14:useLocalDpi xmlns:a14="http://schemas.microsoft.com/office/drawing/2010/main" val="0"/>
              </a:ext>
            </a:extLst>
          </a:blip>
          <a:stretch>
            <a:fillRect/>
          </a:stretch>
        </p:blipFill>
        <p:spPr>
          <a:xfrm>
            <a:off x="29210001" y="41019413"/>
            <a:ext cx="3098800" cy="2465387"/>
          </a:xfrm>
          <a:prstGeom prst="rect">
            <a:avLst/>
          </a:prstGeom>
        </p:spPr>
      </p:pic>
      <p:graphicFrame>
        <p:nvGraphicFramePr>
          <p:cNvPr id="85" name="Chart 84">
            <a:extLst>
              <a:ext uri="{FF2B5EF4-FFF2-40B4-BE49-F238E27FC236}">
                <a16:creationId xmlns:a16="http://schemas.microsoft.com/office/drawing/2014/main" id="{BE3CA614-BC10-B2B6-3202-1ED41121F7B5}"/>
              </a:ext>
            </a:extLst>
          </p:cNvPr>
          <p:cNvGraphicFramePr>
            <a:graphicFrameLocks/>
          </p:cNvGraphicFramePr>
          <p:nvPr>
            <p:extLst>
              <p:ext uri="{D42A27DB-BD31-4B8C-83A1-F6EECF244321}">
                <p14:modId xmlns:p14="http://schemas.microsoft.com/office/powerpoint/2010/main" val="1271343387"/>
              </p:ext>
            </p:extLst>
          </p:nvPr>
        </p:nvGraphicFramePr>
        <p:xfrm>
          <a:off x="7459980" y="25100279"/>
          <a:ext cx="8039100" cy="4907281"/>
        </p:xfrm>
        <a:graphic>
          <a:graphicData uri="http://schemas.openxmlformats.org/drawingml/2006/chart">
            <c:chart xmlns:c="http://schemas.openxmlformats.org/drawingml/2006/chart" xmlns:r="http://schemas.openxmlformats.org/officeDocument/2006/relationships" r:id="rId24"/>
          </a:graphicData>
        </a:graphic>
      </p:graphicFrame>
      <p:graphicFrame>
        <p:nvGraphicFramePr>
          <p:cNvPr id="86" name="Table 85">
            <a:extLst>
              <a:ext uri="{FF2B5EF4-FFF2-40B4-BE49-F238E27FC236}">
                <a16:creationId xmlns:a16="http://schemas.microsoft.com/office/drawing/2014/main" id="{B0D694A5-9FEA-58B3-8280-B79EF037A5BE}"/>
              </a:ext>
            </a:extLst>
          </p:cNvPr>
          <p:cNvGraphicFramePr>
            <a:graphicFrameLocks noGrp="1"/>
          </p:cNvGraphicFramePr>
          <p:nvPr>
            <p:extLst>
              <p:ext uri="{D42A27DB-BD31-4B8C-83A1-F6EECF244321}">
                <p14:modId xmlns:p14="http://schemas.microsoft.com/office/powerpoint/2010/main" val="290943070"/>
              </p:ext>
            </p:extLst>
          </p:nvPr>
        </p:nvGraphicFramePr>
        <p:xfrm>
          <a:off x="7487126" y="30248860"/>
          <a:ext cx="8027194" cy="2395222"/>
        </p:xfrm>
        <a:graphic>
          <a:graphicData uri="http://schemas.openxmlformats.org/drawingml/2006/table">
            <a:tbl>
              <a:tblPr>
                <a:tableStyleId>{5C22544A-7EE6-4342-B048-85BDC9FD1C3A}</a:tableStyleId>
              </a:tblPr>
              <a:tblGrid>
                <a:gridCol w="3110579">
                  <a:extLst>
                    <a:ext uri="{9D8B030D-6E8A-4147-A177-3AD203B41FA5}">
                      <a16:colId xmlns:a16="http://schemas.microsoft.com/office/drawing/2014/main" val="1887753813"/>
                    </a:ext>
                  </a:extLst>
                </a:gridCol>
                <a:gridCol w="1511630">
                  <a:extLst>
                    <a:ext uri="{9D8B030D-6E8A-4147-A177-3AD203B41FA5}">
                      <a16:colId xmlns:a16="http://schemas.microsoft.com/office/drawing/2014/main" val="3451403817"/>
                    </a:ext>
                  </a:extLst>
                </a:gridCol>
                <a:gridCol w="1053560">
                  <a:extLst>
                    <a:ext uri="{9D8B030D-6E8A-4147-A177-3AD203B41FA5}">
                      <a16:colId xmlns:a16="http://schemas.microsoft.com/office/drawing/2014/main" val="830436685"/>
                    </a:ext>
                  </a:extLst>
                </a:gridCol>
                <a:gridCol w="1175712">
                  <a:extLst>
                    <a:ext uri="{9D8B030D-6E8A-4147-A177-3AD203B41FA5}">
                      <a16:colId xmlns:a16="http://schemas.microsoft.com/office/drawing/2014/main" val="2425462672"/>
                    </a:ext>
                  </a:extLst>
                </a:gridCol>
                <a:gridCol w="1175713">
                  <a:extLst>
                    <a:ext uri="{9D8B030D-6E8A-4147-A177-3AD203B41FA5}">
                      <a16:colId xmlns:a16="http://schemas.microsoft.com/office/drawing/2014/main" val="654652248"/>
                    </a:ext>
                  </a:extLst>
                </a:gridCol>
              </a:tblGrid>
              <a:tr h="446566">
                <a:tc>
                  <a:txBody>
                    <a:bodyPr/>
                    <a:lstStyle/>
                    <a:p>
                      <a:pPr algn="l" fontAlgn="b"/>
                      <a:endParaRPr lang="en-IN" sz="1100" b="0" i="0" u="none" strike="noStrike" dirty="0">
                        <a:solidFill>
                          <a:srgbClr val="000000"/>
                        </a:solidFill>
                        <a:effectLst/>
                        <a:latin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gridSpan="2">
                  <a:txBody>
                    <a:bodyPr/>
                    <a:lstStyle/>
                    <a:p>
                      <a:pPr algn="l" fontAlgn="b"/>
                      <a:r>
                        <a:rPr lang="en-IN" sz="1800" u="none" strike="noStrike" dirty="0">
                          <a:effectLst/>
                          <a:latin typeface="Times New Roman" panose="02020603050405020304" pitchFamily="18" charset="0"/>
                          <a:cs typeface="Times New Roman" panose="02020603050405020304" pitchFamily="18" charset="0"/>
                        </a:rPr>
                        <a:t>          </a:t>
                      </a:r>
                      <a:r>
                        <a:rPr lang="en-IN" sz="2000" u="none" strike="noStrike" dirty="0">
                          <a:effectLst/>
                          <a:latin typeface="Algerian" panose="04020705040A02060702" pitchFamily="82" charset="0"/>
                          <a:cs typeface="Times New Roman" panose="02020603050405020304" pitchFamily="18" charset="0"/>
                        </a:rPr>
                        <a:t>CHART TABLES </a:t>
                      </a:r>
                      <a:endParaRPr lang="en-IN" sz="2000" b="0" i="0" u="none" strike="noStrike" dirty="0">
                        <a:solidFill>
                          <a:srgbClr val="000000"/>
                        </a:solidFill>
                        <a:effectLst/>
                        <a:latin typeface="Algerian" panose="04020705040A02060702" pitchFamily="82" charset="0"/>
                        <a:cs typeface="Times New Roman" panose="02020603050405020304" pitchFamily="18"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en-IN"/>
                    </a:p>
                  </a:txBody>
                  <a:tcPr/>
                </a:tc>
                <a:tc>
                  <a:txBody>
                    <a:bodyPr/>
                    <a:lstStyle/>
                    <a:p>
                      <a:pPr algn="l" fontAlgn="b"/>
                      <a:endParaRPr lang="en-IN" sz="18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endParaRPr lang="en-IN" sz="1800" b="0" i="0" u="none" strike="noStrike">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468316143"/>
                  </a:ext>
                </a:extLst>
              </a:tr>
              <a:tr h="324776">
                <a:tc>
                  <a:txBody>
                    <a:bodyPr/>
                    <a:lstStyle/>
                    <a:p>
                      <a:pPr algn="ctr" fontAlgn="b"/>
                      <a:r>
                        <a:rPr lang="en-IN" sz="1800" u="none" strike="noStrike" dirty="0">
                          <a:effectLst/>
                          <a:latin typeface="Times New Roman" panose="02020603050405020304" pitchFamily="18" charset="0"/>
                          <a:cs typeface="Times New Roman" panose="02020603050405020304" pitchFamily="18" charset="0"/>
                        </a:rPr>
                        <a:t>States Assigned</a:t>
                      </a:r>
                      <a:endParaRPr lang="en-IN" sz="18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IN" sz="1800" u="none" strike="noStrike" dirty="0">
                          <a:effectLst/>
                          <a:latin typeface="Times New Roman" panose="02020603050405020304" pitchFamily="18" charset="0"/>
                          <a:cs typeface="Times New Roman" panose="02020603050405020304" pitchFamily="18" charset="0"/>
                        </a:rPr>
                        <a:t>Total ULBs</a:t>
                      </a:r>
                      <a:endParaRPr lang="en-IN" sz="18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IN" sz="1800" u="none" strike="noStrike" dirty="0">
                          <a:effectLst/>
                          <a:latin typeface="Times New Roman" panose="02020603050405020304" pitchFamily="18" charset="0"/>
                          <a:cs typeface="Times New Roman" panose="02020603050405020304" pitchFamily="18" charset="0"/>
                        </a:rPr>
                        <a:t>5-Star</a:t>
                      </a:r>
                      <a:endParaRPr lang="en-IN" sz="18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IN" sz="1800" u="none" strike="noStrike">
                          <a:effectLst/>
                          <a:latin typeface="Times New Roman" panose="02020603050405020304" pitchFamily="18" charset="0"/>
                          <a:cs typeface="Times New Roman" panose="02020603050405020304" pitchFamily="18" charset="0"/>
                        </a:rPr>
                        <a:t>3-Star</a:t>
                      </a:r>
                      <a:endParaRPr lang="en-IN" sz="1800" b="1" i="0" u="none" strike="noStrike">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IN" sz="1800" u="none" strike="noStrike">
                          <a:effectLst/>
                          <a:latin typeface="Times New Roman" panose="02020603050405020304" pitchFamily="18" charset="0"/>
                          <a:cs typeface="Times New Roman" panose="02020603050405020304" pitchFamily="18" charset="0"/>
                        </a:rPr>
                        <a:t>1-Star</a:t>
                      </a:r>
                      <a:endParaRPr lang="en-IN" sz="1800" b="1" i="0" u="none" strike="noStrike">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963342973"/>
                  </a:ext>
                </a:extLst>
              </a:tr>
              <a:tr h="324776">
                <a:tc>
                  <a:txBody>
                    <a:bodyPr/>
                    <a:lstStyle/>
                    <a:p>
                      <a:pPr algn="ctr" fontAlgn="b"/>
                      <a:r>
                        <a:rPr lang="en-IN" sz="1800" u="none" strike="noStrike" dirty="0">
                          <a:effectLst/>
                          <a:latin typeface="Times New Roman" panose="02020603050405020304" pitchFamily="18" charset="0"/>
                          <a:cs typeface="Times New Roman" panose="02020603050405020304" pitchFamily="18" charset="0"/>
                        </a:rPr>
                        <a:t>Odisha</a:t>
                      </a:r>
                      <a:endParaRPr lang="en-IN" sz="18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IN" sz="1800" u="none" strike="noStrike" dirty="0">
                          <a:effectLst/>
                          <a:latin typeface="Times New Roman" panose="02020603050405020304" pitchFamily="18" charset="0"/>
                          <a:cs typeface="Times New Roman" panose="02020603050405020304" pitchFamily="18" charset="0"/>
                        </a:rPr>
                        <a:t>18</a:t>
                      </a:r>
                      <a:endParaRPr lang="en-IN" sz="18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IN" sz="1800" u="none" strike="noStrike" dirty="0">
                          <a:effectLst/>
                          <a:latin typeface="Times New Roman" panose="02020603050405020304" pitchFamily="18" charset="0"/>
                          <a:cs typeface="Times New Roman" panose="02020603050405020304" pitchFamily="18" charset="0"/>
                        </a:rPr>
                        <a:t>10</a:t>
                      </a:r>
                      <a:endParaRPr lang="en-IN" sz="18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IN" sz="1800" u="none" strike="noStrike">
                          <a:effectLst/>
                          <a:latin typeface="Times New Roman" panose="02020603050405020304" pitchFamily="18" charset="0"/>
                          <a:cs typeface="Times New Roman" panose="02020603050405020304" pitchFamily="18" charset="0"/>
                        </a:rPr>
                        <a:t>5</a:t>
                      </a:r>
                      <a:endParaRPr lang="en-IN" sz="1800" b="0" i="0" u="none" strike="noStrike">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IN" sz="1800" u="none" strike="noStrike">
                          <a:effectLst/>
                          <a:latin typeface="Times New Roman" panose="02020603050405020304" pitchFamily="18" charset="0"/>
                          <a:cs typeface="Times New Roman" panose="02020603050405020304" pitchFamily="18" charset="0"/>
                        </a:rPr>
                        <a:t>3</a:t>
                      </a:r>
                      <a:endParaRPr lang="en-IN" sz="1800" b="0" i="0" u="none" strike="noStrike">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16724986"/>
                  </a:ext>
                </a:extLst>
              </a:tr>
              <a:tr h="324776">
                <a:tc>
                  <a:txBody>
                    <a:bodyPr/>
                    <a:lstStyle/>
                    <a:p>
                      <a:pPr algn="ctr" fontAlgn="b"/>
                      <a:r>
                        <a:rPr lang="en-IN" sz="1800" u="none" strike="noStrike" dirty="0">
                          <a:effectLst/>
                          <a:latin typeface="Times New Roman" panose="02020603050405020304" pitchFamily="18" charset="0"/>
                          <a:cs typeface="Times New Roman" panose="02020603050405020304" pitchFamily="18" charset="0"/>
                        </a:rPr>
                        <a:t>Telangana</a:t>
                      </a:r>
                      <a:endParaRPr lang="en-IN" sz="18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IN" sz="1800" u="none" strike="noStrike" dirty="0">
                          <a:effectLst/>
                          <a:latin typeface="Times New Roman" panose="02020603050405020304" pitchFamily="18" charset="0"/>
                          <a:cs typeface="Times New Roman" panose="02020603050405020304" pitchFamily="18" charset="0"/>
                        </a:rPr>
                        <a:t>10</a:t>
                      </a:r>
                      <a:endParaRPr lang="en-IN" sz="18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IN" sz="1800" u="none" strike="noStrike" dirty="0">
                          <a:effectLst/>
                          <a:latin typeface="Times New Roman" panose="02020603050405020304" pitchFamily="18" charset="0"/>
                          <a:cs typeface="Times New Roman" panose="02020603050405020304" pitchFamily="18" charset="0"/>
                        </a:rPr>
                        <a:t>6</a:t>
                      </a:r>
                      <a:endParaRPr lang="en-IN" sz="18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IN" sz="1800" u="none" strike="noStrike" dirty="0">
                          <a:effectLst/>
                          <a:latin typeface="Times New Roman" panose="02020603050405020304" pitchFamily="18" charset="0"/>
                          <a:cs typeface="Times New Roman" panose="02020603050405020304" pitchFamily="18" charset="0"/>
                        </a:rPr>
                        <a:t>3</a:t>
                      </a:r>
                      <a:endParaRPr lang="en-IN" sz="18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IN" sz="1800" u="none" strike="noStrike">
                          <a:effectLst/>
                          <a:latin typeface="Times New Roman" panose="02020603050405020304" pitchFamily="18" charset="0"/>
                          <a:cs typeface="Times New Roman" panose="02020603050405020304" pitchFamily="18" charset="0"/>
                        </a:rPr>
                        <a:t>1</a:t>
                      </a:r>
                      <a:endParaRPr lang="en-IN" sz="1800" b="0" i="0" u="none" strike="noStrike">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093689645"/>
                  </a:ext>
                </a:extLst>
              </a:tr>
              <a:tr h="324776">
                <a:tc>
                  <a:txBody>
                    <a:bodyPr/>
                    <a:lstStyle/>
                    <a:p>
                      <a:pPr algn="ctr" fontAlgn="b"/>
                      <a:r>
                        <a:rPr lang="en-IN" sz="1800" u="none" strike="noStrike" dirty="0">
                          <a:effectLst/>
                          <a:latin typeface="Times New Roman" panose="02020603050405020304" pitchFamily="18" charset="0"/>
                          <a:cs typeface="Times New Roman" panose="02020603050405020304" pitchFamily="18" charset="0"/>
                        </a:rPr>
                        <a:t>Haryana</a:t>
                      </a:r>
                      <a:endParaRPr lang="en-IN" sz="18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IN" sz="1800" u="none" strike="noStrike" dirty="0">
                          <a:effectLst/>
                          <a:latin typeface="Times New Roman" panose="02020603050405020304" pitchFamily="18" charset="0"/>
                          <a:cs typeface="Times New Roman" panose="02020603050405020304" pitchFamily="18" charset="0"/>
                        </a:rPr>
                        <a:t>8</a:t>
                      </a:r>
                      <a:endParaRPr lang="en-IN" sz="18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IN" sz="1800" u="none" strike="noStrike" dirty="0">
                          <a:effectLst/>
                          <a:latin typeface="Times New Roman" panose="02020603050405020304" pitchFamily="18" charset="0"/>
                          <a:cs typeface="Times New Roman" panose="02020603050405020304" pitchFamily="18" charset="0"/>
                        </a:rPr>
                        <a:t>1</a:t>
                      </a:r>
                      <a:endParaRPr lang="en-IN" sz="18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IN" sz="1800" u="none" strike="noStrike" dirty="0">
                          <a:effectLst/>
                          <a:latin typeface="Times New Roman" panose="02020603050405020304" pitchFamily="18" charset="0"/>
                          <a:cs typeface="Times New Roman" panose="02020603050405020304" pitchFamily="18" charset="0"/>
                        </a:rPr>
                        <a:t>2</a:t>
                      </a:r>
                      <a:endParaRPr lang="en-IN" sz="18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IN" sz="1800" u="none" strike="noStrike" dirty="0">
                          <a:effectLst/>
                          <a:latin typeface="Times New Roman" panose="02020603050405020304" pitchFamily="18" charset="0"/>
                          <a:cs typeface="Times New Roman" panose="02020603050405020304" pitchFamily="18" charset="0"/>
                        </a:rPr>
                        <a:t>5</a:t>
                      </a:r>
                      <a:endParaRPr lang="en-IN" sz="18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992762706"/>
                  </a:ext>
                </a:extLst>
              </a:tr>
              <a:tr h="324776">
                <a:tc>
                  <a:txBody>
                    <a:bodyPr/>
                    <a:lstStyle/>
                    <a:p>
                      <a:pPr algn="ctr" fontAlgn="b"/>
                      <a:r>
                        <a:rPr lang="en-IN" sz="1800" u="none" strike="noStrike" dirty="0">
                          <a:effectLst/>
                          <a:latin typeface="Times New Roman" panose="02020603050405020304" pitchFamily="18" charset="0"/>
                          <a:cs typeface="Times New Roman" panose="02020603050405020304" pitchFamily="18" charset="0"/>
                        </a:rPr>
                        <a:t>Maharashtra</a:t>
                      </a:r>
                      <a:endParaRPr lang="en-IN" sz="18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IN" sz="1800" u="none" strike="noStrike">
                          <a:effectLst/>
                          <a:latin typeface="Times New Roman" panose="02020603050405020304" pitchFamily="18" charset="0"/>
                          <a:cs typeface="Times New Roman" panose="02020603050405020304" pitchFamily="18" charset="0"/>
                        </a:rPr>
                        <a:t>9</a:t>
                      </a:r>
                      <a:endParaRPr lang="en-IN" sz="1800" b="0" i="0" u="none" strike="noStrike">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IN" sz="1800" u="none" strike="noStrike">
                          <a:effectLst/>
                          <a:latin typeface="Times New Roman" panose="02020603050405020304" pitchFamily="18" charset="0"/>
                          <a:cs typeface="Times New Roman" panose="02020603050405020304" pitchFamily="18" charset="0"/>
                        </a:rPr>
                        <a:t>2</a:t>
                      </a:r>
                      <a:endParaRPr lang="en-IN" sz="1800" b="0" i="0" u="none" strike="noStrike">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IN" sz="1800" u="none" strike="noStrike" dirty="0">
                          <a:effectLst/>
                          <a:latin typeface="Times New Roman" panose="02020603050405020304" pitchFamily="18" charset="0"/>
                          <a:cs typeface="Times New Roman" panose="02020603050405020304" pitchFamily="18" charset="0"/>
                        </a:rPr>
                        <a:t>5</a:t>
                      </a:r>
                      <a:endParaRPr lang="en-IN" sz="18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IN" sz="1800" u="none" strike="noStrike" dirty="0">
                          <a:effectLst/>
                          <a:latin typeface="Times New Roman" panose="02020603050405020304" pitchFamily="18" charset="0"/>
                          <a:cs typeface="Times New Roman" panose="02020603050405020304" pitchFamily="18" charset="0"/>
                        </a:rPr>
                        <a:t>2</a:t>
                      </a:r>
                      <a:endParaRPr lang="en-IN" sz="18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75461441"/>
                  </a:ext>
                </a:extLst>
              </a:tr>
              <a:tr h="324776">
                <a:tc>
                  <a:txBody>
                    <a:bodyPr/>
                    <a:lstStyle/>
                    <a:p>
                      <a:pPr algn="ctr" fontAlgn="b"/>
                      <a:r>
                        <a:rPr lang="en-IN" sz="1800" u="none" strike="noStrike" dirty="0">
                          <a:effectLst/>
                          <a:latin typeface="Times New Roman" panose="02020603050405020304" pitchFamily="18" charset="0"/>
                          <a:cs typeface="Times New Roman" panose="02020603050405020304" pitchFamily="18" charset="0"/>
                        </a:rPr>
                        <a:t>Madhya Pradesh</a:t>
                      </a:r>
                      <a:endParaRPr lang="en-IN" sz="18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IN" sz="1800" u="none" strike="noStrike">
                          <a:effectLst/>
                          <a:latin typeface="Times New Roman" panose="02020603050405020304" pitchFamily="18" charset="0"/>
                          <a:cs typeface="Times New Roman" panose="02020603050405020304" pitchFamily="18" charset="0"/>
                        </a:rPr>
                        <a:t>3</a:t>
                      </a:r>
                      <a:endParaRPr lang="en-IN" sz="1800" b="0" i="0" u="none" strike="noStrike">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IN" sz="1800" u="none" strike="noStrike">
                          <a:effectLst/>
                          <a:latin typeface="Times New Roman" panose="02020603050405020304" pitchFamily="18" charset="0"/>
                          <a:cs typeface="Times New Roman" panose="02020603050405020304" pitchFamily="18" charset="0"/>
                        </a:rPr>
                        <a:t>1</a:t>
                      </a:r>
                      <a:endParaRPr lang="en-IN" sz="1800" b="0" i="0" u="none" strike="noStrike">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IN" sz="1800" u="none" strike="noStrike" dirty="0">
                          <a:effectLst/>
                          <a:latin typeface="Times New Roman" panose="02020603050405020304" pitchFamily="18" charset="0"/>
                          <a:cs typeface="Times New Roman" panose="02020603050405020304" pitchFamily="18" charset="0"/>
                        </a:rPr>
                        <a:t>2</a:t>
                      </a:r>
                      <a:endParaRPr lang="en-IN" sz="18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IN" sz="1800" u="none" strike="noStrike" dirty="0">
                          <a:effectLst/>
                          <a:latin typeface="Times New Roman" panose="02020603050405020304" pitchFamily="18" charset="0"/>
                          <a:cs typeface="Times New Roman" panose="02020603050405020304" pitchFamily="18" charset="0"/>
                        </a:rPr>
                        <a:t>0</a:t>
                      </a:r>
                      <a:endParaRPr lang="en-IN" sz="18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68965373"/>
                  </a:ext>
                </a:extLst>
              </a:tr>
            </a:tbl>
          </a:graphicData>
        </a:graphic>
      </p:graphicFrame>
      <p:graphicFrame>
        <p:nvGraphicFramePr>
          <p:cNvPr id="87" name="Chart 86">
            <a:extLst>
              <a:ext uri="{FF2B5EF4-FFF2-40B4-BE49-F238E27FC236}">
                <a16:creationId xmlns:a16="http://schemas.microsoft.com/office/drawing/2014/main" id="{FF5B2725-2C1C-9F2A-6F74-1198555F14C2}"/>
              </a:ext>
            </a:extLst>
          </p:cNvPr>
          <p:cNvGraphicFramePr>
            <a:graphicFrameLocks/>
          </p:cNvGraphicFramePr>
          <p:nvPr>
            <p:extLst>
              <p:ext uri="{D42A27DB-BD31-4B8C-83A1-F6EECF244321}">
                <p14:modId xmlns:p14="http://schemas.microsoft.com/office/powerpoint/2010/main" val="4284252118"/>
              </p:ext>
            </p:extLst>
          </p:nvPr>
        </p:nvGraphicFramePr>
        <p:xfrm>
          <a:off x="15800070" y="26871930"/>
          <a:ext cx="6888480" cy="5821680"/>
        </p:xfrm>
        <a:graphic>
          <a:graphicData uri="http://schemas.openxmlformats.org/drawingml/2006/chart">
            <c:chart xmlns:c="http://schemas.openxmlformats.org/drawingml/2006/chart" xmlns:r="http://schemas.openxmlformats.org/officeDocument/2006/relationships" r:id="rId25"/>
          </a:graphicData>
        </a:graphic>
      </p:graphicFrame>
      <p:pic>
        <p:nvPicPr>
          <p:cNvPr id="91" name="Picture 90" descr="Diagram&#10;&#10;Description automatically generated">
            <a:extLst>
              <a:ext uri="{FF2B5EF4-FFF2-40B4-BE49-F238E27FC236}">
                <a16:creationId xmlns:a16="http://schemas.microsoft.com/office/drawing/2014/main" id="{028C21E4-184E-9609-D6D4-94C3E1D25B20}"/>
              </a:ext>
            </a:extLst>
          </p:cNvPr>
          <p:cNvPicPr>
            <a:picLocks noChangeAspect="1"/>
          </p:cNvPicPr>
          <p:nvPr/>
        </p:nvPicPr>
        <p:blipFill>
          <a:blip r:embed="rId26">
            <a:extLst>
              <a:ext uri="{28A0092B-C50C-407E-A947-70E740481C1C}">
                <a14:useLocalDpi xmlns:a14="http://schemas.microsoft.com/office/drawing/2010/main" val="0"/>
              </a:ext>
            </a:extLst>
          </a:blip>
          <a:stretch>
            <a:fillRect/>
          </a:stretch>
        </p:blipFill>
        <p:spPr>
          <a:xfrm>
            <a:off x="22809200" y="26670000"/>
            <a:ext cx="9906000" cy="6019800"/>
          </a:xfrm>
          <a:prstGeom prst="rect">
            <a:avLst/>
          </a:prstGeom>
        </p:spPr>
      </p:pic>
      <p:pic>
        <p:nvPicPr>
          <p:cNvPr id="93" name="Picture 92" descr="Text&#10;&#10;Description automatically generated">
            <a:extLst>
              <a:ext uri="{FF2B5EF4-FFF2-40B4-BE49-F238E27FC236}">
                <a16:creationId xmlns:a16="http://schemas.microsoft.com/office/drawing/2014/main" id="{3ADF1C84-401D-930D-B0FC-8E5959A45A82}"/>
              </a:ext>
            </a:extLst>
          </p:cNvPr>
          <p:cNvPicPr>
            <a:picLocks noChangeAspect="1"/>
          </p:cNvPicPr>
          <p:nvPr/>
        </p:nvPicPr>
        <p:blipFill>
          <a:blip r:embed="rId27">
            <a:extLst>
              <a:ext uri="{28A0092B-C50C-407E-A947-70E740481C1C}">
                <a14:useLocalDpi xmlns:a14="http://schemas.microsoft.com/office/drawing/2010/main" val="0"/>
              </a:ext>
            </a:extLst>
          </a:blip>
          <a:stretch>
            <a:fillRect/>
          </a:stretch>
        </p:blipFill>
        <p:spPr>
          <a:xfrm>
            <a:off x="15773400" y="25019000"/>
            <a:ext cx="6959600" cy="1676400"/>
          </a:xfrm>
          <a:prstGeom prst="rect">
            <a:avLst/>
          </a:prstGeom>
        </p:spPr>
      </p:pic>
      <p:sp>
        <p:nvSpPr>
          <p:cNvPr id="94" name="Rectangle: Rounded Corners 93">
            <a:extLst>
              <a:ext uri="{FF2B5EF4-FFF2-40B4-BE49-F238E27FC236}">
                <a16:creationId xmlns:a16="http://schemas.microsoft.com/office/drawing/2014/main" id="{28297942-DDA2-FE20-6427-20F3B79D0C87}"/>
              </a:ext>
            </a:extLst>
          </p:cNvPr>
          <p:cNvSpPr/>
          <p:nvPr/>
        </p:nvSpPr>
        <p:spPr>
          <a:xfrm>
            <a:off x="23114000" y="24917400"/>
            <a:ext cx="9321800" cy="1651000"/>
          </a:xfrm>
          <a:prstGeom prst="roundRect">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IN" sz="2800" b="1" dirty="0">
                <a:solidFill>
                  <a:schemeClr val="tx1"/>
                </a:solidFill>
                <a:latin typeface="Times New Roman" panose="02020603050405020304" pitchFamily="18" charset="0"/>
                <a:cs typeface="Times New Roman" panose="02020603050405020304" pitchFamily="18" charset="0"/>
              </a:rPr>
              <a:t>SUGGESTIONS:</a:t>
            </a:r>
            <a:r>
              <a:rPr lang="en-IN" sz="2400" dirty="0">
                <a:solidFill>
                  <a:schemeClr val="tx1"/>
                </a:solidFill>
                <a:latin typeface="Times New Roman" panose="02020603050405020304" pitchFamily="18" charset="0"/>
                <a:cs typeface="Times New Roman" panose="02020603050405020304" pitchFamily="18" charset="0"/>
              </a:rPr>
              <a:t> Swachhtam Portal which is maintained by servers of MoHUA was lagging due to heavy data traffic. So strong servers must be there for smooth and efficient work.</a:t>
            </a:r>
          </a:p>
        </p:txBody>
      </p:sp>
      <p:pic>
        <p:nvPicPr>
          <p:cNvPr id="96" name="Picture 95" descr="Icon&#10;&#10;Description automatically generated">
            <a:extLst>
              <a:ext uri="{FF2B5EF4-FFF2-40B4-BE49-F238E27FC236}">
                <a16:creationId xmlns:a16="http://schemas.microsoft.com/office/drawing/2014/main" id="{70B890A4-9380-E745-AEDF-E84654D1FCE3}"/>
              </a:ext>
            </a:extLst>
          </p:cNvPr>
          <p:cNvPicPr>
            <a:picLocks noChangeAspect="1"/>
          </p:cNvPicPr>
          <p:nvPr/>
        </p:nvPicPr>
        <p:blipFill>
          <a:blip r:embed="rId28">
            <a:extLst>
              <a:ext uri="{28A0092B-C50C-407E-A947-70E740481C1C}">
                <a14:useLocalDpi xmlns:a14="http://schemas.microsoft.com/office/drawing/2010/main" val="0"/>
              </a:ext>
            </a:extLst>
          </a:blip>
          <a:stretch>
            <a:fillRect/>
          </a:stretch>
        </p:blipFill>
        <p:spPr>
          <a:xfrm>
            <a:off x="7689850" y="41122601"/>
            <a:ext cx="3098799" cy="2362200"/>
          </a:xfrm>
          <a:prstGeom prst="rect">
            <a:avLst/>
          </a:prstGeom>
        </p:spPr>
      </p:pic>
      <p:pic>
        <p:nvPicPr>
          <p:cNvPr id="98" name="Picture 97" descr="Icon&#10;&#10;Description automatically generated">
            <a:extLst>
              <a:ext uri="{FF2B5EF4-FFF2-40B4-BE49-F238E27FC236}">
                <a16:creationId xmlns:a16="http://schemas.microsoft.com/office/drawing/2014/main" id="{BFE68C6B-40E3-8743-5135-86A475837D2A}"/>
              </a:ext>
            </a:extLst>
          </p:cNvPr>
          <p:cNvPicPr>
            <a:picLocks noChangeAspect="1"/>
          </p:cNvPicPr>
          <p:nvPr/>
        </p:nvPicPr>
        <p:blipFill>
          <a:blip r:embed="rId29">
            <a:extLst>
              <a:ext uri="{28A0092B-C50C-407E-A947-70E740481C1C}">
                <a14:useLocalDpi xmlns:a14="http://schemas.microsoft.com/office/drawing/2010/main" val="0"/>
              </a:ext>
            </a:extLst>
          </a:blip>
          <a:stretch>
            <a:fillRect/>
          </a:stretch>
        </p:blipFill>
        <p:spPr>
          <a:xfrm>
            <a:off x="22155151" y="41046400"/>
            <a:ext cx="3200399" cy="2387600"/>
          </a:xfrm>
          <a:prstGeom prst="rect">
            <a:avLst/>
          </a:prstGeom>
        </p:spPr>
      </p:pic>
      <p:pic>
        <p:nvPicPr>
          <p:cNvPr id="100" name="Picture 99">
            <a:extLst>
              <a:ext uri="{FF2B5EF4-FFF2-40B4-BE49-F238E27FC236}">
                <a16:creationId xmlns:a16="http://schemas.microsoft.com/office/drawing/2014/main" id="{2999D8BC-93EC-5DEE-CF4F-02297E93B8EE}"/>
              </a:ext>
            </a:extLst>
          </p:cNvPr>
          <p:cNvPicPr>
            <a:picLocks noChangeAspect="1"/>
          </p:cNvPicPr>
          <p:nvPr/>
        </p:nvPicPr>
        <p:blipFill>
          <a:blip r:embed="rId30">
            <a:extLst>
              <a:ext uri="{28A0092B-C50C-407E-A947-70E740481C1C}">
                <a14:useLocalDpi xmlns:a14="http://schemas.microsoft.com/office/drawing/2010/main" val="0"/>
              </a:ext>
            </a:extLst>
          </a:blip>
          <a:stretch>
            <a:fillRect/>
          </a:stretch>
        </p:blipFill>
        <p:spPr>
          <a:xfrm>
            <a:off x="14643100" y="41046401"/>
            <a:ext cx="3657600" cy="2349500"/>
          </a:xfrm>
          <a:prstGeom prst="rect">
            <a:avLst/>
          </a:prstGeom>
        </p:spPr>
      </p:pic>
    </p:spTree>
    <p:extLst>
      <p:ext uri="{BB962C8B-B14F-4D97-AF65-F5344CB8AC3E}">
        <p14:creationId xmlns:p14="http://schemas.microsoft.com/office/powerpoint/2010/main" val="14690914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Retrospect">
  <a:themeElements>
    <a:clrScheme name="Blue II">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EAC1C"/>
      </a:hlink>
      <a:folHlink>
        <a:srgbClr val="B26B02"/>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9CC26709-368C-4D72-9060-94E5B3FF3CD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1271</TotalTime>
  <Words>1102</Words>
  <Application>Microsoft Office PowerPoint</Application>
  <PresentationFormat>Custom</PresentationFormat>
  <Paragraphs>120</Paragraphs>
  <Slides>1</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vt:i4>
      </vt:variant>
    </vt:vector>
  </HeadingPairs>
  <TitlesOfParts>
    <vt:vector size="8" baseType="lpstr">
      <vt:lpstr>Algerian</vt:lpstr>
      <vt:lpstr>Calibri</vt:lpstr>
      <vt:lpstr>Calibri Light</vt:lpstr>
      <vt:lpstr>Candara Light</vt:lpstr>
      <vt:lpstr>Times New Roman</vt:lpstr>
      <vt:lpstr>Wingdings</vt:lpstr>
      <vt:lpstr>Retrospect</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Laxmikanta</dc:creator>
  <cp:lastModifiedBy>Sudhinder Singh Chowhan</cp:lastModifiedBy>
  <cp:revision>2</cp:revision>
  <dcterms:created xsi:type="dcterms:W3CDTF">2022-06-06T04:29:23Z</dcterms:created>
  <dcterms:modified xsi:type="dcterms:W3CDTF">2022-06-10T05:39:53Z</dcterms:modified>
</cp:coreProperties>
</file>