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915225" cy="438880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53" autoAdjust="0"/>
    <p:restoredTop sz="94660"/>
  </p:normalViewPr>
  <p:slideViewPr>
    <p:cSldViewPr snapToGrid="0">
      <p:cViewPr>
        <p:scale>
          <a:sx n="40" d="100"/>
          <a:sy n="40" d="100"/>
        </p:scale>
        <p:origin x="-5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8DCA6B-DFE8-4BDF-9E38-36CF09DE1D17}" type="doc">
      <dgm:prSet loTypeId="urn:microsoft.com/office/officeart/2005/8/layout/hList1" loCatId="list" qsTypeId="urn:microsoft.com/office/officeart/2005/8/quickstyle/simple1" qsCatId="simple" csTypeId="urn:microsoft.com/office/officeart/2005/8/colors/accent0_3" csCatId="mainScheme" phldr="1"/>
      <dgm:spPr/>
      <dgm:t>
        <a:bodyPr/>
        <a:lstStyle/>
        <a:p>
          <a:endParaRPr lang="en-IN"/>
        </a:p>
      </dgm:t>
    </dgm:pt>
    <dgm:pt modelId="{A3108C25-C6DA-444E-B12C-02858AC4E163}">
      <dgm:prSet phldrT="[Text]" custT="1"/>
      <dgm:spPr>
        <a:solidFill>
          <a:schemeClr val="bg1">
            <a:lumMod val="50000"/>
          </a:schemeClr>
        </a:solidFill>
        <a:ln>
          <a:solidFill>
            <a:schemeClr val="bg1">
              <a:lumMod val="65000"/>
            </a:schemeClr>
          </a:solidFill>
        </a:ln>
      </dgm:spPr>
      <dgm:t>
        <a:bodyPr/>
        <a:lstStyle/>
        <a:p>
          <a:pPr>
            <a:buFont typeface="Wingdings" panose="05000000000000000000" pitchFamily="2" charset="2"/>
            <a:buChar char="v"/>
          </a:pPr>
          <a:r>
            <a:rPr lang="en-US" sz="2400" b="0" dirty="0">
              <a:solidFill>
                <a:schemeClr val="bg1"/>
              </a:solidFill>
              <a:latin typeface="Times New Roman" panose="02020603050405020304" pitchFamily="18" charset="0"/>
              <a:cs typeface="Times New Roman" panose="02020603050405020304" pitchFamily="18" charset="0"/>
            </a:rPr>
            <a:t>PURCHASE </a:t>
          </a:r>
          <a:endParaRPr lang="en-IN" sz="2400" b="0" dirty="0">
            <a:solidFill>
              <a:schemeClr val="bg1"/>
            </a:solidFill>
          </a:endParaRPr>
        </a:p>
      </dgm:t>
    </dgm:pt>
    <dgm:pt modelId="{16D3F14F-E86F-4A6C-93A8-7FE44F3762BA}" type="parTrans" cxnId="{5B907F83-1E8B-4AAB-BDB4-4D00C6CD48E2}">
      <dgm:prSet/>
      <dgm:spPr/>
      <dgm:t>
        <a:bodyPr/>
        <a:lstStyle/>
        <a:p>
          <a:endParaRPr lang="en-IN" sz="2400" b="0" dirty="0">
            <a:solidFill>
              <a:schemeClr val="bg1"/>
            </a:solidFill>
          </a:endParaRPr>
        </a:p>
      </dgm:t>
    </dgm:pt>
    <dgm:pt modelId="{1AAD83A8-64DC-4414-A89A-058719CA86CC}" type="sibTrans" cxnId="{5B907F83-1E8B-4AAB-BDB4-4D00C6CD48E2}">
      <dgm:prSet/>
      <dgm:spPr/>
      <dgm:t>
        <a:bodyPr/>
        <a:lstStyle/>
        <a:p>
          <a:endParaRPr lang="en-IN" sz="2400" b="0" dirty="0">
            <a:solidFill>
              <a:schemeClr val="bg1"/>
            </a:solidFill>
          </a:endParaRPr>
        </a:p>
      </dgm:t>
    </dgm:pt>
    <dgm:pt modelId="{35CBBE41-000D-4FBF-80F5-5A55FC775258}">
      <dgm:prSet phldrT="[Text]" custT="1">
        <dgm:style>
          <a:lnRef idx="1">
            <a:schemeClr val="accent3"/>
          </a:lnRef>
          <a:fillRef idx="2">
            <a:schemeClr val="accent3"/>
          </a:fillRef>
          <a:effectRef idx="1">
            <a:schemeClr val="accent3"/>
          </a:effectRef>
          <a:fontRef idx="minor">
            <a:schemeClr val="dk1"/>
          </a:fontRef>
        </dgm:style>
      </dgm:prSet>
      <dgm:spPr>
        <a:solidFill>
          <a:schemeClr val="bg1">
            <a:lumMod val="50000"/>
          </a:schemeClr>
        </a:solidFill>
      </dgm:spPr>
      <dgm:t>
        <a:bodyPr/>
        <a:lstStyle/>
        <a:p>
          <a:pPr>
            <a:buFont typeface="Wingdings" panose="05000000000000000000" pitchFamily="2" charset="2"/>
            <a:buChar char="v"/>
          </a:pPr>
          <a:r>
            <a:rPr lang="en-US" sz="2400" b="0" dirty="0">
              <a:solidFill>
                <a:schemeClr val="bg1"/>
              </a:solidFill>
              <a:latin typeface="Times New Roman" panose="02020603050405020304" pitchFamily="18" charset="0"/>
              <a:cs typeface="Times New Roman" panose="02020603050405020304" pitchFamily="18" charset="0"/>
            </a:rPr>
            <a:t>STORE </a:t>
          </a:r>
          <a:endParaRPr lang="en-IN" sz="2400" b="0" dirty="0">
            <a:solidFill>
              <a:schemeClr val="bg1"/>
            </a:solidFill>
          </a:endParaRPr>
        </a:p>
      </dgm:t>
    </dgm:pt>
    <dgm:pt modelId="{7F62E706-A55C-4B00-BE5D-F6DC7EFC1469}" type="parTrans" cxnId="{C459AD8A-CF29-4A07-9325-9B74B259B118}">
      <dgm:prSet/>
      <dgm:spPr/>
      <dgm:t>
        <a:bodyPr/>
        <a:lstStyle/>
        <a:p>
          <a:endParaRPr lang="en-IN" sz="2400" b="0" dirty="0">
            <a:solidFill>
              <a:schemeClr val="bg1"/>
            </a:solidFill>
          </a:endParaRPr>
        </a:p>
      </dgm:t>
    </dgm:pt>
    <dgm:pt modelId="{6ECE6C10-AC79-4C45-A12B-64BCDC092A6E}" type="sibTrans" cxnId="{C459AD8A-CF29-4A07-9325-9B74B259B118}">
      <dgm:prSet/>
      <dgm:spPr/>
      <dgm:t>
        <a:bodyPr/>
        <a:lstStyle/>
        <a:p>
          <a:endParaRPr lang="en-IN" sz="2400" b="0" dirty="0">
            <a:solidFill>
              <a:schemeClr val="bg1"/>
            </a:solidFill>
          </a:endParaRPr>
        </a:p>
      </dgm:t>
    </dgm:pt>
    <dgm:pt modelId="{BCAA6BDA-23D0-4167-8EA1-463115DE9485}">
      <dgm:prSet phldrT="[Text]" custT="1"/>
      <dgm:spPr>
        <a:solidFill>
          <a:schemeClr val="bg1">
            <a:lumMod val="50000"/>
          </a:schemeClr>
        </a:solidFill>
      </dgm:spPr>
      <dgm:t>
        <a:bodyPr/>
        <a:lstStyle/>
        <a:p>
          <a:pPr>
            <a:buFont typeface="Wingdings" panose="05000000000000000000" pitchFamily="2" charset="2"/>
            <a:buChar char="v"/>
          </a:pPr>
          <a:r>
            <a:rPr lang="en-US" sz="2400" b="0" dirty="0">
              <a:solidFill>
                <a:schemeClr val="bg1"/>
              </a:solidFill>
              <a:latin typeface="Times New Roman" panose="02020603050405020304" pitchFamily="18" charset="0"/>
              <a:cs typeface="Times New Roman" panose="02020603050405020304" pitchFamily="18" charset="0"/>
            </a:rPr>
            <a:t>ACCOUNTS </a:t>
          </a:r>
          <a:endParaRPr lang="en-IN" sz="2400" b="0" dirty="0">
            <a:solidFill>
              <a:schemeClr val="bg1"/>
            </a:solidFill>
          </a:endParaRPr>
        </a:p>
      </dgm:t>
    </dgm:pt>
    <dgm:pt modelId="{9B4AD077-4BA9-4B07-9CF8-13EEBEB58F37}" type="parTrans" cxnId="{0CD86686-5EB3-4D36-A802-1C1F87F0C297}">
      <dgm:prSet/>
      <dgm:spPr/>
      <dgm:t>
        <a:bodyPr/>
        <a:lstStyle/>
        <a:p>
          <a:endParaRPr lang="en-IN" sz="2400" b="0" dirty="0">
            <a:solidFill>
              <a:schemeClr val="bg1"/>
            </a:solidFill>
          </a:endParaRPr>
        </a:p>
      </dgm:t>
    </dgm:pt>
    <dgm:pt modelId="{8FBB4994-4525-4864-91EC-924DAAC7DCF0}" type="sibTrans" cxnId="{0CD86686-5EB3-4D36-A802-1C1F87F0C297}">
      <dgm:prSet/>
      <dgm:spPr/>
      <dgm:t>
        <a:bodyPr/>
        <a:lstStyle/>
        <a:p>
          <a:endParaRPr lang="en-IN" sz="2400" b="0" dirty="0">
            <a:solidFill>
              <a:schemeClr val="bg1"/>
            </a:solidFill>
          </a:endParaRPr>
        </a:p>
      </dgm:t>
    </dgm:pt>
    <dgm:pt modelId="{CBEBC994-1B27-4CA3-9622-8BCBD8D7E2A0}">
      <dgm:prSet custT="1"/>
      <dgm:spPr>
        <a:solidFill>
          <a:schemeClr val="bg1">
            <a:lumMod val="50000"/>
          </a:schemeClr>
        </a:solidFill>
      </dgm:spPr>
      <dgm:t>
        <a:bodyPr/>
        <a:lstStyle/>
        <a:p>
          <a:r>
            <a:rPr lang="en-US" sz="2400" b="0" dirty="0">
              <a:solidFill>
                <a:schemeClr val="bg1"/>
              </a:solidFill>
              <a:latin typeface="Times New Roman" panose="02020603050405020304" pitchFamily="18" charset="0"/>
              <a:cs typeface="Times New Roman" panose="02020603050405020304" pitchFamily="18" charset="0"/>
            </a:rPr>
            <a:t>MARKETING AND SALES </a:t>
          </a:r>
        </a:p>
      </dgm:t>
    </dgm:pt>
    <dgm:pt modelId="{921708FD-728D-4A05-9041-6234807379EC}" type="parTrans" cxnId="{A326A284-3737-47BE-9655-3DF68F1C27FF}">
      <dgm:prSet/>
      <dgm:spPr/>
      <dgm:t>
        <a:bodyPr/>
        <a:lstStyle/>
        <a:p>
          <a:endParaRPr lang="en-IN" sz="2400" b="0" dirty="0">
            <a:solidFill>
              <a:schemeClr val="bg1"/>
            </a:solidFill>
          </a:endParaRPr>
        </a:p>
      </dgm:t>
    </dgm:pt>
    <dgm:pt modelId="{28B1D9C4-0317-4F99-9D4F-0B259521F4B3}" type="sibTrans" cxnId="{A326A284-3737-47BE-9655-3DF68F1C27FF}">
      <dgm:prSet/>
      <dgm:spPr/>
      <dgm:t>
        <a:bodyPr/>
        <a:lstStyle/>
        <a:p>
          <a:endParaRPr lang="en-IN" sz="2400" b="0" dirty="0">
            <a:solidFill>
              <a:schemeClr val="bg1"/>
            </a:solidFill>
          </a:endParaRPr>
        </a:p>
      </dgm:t>
    </dgm:pt>
    <dgm:pt modelId="{BE2C7A38-974C-47CF-9C4F-AC394833E9AA}">
      <dgm:prSet custT="1"/>
      <dgm:spPr>
        <a:solidFill>
          <a:schemeClr val="bg1">
            <a:lumMod val="50000"/>
          </a:schemeClr>
        </a:solidFill>
      </dgm:spPr>
      <dgm:t>
        <a:bodyPr/>
        <a:lstStyle/>
        <a:p>
          <a:r>
            <a:rPr lang="en-US" sz="2400" b="0" dirty="0">
              <a:solidFill>
                <a:schemeClr val="bg1"/>
              </a:solidFill>
              <a:latin typeface="Times New Roman" panose="02020603050405020304" pitchFamily="18" charset="0"/>
              <a:cs typeface="Times New Roman" panose="02020603050405020304" pitchFamily="18" charset="0"/>
            </a:rPr>
            <a:t>HR AND ADMIN </a:t>
          </a:r>
        </a:p>
      </dgm:t>
    </dgm:pt>
    <dgm:pt modelId="{294041F8-91D4-43A6-B191-9E009717BA58}" type="parTrans" cxnId="{6579361F-F90B-4C5D-A2D1-D2E4121CEA13}">
      <dgm:prSet/>
      <dgm:spPr/>
      <dgm:t>
        <a:bodyPr/>
        <a:lstStyle/>
        <a:p>
          <a:endParaRPr lang="en-IN" sz="2400" b="0" dirty="0">
            <a:solidFill>
              <a:schemeClr val="bg1"/>
            </a:solidFill>
          </a:endParaRPr>
        </a:p>
      </dgm:t>
    </dgm:pt>
    <dgm:pt modelId="{1975C6B1-32A8-4269-9E3C-320324ED804D}" type="sibTrans" cxnId="{6579361F-F90B-4C5D-A2D1-D2E4121CEA13}">
      <dgm:prSet/>
      <dgm:spPr/>
      <dgm:t>
        <a:bodyPr/>
        <a:lstStyle/>
        <a:p>
          <a:endParaRPr lang="en-IN" sz="2400" b="0" dirty="0">
            <a:solidFill>
              <a:schemeClr val="bg1"/>
            </a:solidFill>
          </a:endParaRPr>
        </a:p>
      </dgm:t>
    </dgm:pt>
    <dgm:pt modelId="{A67ED563-1BCF-4BB8-8957-20DFDAF1BB11}">
      <dgm:prSet custT="1"/>
      <dgm:spPr>
        <a:solidFill>
          <a:schemeClr val="bg1">
            <a:lumMod val="50000"/>
          </a:schemeClr>
        </a:solidFill>
      </dgm:spPr>
      <dgm:t>
        <a:bodyPr/>
        <a:lstStyle/>
        <a:p>
          <a:r>
            <a:rPr lang="en-US" sz="2400" b="0" dirty="0">
              <a:solidFill>
                <a:schemeClr val="bg1"/>
              </a:solidFill>
              <a:latin typeface="Times New Roman" panose="02020603050405020304" pitchFamily="18" charset="0"/>
              <a:cs typeface="Times New Roman" panose="02020603050405020304" pitchFamily="18" charset="0"/>
            </a:rPr>
            <a:t>DISTRIBUTION </a:t>
          </a:r>
        </a:p>
      </dgm:t>
    </dgm:pt>
    <dgm:pt modelId="{DB5ECFA6-8363-452B-9B91-13DA2FB0DA2F}" type="parTrans" cxnId="{1E5CA000-21BC-4ECB-B314-E329F9FEBE9B}">
      <dgm:prSet/>
      <dgm:spPr/>
      <dgm:t>
        <a:bodyPr/>
        <a:lstStyle/>
        <a:p>
          <a:endParaRPr lang="en-IN" sz="2400" b="0" dirty="0">
            <a:solidFill>
              <a:schemeClr val="bg1"/>
            </a:solidFill>
          </a:endParaRPr>
        </a:p>
      </dgm:t>
    </dgm:pt>
    <dgm:pt modelId="{9AB1D246-A08D-4DF7-9FA1-917C6D6B9CBA}" type="sibTrans" cxnId="{1E5CA000-21BC-4ECB-B314-E329F9FEBE9B}">
      <dgm:prSet/>
      <dgm:spPr/>
      <dgm:t>
        <a:bodyPr/>
        <a:lstStyle/>
        <a:p>
          <a:endParaRPr lang="en-IN" sz="2400" b="0" dirty="0">
            <a:solidFill>
              <a:schemeClr val="bg1"/>
            </a:solidFill>
          </a:endParaRPr>
        </a:p>
      </dgm:t>
    </dgm:pt>
    <dgm:pt modelId="{B2539C3B-C046-42D6-BBBB-1F26E40F9C6D}" type="pres">
      <dgm:prSet presAssocID="{9F8DCA6B-DFE8-4BDF-9E38-36CF09DE1D17}" presName="Name0" presStyleCnt="0">
        <dgm:presLayoutVars>
          <dgm:dir/>
          <dgm:animLvl val="lvl"/>
          <dgm:resizeHandles val="exact"/>
        </dgm:presLayoutVars>
      </dgm:prSet>
      <dgm:spPr/>
    </dgm:pt>
    <dgm:pt modelId="{E3DE2226-31AA-4ADB-8820-F103A860E49A}" type="pres">
      <dgm:prSet presAssocID="{CBEBC994-1B27-4CA3-9622-8BCBD8D7E2A0}" presName="composite" presStyleCnt="0"/>
      <dgm:spPr/>
    </dgm:pt>
    <dgm:pt modelId="{82BFAB41-4D3E-4528-947B-CA5952FACC8E}" type="pres">
      <dgm:prSet presAssocID="{CBEBC994-1B27-4CA3-9622-8BCBD8D7E2A0}" presName="parTx" presStyleLbl="alignNode1" presStyleIdx="0" presStyleCnt="6">
        <dgm:presLayoutVars>
          <dgm:chMax val="0"/>
          <dgm:chPref val="0"/>
          <dgm:bulletEnabled val="1"/>
        </dgm:presLayoutVars>
      </dgm:prSet>
      <dgm:spPr/>
    </dgm:pt>
    <dgm:pt modelId="{704F3D58-7C00-4D99-BE4D-1ED5F6ADC650}" type="pres">
      <dgm:prSet presAssocID="{CBEBC994-1B27-4CA3-9622-8BCBD8D7E2A0}" presName="desTx" presStyleLbl="alignAccFollowNode1" presStyleIdx="0" presStyleCnt="6">
        <dgm:presLayoutVars>
          <dgm:bulletEnabled val="1"/>
        </dgm:presLayoutVars>
      </dgm:prSet>
      <dgm:spPr/>
    </dgm:pt>
    <dgm:pt modelId="{41095FA2-76DC-43F2-8473-ED319B41E9CD}" type="pres">
      <dgm:prSet presAssocID="{28B1D9C4-0317-4F99-9D4F-0B259521F4B3}" presName="space" presStyleCnt="0"/>
      <dgm:spPr/>
    </dgm:pt>
    <dgm:pt modelId="{5D8D8BB5-C58B-4C50-A83E-637DE5733F98}" type="pres">
      <dgm:prSet presAssocID="{BE2C7A38-974C-47CF-9C4F-AC394833E9AA}" presName="composite" presStyleCnt="0"/>
      <dgm:spPr/>
    </dgm:pt>
    <dgm:pt modelId="{CE947554-D8BA-4783-AA41-E0838671EEEE}" type="pres">
      <dgm:prSet presAssocID="{BE2C7A38-974C-47CF-9C4F-AC394833E9AA}" presName="parTx" presStyleLbl="alignNode1" presStyleIdx="1" presStyleCnt="6">
        <dgm:presLayoutVars>
          <dgm:chMax val="0"/>
          <dgm:chPref val="0"/>
          <dgm:bulletEnabled val="1"/>
        </dgm:presLayoutVars>
      </dgm:prSet>
      <dgm:spPr/>
    </dgm:pt>
    <dgm:pt modelId="{7E1F2331-9917-4537-97A3-1C4E1ABD89A8}" type="pres">
      <dgm:prSet presAssocID="{BE2C7A38-974C-47CF-9C4F-AC394833E9AA}" presName="desTx" presStyleLbl="alignAccFollowNode1" presStyleIdx="1" presStyleCnt="6">
        <dgm:presLayoutVars>
          <dgm:bulletEnabled val="1"/>
        </dgm:presLayoutVars>
      </dgm:prSet>
      <dgm:spPr/>
    </dgm:pt>
    <dgm:pt modelId="{B6BA86DE-CB1C-4C57-AC3F-A0637016FAF5}" type="pres">
      <dgm:prSet presAssocID="{1975C6B1-32A8-4269-9E3C-320324ED804D}" presName="space" presStyleCnt="0"/>
      <dgm:spPr/>
    </dgm:pt>
    <dgm:pt modelId="{54437EF6-5519-47D6-8DE9-A21A3F3D70A6}" type="pres">
      <dgm:prSet presAssocID="{A67ED563-1BCF-4BB8-8957-20DFDAF1BB11}" presName="composite" presStyleCnt="0"/>
      <dgm:spPr/>
    </dgm:pt>
    <dgm:pt modelId="{7B8DFFE4-3D58-40BD-92C2-2DF1E1DF2DBB}" type="pres">
      <dgm:prSet presAssocID="{A67ED563-1BCF-4BB8-8957-20DFDAF1BB11}" presName="parTx" presStyleLbl="alignNode1" presStyleIdx="2" presStyleCnt="6" custScaleX="111572" custLinFactNeighborX="696" custLinFactNeighborY="328">
        <dgm:presLayoutVars>
          <dgm:chMax val="0"/>
          <dgm:chPref val="0"/>
          <dgm:bulletEnabled val="1"/>
        </dgm:presLayoutVars>
      </dgm:prSet>
      <dgm:spPr/>
    </dgm:pt>
    <dgm:pt modelId="{6A0301F9-3498-4F8A-B05A-5CB412CA8466}" type="pres">
      <dgm:prSet presAssocID="{A67ED563-1BCF-4BB8-8957-20DFDAF1BB11}" presName="desTx" presStyleLbl="alignAccFollowNode1" presStyleIdx="2" presStyleCnt="6">
        <dgm:presLayoutVars>
          <dgm:bulletEnabled val="1"/>
        </dgm:presLayoutVars>
      </dgm:prSet>
      <dgm:spPr/>
    </dgm:pt>
    <dgm:pt modelId="{15F93579-EAED-4635-8019-F0981AB6DA16}" type="pres">
      <dgm:prSet presAssocID="{9AB1D246-A08D-4DF7-9FA1-917C6D6B9CBA}" presName="space" presStyleCnt="0"/>
      <dgm:spPr/>
    </dgm:pt>
    <dgm:pt modelId="{03228096-1723-423B-A575-9B144067198F}" type="pres">
      <dgm:prSet presAssocID="{A3108C25-C6DA-444E-B12C-02858AC4E163}" presName="composite" presStyleCnt="0"/>
      <dgm:spPr/>
    </dgm:pt>
    <dgm:pt modelId="{89131C53-8FE2-448F-911D-E7D8D7BE4846}" type="pres">
      <dgm:prSet presAssocID="{A3108C25-C6DA-444E-B12C-02858AC4E163}" presName="parTx" presStyleLbl="alignNode1" presStyleIdx="3" presStyleCnt="6">
        <dgm:presLayoutVars>
          <dgm:chMax val="0"/>
          <dgm:chPref val="0"/>
          <dgm:bulletEnabled val="1"/>
        </dgm:presLayoutVars>
      </dgm:prSet>
      <dgm:spPr/>
    </dgm:pt>
    <dgm:pt modelId="{063399EC-CA3A-45CB-8A30-EE4F70F3CACA}" type="pres">
      <dgm:prSet presAssocID="{A3108C25-C6DA-444E-B12C-02858AC4E163}" presName="desTx" presStyleLbl="alignAccFollowNode1" presStyleIdx="3" presStyleCnt="6">
        <dgm:presLayoutVars>
          <dgm:bulletEnabled val="1"/>
        </dgm:presLayoutVars>
      </dgm:prSet>
      <dgm:spPr/>
    </dgm:pt>
    <dgm:pt modelId="{9F803B83-1FAE-4C43-B090-6D0F91B65D66}" type="pres">
      <dgm:prSet presAssocID="{1AAD83A8-64DC-4414-A89A-058719CA86CC}" presName="space" presStyleCnt="0"/>
      <dgm:spPr/>
    </dgm:pt>
    <dgm:pt modelId="{8A0C7928-390C-4CF8-915B-E0E3F4EBB6BB}" type="pres">
      <dgm:prSet presAssocID="{35CBBE41-000D-4FBF-80F5-5A55FC775258}" presName="composite" presStyleCnt="0"/>
      <dgm:spPr/>
    </dgm:pt>
    <dgm:pt modelId="{8B4B83BA-2901-4A0C-929E-BB47946D11E2}" type="pres">
      <dgm:prSet presAssocID="{35CBBE41-000D-4FBF-80F5-5A55FC775258}" presName="parTx" presStyleLbl="alignNode1" presStyleIdx="4" presStyleCnt="6">
        <dgm:presLayoutVars>
          <dgm:chMax val="0"/>
          <dgm:chPref val="0"/>
          <dgm:bulletEnabled val="1"/>
        </dgm:presLayoutVars>
      </dgm:prSet>
      <dgm:spPr/>
    </dgm:pt>
    <dgm:pt modelId="{38D64670-1EFC-40E1-98F1-D2D5D21F42CE}" type="pres">
      <dgm:prSet presAssocID="{35CBBE41-000D-4FBF-80F5-5A55FC775258}" presName="desTx" presStyleLbl="alignAccFollowNode1" presStyleIdx="4" presStyleCnt="6">
        <dgm:presLayoutVars>
          <dgm:bulletEnabled val="1"/>
        </dgm:presLayoutVars>
      </dgm:prSet>
      <dgm:spPr/>
    </dgm:pt>
    <dgm:pt modelId="{5CBFFF23-C995-47A0-ABF7-B03AC4E2804C}" type="pres">
      <dgm:prSet presAssocID="{6ECE6C10-AC79-4C45-A12B-64BCDC092A6E}" presName="space" presStyleCnt="0"/>
      <dgm:spPr/>
    </dgm:pt>
    <dgm:pt modelId="{2904C7FF-B63F-4D41-A0DC-C59DD400D23C}" type="pres">
      <dgm:prSet presAssocID="{BCAA6BDA-23D0-4167-8EA1-463115DE9485}" presName="composite" presStyleCnt="0"/>
      <dgm:spPr/>
    </dgm:pt>
    <dgm:pt modelId="{EFD3611C-4AE1-42EA-A65C-39C4743EB1A4}" type="pres">
      <dgm:prSet presAssocID="{BCAA6BDA-23D0-4167-8EA1-463115DE9485}" presName="parTx" presStyleLbl="alignNode1" presStyleIdx="5" presStyleCnt="6">
        <dgm:presLayoutVars>
          <dgm:chMax val="0"/>
          <dgm:chPref val="0"/>
          <dgm:bulletEnabled val="1"/>
        </dgm:presLayoutVars>
      </dgm:prSet>
      <dgm:spPr/>
    </dgm:pt>
    <dgm:pt modelId="{54DF7736-A7AD-45B2-A952-D4BE3CABA871}" type="pres">
      <dgm:prSet presAssocID="{BCAA6BDA-23D0-4167-8EA1-463115DE9485}" presName="desTx" presStyleLbl="alignAccFollowNode1" presStyleIdx="5" presStyleCnt="6">
        <dgm:presLayoutVars>
          <dgm:bulletEnabled val="1"/>
        </dgm:presLayoutVars>
      </dgm:prSet>
      <dgm:spPr/>
    </dgm:pt>
  </dgm:ptLst>
  <dgm:cxnLst>
    <dgm:cxn modelId="{1E5CA000-21BC-4ECB-B314-E329F9FEBE9B}" srcId="{9F8DCA6B-DFE8-4BDF-9E38-36CF09DE1D17}" destId="{A67ED563-1BCF-4BB8-8957-20DFDAF1BB11}" srcOrd="2" destOrd="0" parTransId="{DB5ECFA6-8363-452B-9B91-13DA2FB0DA2F}" sibTransId="{9AB1D246-A08D-4DF7-9FA1-917C6D6B9CBA}"/>
    <dgm:cxn modelId="{6579361F-F90B-4C5D-A2D1-D2E4121CEA13}" srcId="{9F8DCA6B-DFE8-4BDF-9E38-36CF09DE1D17}" destId="{BE2C7A38-974C-47CF-9C4F-AC394833E9AA}" srcOrd="1" destOrd="0" parTransId="{294041F8-91D4-43A6-B191-9E009717BA58}" sibTransId="{1975C6B1-32A8-4269-9E3C-320324ED804D}"/>
    <dgm:cxn modelId="{67167C47-9C93-4050-88BA-67859083B5AD}" type="presOf" srcId="{A67ED563-1BCF-4BB8-8957-20DFDAF1BB11}" destId="{7B8DFFE4-3D58-40BD-92C2-2DF1E1DF2DBB}" srcOrd="0" destOrd="0" presId="urn:microsoft.com/office/officeart/2005/8/layout/hList1"/>
    <dgm:cxn modelId="{48161870-E867-47C4-877F-D0E035A1C32C}" type="presOf" srcId="{A3108C25-C6DA-444E-B12C-02858AC4E163}" destId="{89131C53-8FE2-448F-911D-E7D8D7BE4846}" srcOrd="0" destOrd="0" presId="urn:microsoft.com/office/officeart/2005/8/layout/hList1"/>
    <dgm:cxn modelId="{D3432953-E7EE-4CD0-BF97-E8A088DE5544}" type="presOf" srcId="{35CBBE41-000D-4FBF-80F5-5A55FC775258}" destId="{8B4B83BA-2901-4A0C-929E-BB47946D11E2}" srcOrd="0" destOrd="0" presId="urn:microsoft.com/office/officeart/2005/8/layout/hList1"/>
    <dgm:cxn modelId="{68734559-495D-4D9E-ADE5-158BA7B44035}" type="presOf" srcId="{9F8DCA6B-DFE8-4BDF-9E38-36CF09DE1D17}" destId="{B2539C3B-C046-42D6-BBBB-1F26E40F9C6D}" srcOrd="0" destOrd="0" presId="urn:microsoft.com/office/officeart/2005/8/layout/hList1"/>
    <dgm:cxn modelId="{5B907F83-1E8B-4AAB-BDB4-4D00C6CD48E2}" srcId="{9F8DCA6B-DFE8-4BDF-9E38-36CF09DE1D17}" destId="{A3108C25-C6DA-444E-B12C-02858AC4E163}" srcOrd="3" destOrd="0" parTransId="{16D3F14F-E86F-4A6C-93A8-7FE44F3762BA}" sibTransId="{1AAD83A8-64DC-4414-A89A-058719CA86CC}"/>
    <dgm:cxn modelId="{A326A284-3737-47BE-9655-3DF68F1C27FF}" srcId="{9F8DCA6B-DFE8-4BDF-9E38-36CF09DE1D17}" destId="{CBEBC994-1B27-4CA3-9622-8BCBD8D7E2A0}" srcOrd="0" destOrd="0" parTransId="{921708FD-728D-4A05-9041-6234807379EC}" sibTransId="{28B1D9C4-0317-4F99-9D4F-0B259521F4B3}"/>
    <dgm:cxn modelId="{CE804285-CD9A-4720-814C-EA3A0F7CC13F}" type="presOf" srcId="{CBEBC994-1B27-4CA3-9622-8BCBD8D7E2A0}" destId="{82BFAB41-4D3E-4528-947B-CA5952FACC8E}" srcOrd="0" destOrd="0" presId="urn:microsoft.com/office/officeart/2005/8/layout/hList1"/>
    <dgm:cxn modelId="{0CD86686-5EB3-4D36-A802-1C1F87F0C297}" srcId="{9F8DCA6B-DFE8-4BDF-9E38-36CF09DE1D17}" destId="{BCAA6BDA-23D0-4167-8EA1-463115DE9485}" srcOrd="5" destOrd="0" parTransId="{9B4AD077-4BA9-4B07-9CF8-13EEBEB58F37}" sibTransId="{8FBB4994-4525-4864-91EC-924DAAC7DCF0}"/>
    <dgm:cxn modelId="{C459AD8A-CF29-4A07-9325-9B74B259B118}" srcId="{9F8DCA6B-DFE8-4BDF-9E38-36CF09DE1D17}" destId="{35CBBE41-000D-4FBF-80F5-5A55FC775258}" srcOrd="4" destOrd="0" parTransId="{7F62E706-A55C-4B00-BE5D-F6DC7EFC1469}" sibTransId="{6ECE6C10-AC79-4C45-A12B-64BCDC092A6E}"/>
    <dgm:cxn modelId="{DCE6ACAB-62EB-41D3-8148-B790808A9C3A}" type="presOf" srcId="{BE2C7A38-974C-47CF-9C4F-AC394833E9AA}" destId="{CE947554-D8BA-4783-AA41-E0838671EEEE}" srcOrd="0" destOrd="0" presId="urn:microsoft.com/office/officeart/2005/8/layout/hList1"/>
    <dgm:cxn modelId="{E4ECDFAE-CC74-4780-B453-186426F7CC56}" type="presOf" srcId="{BCAA6BDA-23D0-4167-8EA1-463115DE9485}" destId="{EFD3611C-4AE1-42EA-A65C-39C4743EB1A4}" srcOrd="0" destOrd="0" presId="urn:microsoft.com/office/officeart/2005/8/layout/hList1"/>
    <dgm:cxn modelId="{AE16961C-8232-4295-8E20-4A84AC4E8F55}" type="presParOf" srcId="{B2539C3B-C046-42D6-BBBB-1F26E40F9C6D}" destId="{E3DE2226-31AA-4ADB-8820-F103A860E49A}" srcOrd="0" destOrd="0" presId="urn:microsoft.com/office/officeart/2005/8/layout/hList1"/>
    <dgm:cxn modelId="{6FE7384F-E074-43D5-BDE6-BE57A6554FC0}" type="presParOf" srcId="{E3DE2226-31AA-4ADB-8820-F103A860E49A}" destId="{82BFAB41-4D3E-4528-947B-CA5952FACC8E}" srcOrd="0" destOrd="0" presId="urn:microsoft.com/office/officeart/2005/8/layout/hList1"/>
    <dgm:cxn modelId="{39246C00-963F-4195-83DB-5C2D9BF614AC}" type="presParOf" srcId="{E3DE2226-31AA-4ADB-8820-F103A860E49A}" destId="{704F3D58-7C00-4D99-BE4D-1ED5F6ADC650}" srcOrd="1" destOrd="0" presId="urn:microsoft.com/office/officeart/2005/8/layout/hList1"/>
    <dgm:cxn modelId="{11EEA299-EE64-4650-9CFB-419AF46904CE}" type="presParOf" srcId="{B2539C3B-C046-42D6-BBBB-1F26E40F9C6D}" destId="{41095FA2-76DC-43F2-8473-ED319B41E9CD}" srcOrd="1" destOrd="0" presId="urn:microsoft.com/office/officeart/2005/8/layout/hList1"/>
    <dgm:cxn modelId="{71D04BB5-4E2C-40CF-9455-BFD27A54C49F}" type="presParOf" srcId="{B2539C3B-C046-42D6-BBBB-1F26E40F9C6D}" destId="{5D8D8BB5-C58B-4C50-A83E-637DE5733F98}" srcOrd="2" destOrd="0" presId="urn:microsoft.com/office/officeart/2005/8/layout/hList1"/>
    <dgm:cxn modelId="{20F02E81-CB47-4C3C-AE76-293693CD59F9}" type="presParOf" srcId="{5D8D8BB5-C58B-4C50-A83E-637DE5733F98}" destId="{CE947554-D8BA-4783-AA41-E0838671EEEE}" srcOrd="0" destOrd="0" presId="urn:microsoft.com/office/officeart/2005/8/layout/hList1"/>
    <dgm:cxn modelId="{7E7AD23B-6E9B-4BB9-9ECF-FD95E23ADBE8}" type="presParOf" srcId="{5D8D8BB5-C58B-4C50-A83E-637DE5733F98}" destId="{7E1F2331-9917-4537-97A3-1C4E1ABD89A8}" srcOrd="1" destOrd="0" presId="urn:microsoft.com/office/officeart/2005/8/layout/hList1"/>
    <dgm:cxn modelId="{191BBED6-F166-4E9A-BF4B-D063F0E8866B}" type="presParOf" srcId="{B2539C3B-C046-42D6-BBBB-1F26E40F9C6D}" destId="{B6BA86DE-CB1C-4C57-AC3F-A0637016FAF5}" srcOrd="3" destOrd="0" presId="urn:microsoft.com/office/officeart/2005/8/layout/hList1"/>
    <dgm:cxn modelId="{D84DCFC1-A0AB-4763-B57F-94CD60835363}" type="presParOf" srcId="{B2539C3B-C046-42D6-BBBB-1F26E40F9C6D}" destId="{54437EF6-5519-47D6-8DE9-A21A3F3D70A6}" srcOrd="4" destOrd="0" presId="urn:microsoft.com/office/officeart/2005/8/layout/hList1"/>
    <dgm:cxn modelId="{8125C586-F3D0-4CC9-91B9-078A7FC89F97}" type="presParOf" srcId="{54437EF6-5519-47D6-8DE9-A21A3F3D70A6}" destId="{7B8DFFE4-3D58-40BD-92C2-2DF1E1DF2DBB}" srcOrd="0" destOrd="0" presId="urn:microsoft.com/office/officeart/2005/8/layout/hList1"/>
    <dgm:cxn modelId="{0B422655-B9B5-45E3-8F7B-CF9F8412EE67}" type="presParOf" srcId="{54437EF6-5519-47D6-8DE9-A21A3F3D70A6}" destId="{6A0301F9-3498-4F8A-B05A-5CB412CA8466}" srcOrd="1" destOrd="0" presId="urn:microsoft.com/office/officeart/2005/8/layout/hList1"/>
    <dgm:cxn modelId="{930E5377-C84F-49DA-A6D9-9BB789602215}" type="presParOf" srcId="{B2539C3B-C046-42D6-BBBB-1F26E40F9C6D}" destId="{15F93579-EAED-4635-8019-F0981AB6DA16}" srcOrd="5" destOrd="0" presId="urn:microsoft.com/office/officeart/2005/8/layout/hList1"/>
    <dgm:cxn modelId="{7FE92472-39CF-41BD-8387-6477CFD6E7C2}" type="presParOf" srcId="{B2539C3B-C046-42D6-BBBB-1F26E40F9C6D}" destId="{03228096-1723-423B-A575-9B144067198F}" srcOrd="6" destOrd="0" presId="urn:microsoft.com/office/officeart/2005/8/layout/hList1"/>
    <dgm:cxn modelId="{5CC58E5B-9DD9-4DE1-973D-62E44C052104}" type="presParOf" srcId="{03228096-1723-423B-A575-9B144067198F}" destId="{89131C53-8FE2-448F-911D-E7D8D7BE4846}" srcOrd="0" destOrd="0" presId="urn:microsoft.com/office/officeart/2005/8/layout/hList1"/>
    <dgm:cxn modelId="{9EFBDFE3-9183-4EBF-92F0-04B9CA059A7B}" type="presParOf" srcId="{03228096-1723-423B-A575-9B144067198F}" destId="{063399EC-CA3A-45CB-8A30-EE4F70F3CACA}" srcOrd="1" destOrd="0" presId="urn:microsoft.com/office/officeart/2005/8/layout/hList1"/>
    <dgm:cxn modelId="{777E01F9-F86F-4D77-B3F3-BD28784E3B7A}" type="presParOf" srcId="{B2539C3B-C046-42D6-BBBB-1F26E40F9C6D}" destId="{9F803B83-1FAE-4C43-B090-6D0F91B65D66}" srcOrd="7" destOrd="0" presId="urn:microsoft.com/office/officeart/2005/8/layout/hList1"/>
    <dgm:cxn modelId="{2E6BDFC5-BA6A-4904-BD78-E25CC21859F0}" type="presParOf" srcId="{B2539C3B-C046-42D6-BBBB-1F26E40F9C6D}" destId="{8A0C7928-390C-4CF8-915B-E0E3F4EBB6BB}" srcOrd="8" destOrd="0" presId="urn:microsoft.com/office/officeart/2005/8/layout/hList1"/>
    <dgm:cxn modelId="{50040C7E-D326-4238-909B-7E7C55D2BB56}" type="presParOf" srcId="{8A0C7928-390C-4CF8-915B-E0E3F4EBB6BB}" destId="{8B4B83BA-2901-4A0C-929E-BB47946D11E2}" srcOrd="0" destOrd="0" presId="urn:microsoft.com/office/officeart/2005/8/layout/hList1"/>
    <dgm:cxn modelId="{9CAD42B2-646C-43CB-9841-725D8C8F7562}" type="presParOf" srcId="{8A0C7928-390C-4CF8-915B-E0E3F4EBB6BB}" destId="{38D64670-1EFC-40E1-98F1-D2D5D21F42CE}" srcOrd="1" destOrd="0" presId="urn:microsoft.com/office/officeart/2005/8/layout/hList1"/>
    <dgm:cxn modelId="{D6C6438D-B224-4749-9445-24CD4BF19012}" type="presParOf" srcId="{B2539C3B-C046-42D6-BBBB-1F26E40F9C6D}" destId="{5CBFFF23-C995-47A0-ABF7-B03AC4E2804C}" srcOrd="9" destOrd="0" presId="urn:microsoft.com/office/officeart/2005/8/layout/hList1"/>
    <dgm:cxn modelId="{8D90AE71-EB83-4389-BCCC-3FA416C96E92}" type="presParOf" srcId="{B2539C3B-C046-42D6-BBBB-1F26E40F9C6D}" destId="{2904C7FF-B63F-4D41-A0DC-C59DD400D23C}" srcOrd="10" destOrd="0" presId="urn:microsoft.com/office/officeart/2005/8/layout/hList1"/>
    <dgm:cxn modelId="{00EB6E5A-AE90-4C03-B304-F11D97A2305A}" type="presParOf" srcId="{2904C7FF-B63F-4D41-A0DC-C59DD400D23C}" destId="{EFD3611C-4AE1-42EA-A65C-39C4743EB1A4}" srcOrd="0" destOrd="0" presId="urn:microsoft.com/office/officeart/2005/8/layout/hList1"/>
    <dgm:cxn modelId="{48AC0072-4385-4CDE-9F6E-DEC2820FEC09}" type="presParOf" srcId="{2904C7FF-B63F-4D41-A0DC-C59DD400D23C}" destId="{54DF7736-A7AD-45B2-A952-D4BE3CABA871}"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49944A-F3D7-4971-A0EC-EC4671F45BAE}" type="doc">
      <dgm:prSet loTypeId="urn:microsoft.com/office/officeart/2008/layout/LinedList" loCatId="list" qsTypeId="urn:microsoft.com/office/officeart/2005/8/quickstyle/simple1" qsCatId="simple" csTypeId="urn:microsoft.com/office/officeart/2005/8/colors/accent0_1" csCatId="mainScheme" phldr="1"/>
      <dgm:spPr/>
      <dgm:t>
        <a:bodyPr/>
        <a:lstStyle/>
        <a:p>
          <a:endParaRPr lang="en-IN"/>
        </a:p>
      </dgm:t>
    </dgm:pt>
    <dgm:pt modelId="{D6456C6F-BCA3-4D3A-AA54-E97BADD7213B}">
      <dgm:prSet phldrT="[Text]" custT="1"/>
      <dgm:spPr/>
      <dgm:t>
        <a:bodyPr/>
        <a:lstStyle/>
        <a:p>
          <a:pPr>
            <a:buFont typeface="Wingdings" panose="05000000000000000000" pitchFamily="2" charset="2"/>
            <a:buChar char="Ø"/>
          </a:pPr>
          <a:r>
            <a:rPr lang="en-US" sz="2400" b="0" dirty="0">
              <a:latin typeface="Rockwell" panose="02060603020205020403" pitchFamily="18" charset="0"/>
              <a:cs typeface="Times New Roman" panose="02020603050405020304" pitchFamily="18" charset="0"/>
            </a:rPr>
            <a:t>150-Business Executive (Medical Representative) </a:t>
          </a:r>
          <a:endParaRPr lang="en-IN" sz="2400" b="0" dirty="0">
            <a:latin typeface="Rockwell" panose="02060603020205020403" pitchFamily="18" charset="0"/>
          </a:endParaRPr>
        </a:p>
      </dgm:t>
    </dgm:pt>
    <dgm:pt modelId="{17E59CA0-E25E-4558-864B-B5D251990927}" type="parTrans" cxnId="{144DB222-37FA-46F4-AAF5-C2E9C4592FBA}">
      <dgm:prSet/>
      <dgm:spPr/>
      <dgm:t>
        <a:bodyPr/>
        <a:lstStyle/>
        <a:p>
          <a:endParaRPr lang="en-IN" sz="2800" b="0" dirty="0"/>
        </a:p>
      </dgm:t>
    </dgm:pt>
    <dgm:pt modelId="{B912790E-CE2A-48C0-91A9-A7D619C25E55}" type="sibTrans" cxnId="{144DB222-37FA-46F4-AAF5-C2E9C4592FBA}">
      <dgm:prSet/>
      <dgm:spPr/>
      <dgm:t>
        <a:bodyPr/>
        <a:lstStyle/>
        <a:p>
          <a:endParaRPr lang="en-IN" sz="2800" b="0" dirty="0"/>
        </a:p>
      </dgm:t>
    </dgm:pt>
    <dgm:pt modelId="{1609F273-B09C-4B97-A32A-C7680B51FEF8}">
      <dgm:prSet phldrT="[Text]" custT="1"/>
      <dgm:spPr/>
      <dgm:t>
        <a:bodyPr/>
        <a:lstStyle/>
        <a:p>
          <a:pPr>
            <a:buFont typeface="Wingdings" panose="05000000000000000000" pitchFamily="2" charset="2"/>
            <a:buChar char="Ø"/>
          </a:pPr>
          <a:r>
            <a:rPr lang="en-US" sz="2400" b="0" dirty="0">
              <a:latin typeface="Rockwell" panose="02060603020205020403" pitchFamily="18" charset="0"/>
              <a:cs typeface="Times New Roman" panose="02020603050405020304" pitchFamily="18" charset="0"/>
            </a:rPr>
            <a:t>25-Area Business Managers (ABM)</a:t>
          </a:r>
          <a:endParaRPr lang="en-IN" sz="2400" b="0" dirty="0">
            <a:latin typeface="Rockwell" panose="02060603020205020403" pitchFamily="18" charset="0"/>
          </a:endParaRPr>
        </a:p>
      </dgm:t>
    </dgm:pt>
    <dgm:pt modelId="{6D95BE4C-7032-4742-A369-FCC6D9EEEC46}" type="parTrans" cxnId="{89B69A8D-78EE-4E02-AD40-02C98771B793}">
      <dgm:prSet/>
      <dgm:spPr/>
      <dgm:t>
        <a:bodyPr/>
        <a:lstStyle/>
        <a:p>
          <a:endParaRPr lang="en-IN" sz="2800" b="0" dirty="0"/>
        </a:p>
      </dgm:t>
    </dgm:pt>
    <dgm:pt modelId="{40B9AA8F-DD82-45F0-B166-F477B7A47772}" type="sibTrans" cxnId="{89B69A8D-78EE-4E02-AD40-02C98771B793}">
      <dgm:prSet/>
      <dgm:spPr/>
      <dgm:t>
        <a:bodyPr/>
        <a:lstStyle/>
        <a:p>
          <a:endParaRPr lang="en-IN" sz="2800" b="0" dirty="0"/>
        </a:p>
      </dgm:t>
    </dgm:pt>
    <dgm:pt modelId="{89CD4535-F1AF-4445-962B-8FA74D6B47C5}">
      <dgm:prSet phldrT="[Text]" custT="1"/>
      <dgm:spPr/>
      <dgm:t>
        <a:bodyPr/>
        <a:lstStyle/>
        <a:p>
          <a:pPr>
            <a:buFont typeface="Wingdings" panose="05000000000000000000" pitchFamily="2" charset="2"/>
            <a:buChar char="Ø"/>
          </a:pPr>
          <a:r>
            <a:rPr lang="en-US" sz="2400" b="0" dirty="0">
              <a:latin typeface="Rockwell" panose="02060603020205020403" pitchFamily="18" charset="0"/>
              <a:cs typeface="Times New Roman" panose="02020603050405020304" pitchFamily="18" charset="0"/>
            </a:rPr>
            <a:t>1-Zonal Business Manager (ZSM)</a:t>
          </a:r>
          <a:endParaRPr lang="en-IN" sz="2400" b="0" dirty="0">
            <a:latin typeface="Rockwell" panose="02060603020205020403" pitchFamily="18" charset="0"/>
          </a:endParaRPr>
        </a:p>
      </dgm:t>
    </dgm:pt>
    <dgm:pt modelId="{7C70AAFF-9FFA-4DE9-AB01-09CF2D1CF2A7}" type="parTrans" cxnId="{BCF35084-C4CC-4DC4-913F-0D0422B8419A}">
      <dgm:prSet/>
      <dgm:spPr/>
      <dgm:t>
        <a:bodyPr/>
        <a:lstStyle/>
        <a:p>
          <a:endParaRPr lang="en-IN" sz="2800" b="0" dirty="0"/>
        </a:p>
      </dgm:t>
    </dgm:pt>
    <dgm:pt modelId="{4EEC0943-70FF-4825-A2C8-8BECCF45BAEE}" type="sibTrans" cxnId="{BCF35084-C4CC-4DC4-913F-0D0422B8419A}">
      <dgm:prSet/>
      <dgm:spPr/>
      <dgm:t>
        <a:bodyPr/>
        <a:lstStyle/>
        <a:p>
          <a:endParaRPr lang="en-IN" sz="2800" b="0" dirty="0"/>
        </a:p>
      </dgm:t>
    </dgm:pt>
    <dgm:pt modelId="{82F84707-E8A3-4AFD-856D-C812B050657E}">
      <dgm:prSet phldrT="[Text]" custT="1"/>
      <dgm:spPr/>
      <dgm:t>
        <a:bodyPr/>
        <a:lstStyle/>
        <a:p>
          <a:pPr>
            <a:buFont typeface="Wingdings" panose="05000000000000000000" pitchFamily="2" charset="2"/>
            <a:buChar char="Ø"/>
          </a:pPr>
          <a:r>
            <a:rPr lang="en-US" sz="2400" b="0" dirty="0">
              <a:latin typeface="Rockwell" panose="02060603020205020403" pitchFamily="18" charset="0"/>
              <a:cs typeface="Times New Roman" panose="02020603050405020304" pitchFamily="18" charset="0"/>
            </a:rPr>
            <a:t>2-Regional Business Managers (RSM) </a:t>
          </a:r>
          <a:endParaRPr lang="en-IN" sz="2400" b="0" dirty="0">
            <a:latin typeface="Rockwell" panose="02060603020205020403" pitchFamily="18" charset="0"/>
          </a:endParaRPr>
        </a:p>
      </dgm:t>
    </dgm:pt>
    <dgm:pt modelId="{B7F75E30-AB17-4F45-BF5B-C924BE0286DD}" type="sibTrans" cxnId="{E4ACFEEC-B436-41AE-8457-710CCA013B49}">
      <dgm:prSet/>
      <dgm:spPr/>
      <dgm:t>
        <a:bodyPr/>
        <a:lstStyle/>
        <a:p>
          <a:endParaRPr lang="en-IN" sz="2800" b="0" dirty="0"/>
        </a:p>
      </dgm:t>
    </dgm:pt>
    <dgm:pt modelId="{9783520B-AD12-4851-BEFD-E8F7AF84616D}" type="parTrans" cxnId="{E4ACFEEC-B436-41AE-8457-710CCA013B49}">
      <dgm:prSet/>
      <dgm:spPr/>
      <dgm:t>
        <a:bodyPr/>
        <a:lstStyle/>
        <a:p>
          <a:endParaRPr lang="en-IN" sz="2800" b="0" dirty="0"/>
        </a:p>
      </dgm:t>
    </dgm:pt>
    <dgm:pt modelId="{1C9E9442-E716-4C23-88AB-EEDFC9357C11}" type="pres">
      <dgm:prSet presAssocID="{B249944A-F3D7-4971-A0EC-EC4671F45BAE}" presName="vert0" presStyleCnt="0">
        <dgm:presLayoutVars>
          <dgm:dir/>
          <dgm:animOne val="branch"/>
          <dgm:animLvl val="lvl"/>
        </dgm:presLayoutVars>
      </dgm:prSet>
      <dgm:spPr/>
    </dgm:pt>
    <dgm:pt modelId="{6FDC4291-62AF-4726-8273-576B22793CDF}" type="pres">
      <dgm:prSet presAssocID="{D6456C6F-BCA3-4D3A-AA54-E97BADD7213B}" presName="thickLine" presStyleLbl="alignNode1" presStyleIdx="0" presStyleCnt="4"/>
      <dgm:spPr/>
    </dgm:pt>
    <dgm:pt modelId="{01ACD95F-4668-48E6-A7B8-A5330C920893}" type="pres">
      <dgm:prSet presAssocID="{D6456C6F-BCA3-4D3A-AA54-E97BADD7213B}" presName="horz1" presStyleCnt="0"/>
      <dgm:spPr/>
    </dgm:pt>
    <dgm:pt modelId="{C0651B9A-CA6D-44F2-9EC6-381F7DFEE461}" type="pres">
      <dgm:prSet presAssocID="{D6456C6F-BCA3-4D3A-AA54-E97BADD7213B}" presName="tx1" presStyleLbl="revTx" presStyleIdx="0" presStyleCnt="4"/>
      <dgm:spPr/>
    </dgm:pt>
    <dgm:pt modelId="{7A343468-691D-4A54-BAFD-57627CBD1A07}" type="pres">
      <dgm:prSet presAssocID="{D6456C6F-BCA3-4D3A-AA54-E97BADD7213B}" presName="vert1" presStyleCnt="0"/>
      <dgm:spPr/>
    </dgm:pt>
    <dgm:pt modelId="{8742D635-0546-4289-BD8E-ED3DCE19E18A}" type="pres">
      <dgm:prSet presAssocID="{1609F273-B09C-4B97-A32A-C7680B51FEF8}" presName="thickLine" presStyleLbl="alignNode1" presStyleIdx="1" presStyleCnt="4"/>
      <dgm:spPr/>
    </dgm:pt>
    <dgm:pt modelId="{A4D09474-7310-4FB1-BF4C-33C735DDEFD6}" type="pres">
      <dgm:prSet presAssocID="{1609F273-B09C-4B97-A32A-C7680B51FEF8}" presName="horz1" presStyleCnt="0"/>
      <dgm:spPr/>
    </dgm:pt>
    <dgm:pt modelId="{75693C5B-D95F-47E3-AEF4-B3D8DEF58B1E}" type="pres">
      <dgm:prSet presAssocID="{1609F273-B09C-4B97-A32A-C7680B51FEF8}" presName="tx1" presStyleLbl="revTx" presStyleIdx="1" presStyleCnt="4" custLinFactNeighborX="190" custLinFactNeighborY="508"/>
      <dgm:spPr/>
    </dgm:pt>
    <dgm:pt modelId="{98EC0D13-0349-4FB5-849C-61B5B91D1D9E}" type="pres">
      <dgm:prSet presAssocID="{1609F273-B09C-4B97-A32A-C7680B51FEF8}" presName="vert1" presStyleCnt="0"/>
      <dgm:spPr/>
    </dgm:pt>
    <dgm:pt modelId="{3C356C3E-6E2C-4DE7-AE76-1275FEC6D28A}" type="pres">
      <dgm:prSet presAssocID="{82F84707-E8A3-4AFD-856D-C812B050657E}" presName="thickLine" presStyleLbl="alignNode1" presStyleIdx="2" presStyleCnt="4"/>
      <dgm:spPr/>
    </dgm:pt>
    <dgm:pt modelId="{9B55D37E-EAEE-489A-9711-D385B1DF0A38}" type="pres">
      <dgm:prSet presAssocID="{82F84707-E8A3-4AFD-856D-C812B050657E}" presName="horz1" presStyleCnt="0"/>
      <dgm:spPr/>
    </dgm:pt>
    <dgm:pt modelId="{81989976-8F4F-4AB4-8C2B-D172551A0E77}" type="pres">
      <dgm:prSet presAssocID="{82F84707-E8A3-4AFD-856D-C812B050657E}" presName="tx1" presStyleLbl="revTx" presStyleIdx="2" presStyleCnt="4"/>
      <dgm:spPr/>
    </dgm:pt>
    <dgm:pt modelId="{6A18E84A-76F5-497A-A312-D715C82457BD}" type="pres">
      <dgm:prSet presAssocID="{82F84707-E8A3-4AFD-856D-C812B050657E}" presName="vert1" presStyleCnt="0"/>
      <dgm:spPr/>
    </dgm:pt>
    <dgm:pt modelId="{89DC7913-3B0E-4A93-9755-4E8043A961DD}" type="pres">
      <dgm:prSet presAssocID="{89CD4535-F1AF-4445-962B-8FA74D6B47C5}" presName="thickLine" presStyleLbl="alignNode1" presStyleIdx="3" presStyleCnt="4"/>
      <dgm:spPr/>
    </dgm:pt>
    <dgm:pt modelId="{E8D89983-CBA8-4689-ADC9-786C889FA0AB}" type="pres">
      <dgm:prSet presAssocID="{89CD4535-F1AF-4445-962B-8FA74D6B47C5}" presName="horz1" presStyleCnt="0"/>
      <dgm:spPr/>
    </dgm:pt>
    <dgm:pt modelId="{D1A8CBC5-162C-409C-A8E3-07BBB812FA0B}" type="pres">
      <dgm:prSet presAssocID="{89CD4535-F1AF-4445-962B-8FA74D6B47C5}" presName="tx1" presStyleLbl="revTx" presStyleIdx="3" presStyleCnt="4" custLinFactNeighborY="403"/>
      <dgm:spPr/>
    </dgm:pt>
    <dgm:pt modelId="{5A6A0585-E78C-4F29-811F-D049D19CAB29}" type="pres">
      <dgm:prSet presAssocID="{89CD4535-F1AF-4445-962B-8FA74D6B47C5}" presName="vert1" presStyleCnt="0"/>
      <dgm:spPr/>
    </dgm:pt>
  </dgm:ptLst>
  <dgm:cxnLst>
    <dgm:cxn modelId="{FE361C04-0B30-4ABF-B0AE-B9D563B754DD}" type="presOf" srcId="{B249944A-F3D7-4971-A0EC-EC4671F45BAE}" destId="{1C9E9442-E716-4C23-88AB-EEDFC9357C11}" srcOrd="0" destOrd="0" presId="urn:microsoft.com/office/officeart/2008/layout/LinedList"/>
    <dgm:cxn modelId="{144DB222-37FA-46F4-AAF5-C2E9C4592FBA}" srcId="{B249944A-F3D7-4971-A0EC-EC4671F45BAE}" destId="{D6456C6F-BCA3-4D3A-AA54-E97BADD7213B}" srcOrd="0" destOrd="0" parTransId="{17E59CA0-E25E-4558-864B-B5D251990927}" sibTransId="{B912790E-CE2A-48C0-91A9-A7D619C25E55}"/>
    <dgm:cxn modelId="{8297087A-14A2-4924-9D19-9E53C27F9D32}" type="presOf" srcId="{89CD4535-F1AF-4445-962B-8FA74D6B47C5}" destId="{D1A8CBC5-162C-409C-A8E3-07BBB812FA0B}" srcOrd="0" destOrd="0" presId="urn:microsoft.com/office/officeart/2008/layout/LinedList"/>
    <dgm:cxn modelId="{BCF35084-C4CC-4DC4-913F-0D0422B8419A}" srcId="{B249944A-F3D7-4971-A0EC-EC4671F45BAE}" destId="{89CD4535-F1AF-4445-962B-8FA74D6B47C5}" srcOrd="3" destOrd="0" parTransId="{7C70AAFF-9FFA-4DE9-AB01-09CF2D1CF2A7}" sibTransId="{4EEC0943-70FF-4825-A2C8-8BECCF45BAEE}"/>
    <dgm:cxn modelId="{89B69A8D-78EE-4E02-AD40-02C98771B793}" srcId="{B249944A-F3D7-4971-A0EC-EC4671F45BAE}" destId="{1609F273-B09C-4B97-A32A-C7680B51FEF8}" srcOrd="1" destOrd="0" parTransId="{6D95BE4C-7032-4742-A369-FCC6D9EEEC46}" sibTransId="{40B9AA8F-DD82-45F0-B166-F477B7A47772}"/>
    <dgm:cxn modelId="{C327B995-7082-40EC-8D70-0C937FB6F991}" type="presOf" srcId="{82F84707-E8A3-4AFD-856D-C812B050657E}" destId="{81989976-8F4F-4AB4-8C2B-D172551A0E77}" srcOrd="0" destOrd="0" presId="urn:microsoft.com/office/officeart/2008/layout/LinedList"/>
    <dgm:cxn modelId="{BDE99997-63BC-4839-8B22-9A5A3639C834}" type="presOf" srcId="{D6456C6F-BCA3-4D3A-AA54-E97BADD7213B}" destId="{C0651B9A-CA6D-44F2-9EC6-381F7DFEE461}" srcOrd="0" destOrd="0" presId="urn:microsoft.com/office/officeart/2008/layout/LinedList"/>
    <dgm:cxn modelId="{AF4EE697-4733-4EAB-98BF-291FD854F4EE}" type="presOf" srcId="{1609F273-B09C-4B97-A32A-C7680B51FEF8}" destId="{75693C5B-D95F-47E3-AEF4-B3D8DEF58B1E}" srcOrd="0" destOrd="0" presId="urn:microsoft.com/office/officeart/2008/layout/LinedList"/>
    <dgm:cxn modelId="{E4ACFEEC-B436-41AE-8457-710CCA013B49}" srcId="{B249944A-F3D7-4971-A0EC-EC4671F45BAE}" destId="{82F84707-E8A3-4AFD-856D-C812B050657E}" srcOrd="2" destOrd="0" parTransId="{9783520B-AD12-4851-BEFD-E8F7AF84616D}" sibTransId="{B7F75E30-AB17-4F45-BF5B-C924BE0286DD}"/>
    <dgm:cxn modelId="{05F72980-1A96-43E8-8173-114F9337111D}" type="presParOf" srcId="{1C9E9442-E716-4C23-88AB-EEDFC9357C11}" destId="{6FDC4291-62AF-4726-8273-576B22793CDF}" srcOrd="0" destOrd="0" presId="urn:microsoft.com/office/officeart/2008/layout/LinedList"/>
    <dgm:cxn modelId="{0B53A3DF-BAFB-495B-9ED0-60F58CEB4D08}" type="presParOf" srcId="{1C9E9442-E716-4C23-88AB-EEDFC9357C11}" destId="{01ACD95F-4668-48E6-A7B8-A5330C920893}" srcOrd="1" destOrd="0" presId="urn:microsoft.com/office/officeart/2008/layout/LinedList"/>
    <dgm:cxn modelId="{6A4B4B4D-CBC8-44C3-A379-1047ED1958F7}" type="presParOf" srcId="{01ACD95F-4668-48E6-A7B8-A5330C920893}" destId="{C0651B9A-CA6D-44F2-9EC6-381F7DFEE461}" srcOrd="0" destOrd="0" presId="urn:microsoft.com/office/officeart/2008/layout/LinedList"/>
    <dgm:cxn modelId="{1E20C210-AD12-4F73-869A-D33296C85A68}" type="presParOf" srcId="{01ACD95F-4668-48E6-A7B8-A5330C920893}" destId="{7A343468-691D-4A54-BAFD-57627CBD1A07}" srcOrd="1" destOrd="0" presId="urn:microsoft.com/office/officeart/2008/layout/LinedList"/>
    <dgm:cxn modelId="{24EC3398-CE23-4065-A812-4369BA80CA57}" type="presParOf" srcId="{1C9E9442-E716-4C23-88AB-EEDFC9357C11}" destId="{8742D635-0546-4289-BD8E-ED3DCE19E18A}" srcOrd="2" destOrd="0" presId="urn:microsoft.com/office/officeart/2008/layout/LinedList"/>
    <dgm:cxn modelId="{3362D626-C487-40FC-B8F5-A1E8DACF60FD}" type="presParOf" srcId="{1C9E9442-E716-4C23-88AB-EEDFC9357C11}" destId="{A4D09474-7310-4FB1-BF4C-33C735DDEFD6}" srcOrd="3" destOrd="0" presId="urn:microsoft.com/office/officeart/2008/layout/LinedList"/>
    <dgm:cxn modelId="{B58DB9D1-D6C5-42F3-A0B7-BECF09A9F9AA}" type="presParOf" srcId="{A4D09474-7310-4FB1-BF4C-33C735DDEFD6}" destId="{75693C5B-D95F-47E3-AEF4-B3D8DEF58B1E}" srcOrd="0" destOrd="0" presId="urn:microsoft.com/office/officeart/2008/layout/LinedList"/>
    <dgm:cxn modelId="{EFFD7E34-8753-4FA2-B629-BB2E4997556D}" type="presParOf" srcId="{A4D09474-7310-4FB1-BF4C-33C735DDEFD6}" destId="{98EC0D13-0349-4FB5-849C-61B5B91D1D9E}" srcOrd="1" destOrd="0" presId="urn:microsoft.com/office/officeart/2008/layout/LinedList"/>
    <dgm:cxn modelId="{967BB544-0B85-4D23-A2FB-5F80B6D816EC}" type="presParOf" srcId="{1C9E9442-E716-4C23-88AB-EEDFC9357C11}" destId="{3C356C3E-6E2C-4DE7-AE76-1275FEC6D28A}" srcOrd="4" destOrd="0" presId="urn:microsoft.com/office/officeart/2008/layout/LinedList"/>
    <dgm:cxn modelId="{CCFCF274-A481-4F55-A500-46CEAA5F21F1}" type="presParOf" srcId="{1C9E9442-E716-4C23-88AB-EEDFC9357C11}" destId="{9B55D37E-EAEE-489A-9711-D385B1DF0A38}" srcOrd="5" destOrd="0" presId="urn:microsoft.com/office/officeart/2008/layout/LinedList"/>
    <dgm:cxn modelId="{D2212AC7-3DFA-438C-879F-BFC654CAD915}" type="presParOf" srcId="{9B55D37E-EAEE-489A-9711-D385B1DF0A38}" destId="{81989976-8F4F-4AB4-8C2B-D172551A0E77}" srcOrd="0" destOrd="0" presId="urn:microsoft.com/office/officeart/2008/layout/LinedList"/>
    <dgm:cxn modelId="{9C9DA0C0-7049-4F5F-9640-3AA3E645E304}" type="presParOf" srcId="{9B55D37E-EAEE-489A-9711-D385B1DF0A38}" destId="{6A18E84A-76F5-497A-A312-D715C82457BD}" srcOrd="1" destOrd="0" presId="urn:microsoft.com/office/officeart/2008/layout/LinedList"/>
    <dgm:cxn modelId="{39DE8C7F-6AA8-4410-A5B2-E148E81A8EA6}" type="presParOf" srcId="{1C9E9442-E716-4C23-88AB-EEDFC9357C11}" destId="{89DC7913-3B0E-4A93-9755-4E8043A961DD}" srcOrd="6" destOrd="0" presId="urn:microsoft.com/office/officeart/2008/layout/LinedList"/>
    <dgm:cxn modelId="{56B9A584-D53D-4269-94E6-F3E1A31F1283}" type="presParOf" srcId="{1C9E9442-E716-4C23-88AB-EEDFC9357C11}" destId="{E8D89983-CBA8-4689-ADC9-786C889FA0AB}" srcOrd="7" destOrd="0" presId="urn:microsoft.com/office/officeart/2008/layout/LinedList"/>
    <dgm:cxn modelId="{53613CDD-CAA9-452C-8B6F-9D7ECE1B7BDE}" type="presParOf" srcId="{E8D89983-CBA8-4689-ADC9-786C889FA0AB}" destId="{D1A8CBC5-162C-409C-A8E3-07BBB812FA0B}" srcOrd="0" destOrd="0" presId="urn:microsoft.com/office/officeart/2008/layout/LinedList"/>
    <dgm:cxn modelId="{3DCE44C0-3125-44EF-956B-826A520C1E13}" type="presParOf" srcId="{E8D89983-CBA8-4689-ADC9-786C889FA0AB}" destId="{5A6A0585-E78C-4F29-811F-D049D19CAB29}" srcOrd="1" destOrd="0" presId="urn:microsoft.com/office/officeart/2008/layout/LinedList"/>
  </dgm:cxnLst>
  <dgm:bg/>
  <dgm:whole>
    <a:ln>
      <a:solidFill>
        <a:schemeClr val="tx1"/>
      </a:solidFill>
    </a:ln>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33517A-4F6D-481C-B7E6-5C1CC045E968}"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IN"/>
        </a:p>
      </dgm:t>
    </dgm:pt>
    <dgm:pt modelId="{B44188F8-72CB-4375-A373-2981E306DB93}">
      <dgm:prSet phldrT="[Text]" custT="1"/>
      <dgm:spPr/>
      <dgm:t>
        <a:bodyPr anchor="t"/>
        <a:lstStyle/>
        <a:p>
          <a:pPr algn="l"/>
          <a:r>
            <a:rPr lang="en-US" sz="2400" b="0" dirty="0">
              <a:solidFill>
                <a:schemeClr val="tx1"/>
              </a:solidFill>
              <a:latin typeface="Times New Roman" panose="02020603050405020304" pitchFamily="18" charset="0"/>
              <a:cs typeface="Times New Roman" panose="02020603050405020304" pitchFamily="18" charset="0"/>
            </a:rPr>
            <a:t>1.</a:t>
          </a:r>
        </a:p>
        <a:p>
          <a:pPr algn="l"/>
          <a:r>
            <a:rPr lang="en-US" sz="2400" b="0" dirty="0">
              <a:solidFill>
                <a:schemeClr val="tx1"/>
              </a:solidFill>
              <a:latin typeface="Times New Roman" panose="02020603050405020304" pitchFamily="18" charset="0"/>
              <a:cs typeface="Times New Roman" panose="02020603050405020304" pitchFamily="18" charset="0"/>
            </a:rPr>
            <a:t>Competitive Analysis of Brands as per HO Instruction.</a:t>
          </a:r>
          <a:endParaRPr lang="en-IN" sz="2400" b="0" dirty="0">
            <a:solidFill>
              <a:schemeClr val="tx1"/>
            </a:solidFill>
            <a:latin typeface="Times New Roman" panose="02020603050405020304" pitchFamily="18" charset="0"/>
            <a:cs typeface="Times New Roman" panose="02020603050405020304" pitchFamily="18" charset="0"/>
          </a:endParaRPr>
        </a:p>
      </dgm:t>
    </dgm:pt>
    <dgm:pt modelId="{A12C2EA8-16B0-4BAD-B45D-D22E02669FFB}" type="parTrans" cxnId="{8F395EE4-8F40-4383-9314-DA8CDCBA9148}">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0B427067-43F9-459C-938F-36EFD94A1393}" type="sibTrans" cxnId="{8F395EE4-8F40-4383-9314-DA8CDCBA9148}">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B39D04D7-7991-44B5-9A8C-3C63082E1DDF}">
      <dgm:prSet phldrT="[Text]" custT="1"/>
      <dgm:spPr/>
      <dgm:t>
        <a:bodyPr anchor="t"/>
        <a:lstStyle/>
        <a:p>
          <a:pPr algn="l"/>
          <a:r>
            <a:rPr lang="en-US" sz="2400" b="0" dirty="0">
              <a:solidFill>
                <a:schemeClr val="tx1"/>
              </a:solidFill>
              <a:latin typeface="Times New Roman" panose="02020603050405020304" pitchFamily="18" charset="0"/>
              <a:cs typeface="Times New Roman" panose="02020603050405020304" pitchFamily="18" charset="0"/>
            </a:rPr>
            <a:t>2.</a:t>
          </a:r>
        </a:p>
        <a:p>
          <a:pPr algn="l"/>
          <a:r>
            <a:rPr lang="en-US" sz="2400" b="0" dirty="0">
              <a:solidFill>
                <a:schemeClr val="tx1"/>
              </a:solidFill>
              <a:latin typeface="Times New Roman" panose="02020603050405020304" pitchFamily="18" charset="0"/>
              <a:cs typeface="Times New Roman" panose="02020603050405020304" pitchFamily="18" charset="0"/>
            </a:rPr>
            <a:t>Scientific data Crunching.</a:t>
          </a:r>
          <a:endParaRPr lang="en-IN" sz="2400" b="0" dirty="0">
            <a:solidFill>
              <a:schemeClr val="tx1"/>
            </a:solidFill>
            <a:latin typeface="Times New Roman" panose="02020603050405020304" pitchFamily="18" charset="0"/>
            <a:cs typeface="Times New Roman" panose="02020603050405020304" pitchFamily="18" charset="0"/>
          </a:endParaRPr>
        </a:p>
      </dgm:t>
    </dgm:pt>
    <dgm:pt modelId="{9051344C-15DA-4F0C-9B20-213D87112B02}" type="parTrans" cxnId="{3DD98254-BDDE-41F8-91A2-73793111D34C}">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C9309197-C131-46EE-B8CA-87A36E311EA2}" type="sibTrans" cxnId="{3DD98254-BDDE-41F8-91A2-73793111D34C}">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2309259E-715E-4057-939C-8F8478519490}">
      <dgm:prSet phldrT="[Text]" custT="1"/>
      <dgm:spPr/>
      <dgm:t>
        <a:bodyPr anchor="t"/>
        <a:lstStyle/>
        <a:p>
          <a:pPr algn="l"/>
          <a:r>
            <a:rPr lang="en-US" sz="2400" b="0" dirty="0">
              <a:solidFill>
                <a:schemeClr val="tx1"/>
              </a:solidFill>
              <a:latin typeface="Times New Roman" panose="02020603050405020304" pitchFamily="18" charset="0"/>
              <a:cs typeface="Times New Roman" panose="02020603050405020304" pitchFamily="18" charset="0"/>
            </a:rPr>
            <a:t>3.</a:t>
          </a:r>
        </a:p>
        <a:p>
          <a:pPr algn="l"/>
          <a:r>
            <a:rPr lang="en-US" sz="2400" b="0" dirty="0">
              <a:solidFill>
                <a:schemeClr val="tx1"/>
              </a:solidFill>
              <a:latin typeface="Times New Roman" panose="02020603050405020304" pitchFamily="18" charset="0"/>
              <a:cs typeface="Times New Roman" panose="02020603050405020304" pitchFamily="18" charset="0"/>
            </a:rPr>
            <a:t>Training field force to ensure productivity related to profitability.</a:t>
          </a:r>
          <a:endParaRPr lang="en-IN" sz="2400" b="0" dirty="0">
            <a:solidFill>
              <a:schemeClr val="tx1"/>
            </a:solidFill>
            <a:latin typeface="Times New Roman" panose="02020603050405020304" pitchFamily="18" charset="0"/>
            <a:cs typeface="Times New Roman" panose="02020603050405020304" pitchFamily="18" charset="0"/>
          </a:endParaRPr>
        </a:p>
      </dgm:t>
    </dgm:pt>
    <dgm:pt modelId="{727A9D73-7D9F-410E-8D94-DE701E73BC57}" type="parTrans" cxnId="{76BACF1C-DC0C-4B78-BE95-C6478BECB536}">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38599231-F785-4F57-8D7B-B43E8ECBB71B}" type="sibTrans" cxnId="{76BACF1C-DC0C-4B78-BE95-C6478BECB536}">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08701E73-12FE-4C64-AB72-5A5804612B8B}">
      <dgm:prSet phldrT="[Text]" custT="1"/>
      <dgm:spPr/>
      <dgm:t>
        <a:bodyPr anchor="t"/>
        <a:lstStyle/>
        <a:p>
          <a:pPr algn="l"/>
          <a:r>
            <a:rPr lang="en-US" sz="2400" b="0">
              <a:solidFill>
                <a:schemeClr val="tx1"/>
              </a:solidFill>
              <a:latin typeface="Times New Roman" panose="02020603050405020304" pitchFamily="18" charset="0"/>
              <a:cs typeface="Times New Roman" panose="02020603050405020304" pitchFamily="18" charset="0"/>
            </a:rPr>
            <a:t>4.</a:t>
          </a:r>
        </a:p>
        <a:p>
          <a:pPr algn="l"/>
          <a:r>
            <a:rPr lang="en-US" sz="2400" b="0">
              <a:solidFill>
                <a:schemeClr val="tx1"/>
              </a:solidFill>
              <a:latin typeface="Times New Roman" panose="02020603050405020304" pitchFamily="18" charset="0"/>
              <a:cs typeface="Times New Roman" panose="02020603050405020304" pitchFamily="18" charset="0"/>
            </a:rPr>
            <a:t>Visual aid and other promotional input with the help of data.</a:t>
          </a:r>
          <a:endParaRPr lang="en-IN" sz="2400" b="0" dirty="0">
            <a:solidFill>
              <a:schemeClr val="tx1"/>
            </a:solidFill>
            <a:latin typeface="Times New Roman" panose="02020603050405020304" pitchFamily="18" charset="0"/>
            <a:cs typeface="Times New Roman" panose="02020603050405020304" pitchFamily="18" charset="0"/>
          </a:endParaRPr>
        </a:p>
      </dgm:t>
    </dgm:pt>
    <dgm:pt modelId="{391B796A-F12A-47C2-BF8F-894C02D225FA}" type="parTrans" cxnId="{25A5099D-5737-4C42-83AB-DAF397750EF5}">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EC03BDC7-6530-4AA3-993D-71B7CC7915D7}" type="sibTrans" cxnId="{25A5099D-5737-4C42-83AB-DAF397750EF5}">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A2E7279A-60D2-48AB-9B91-2043CDF51A34}">
      <dgm:prSet phldrT="[Text]" custT="1"/>
      <dgm:spPr/>
      <dgm:t>
        <a:bodyPr anchor="t"/>
        <a:lstStyle/>
        <a:p>
          <a:pPr algn="l"/>
          <a:r>
            <a:rPr lang="en-US" sz="2400" b="0" dirty="0">
              <a:solidFill>
                <a:schemeClr val="tx1"/>
              </a:solidFill>
              <a:latin typeface="Times New Roman" panose="02020603050405020304" pitchFamily="18" charset="0"/>
              <a:cs typeface="Times New Roman" panose="02020603050405020304" pitchFamily="18" charset="0"/>
            </a:rPr>
            <a:t>5.</a:t>
          </a:r>
        </a:p>
        <a:p>
          <a:pPr algn="l"/>
          <a:r>
            <a:rPr lang="en-US" sz="2400" b="0" dirty="0">
              <a:solidFill>
                <a:schemeClr val="tx1"/>
              </a:solidFill>
              <a:latin typeface="Times New Roman" panose="02020603050405020304" pitchFamily="18" charset="0"/>
              <a:cs typeface="Times New Roman" panose="02020603050405020304" pitchFamily="18" charset="0"/>
            </a:rPr>
            <a:t>Budgeting and planning on expenditure related to productivity.</a:t>
          </a:r>
          <a:endParaRPr lang="en-IN" sz="2400" b="0" dirty="0">
            <a:solidFill>
              <a:schemeClr val="tx1"/>
            </a:solidFill>
            <a:latin typeface="Times New Roman" panose="02020603050405020304" pitchFamily="18" charset="0"/>
            <a:cs typeface="Times New Roman" panose="02020603050405020304" pitchFamily="18" charset="0"/>
          </a:endParaRPr>
        </a:p>
      </dgm:t>
    </dgm:pt>
    <dgm:pt modelId="{B4D39D34-55C9-44FC-8619-7EE61028D4E5}" type="parTrans" cxnId="{7495DEF6-D07F-4918-AC88-9351B43CD9DF}">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798C2A6D-3E36-4291-9FC6-09D153661B65}" type="sibTrans" cxnId="{7495DEF6-D07F-4918-AC88-9351B43CD9DF}">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95D4825C-1CDD-4DBB-8B2A-7440603B0730}">
      <dgm:prSet phldrT="[Text]" custT="1"/>
      <dgm:spPr/>
      <dgm:t>
        <a:bodyPr anchor="t"/>
        <a:lstStyle/>
        <a:p>
          <a:pPr algn="l"/>
          <a:r>
            <a:rPr lang="en-US" sz="2400" b="0" dirty="0">
              <a:solidFill>
                <a:schemeClr val="tx1"/>
              </a:solidFill>
              <a:latin typeface="Times New Roman" panose="02020603050405020304" pitchFamily="18" charset="0"/>
              <a:cs typeface="Times New Roman" panose="02020603050405020304" pitchFamily="18" charset="0"/>
            </a:rPr>
            <a:t>6.</a:t>
          </a:r>
        </a:p>
        <a:p>
          <a:pPr algn="l"/>
          <a:r>
            <a:rPr lang="en-US" sz="2400" b="0" dirty="0">
              <a:solidFill>
                <a:schemeClr val="tx1"/>
              </a:solidFill>
              <a:latin typeface="Times New Roman" panose="02020603050405020304" pitchFamily="18" charset="0"/>
              <a:cs typeface="Times New Roman" panose="02020603050405020304" pitchFamily="18" charset="0"/>
            </a:rPr>
            <a:t>Talent retention and acquisition and process of interview.</a:t>
          </a:r>
          <a:endParaRPr lang="en-IN" sz="2400" b="0" dirty="0">
            <a:solidFill>
              <a:schemeClr val="tx1"/>
            </a:solidFill>
            <a:latin typeface="Times New Roman" panose="02020603050405020304" pitchFamily="18" charset="0"/>
            <a:cs typeface="Times New Roman" panose="02020603050405020304" pitchFamily="18" charset="0"/>
          </a:endParaRPr>
        </a:p>
      </dgm:t>
    </dgm:pt>
    <dgm:pt modelId="{1A53A75E-4165-4B5F-9307-6F5C9ACFCAB8}" type="parTrans" cxnId="{330E3FD8-A82D-46EE-9AB4-C9156A151076}">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582707C5-5803-4E54-9875-05168F6CAE30}" type="sibTrans" cxnId="{330E3FD8-A82D-46EE-9AB4-C9156A151076}">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E83A689B-335E-4F43-9DEE-2EE63C6AA05E}">
      <dgm:prSet phldrT="[Text]" custT="1"/>
      <dgm:spPr/>
      <dgm:t>
        <a:bodyPr anchor="t"/>
        <a:lstStyle/>
        <a:p>
          <a:pPr algn="l"/>
          <a:r>
            <a:rPr lang="en-US" sz="2400" b="0">
              <a:solidFill>
                <a:schemeClr val="tx1"/>
              </a:solidFill>
              <a:latin typeface="Times New Roman" panose="02020603050405020304" pitchFamily="18" charset="0"/>
              <a:cs typeface="Times New Roman" panose="02020603050405020304" pitchFamily="18" charset="0"/>
            </a:rPr>
            <a:t>7.</a:t>
          </a:r>
        </a:p>
        <a:p>
          <a:pPr algn="l"/>
          <a:r>
            <a:rPr lang="en-US" sz="2400" b="0">
              <a:solidFill>
                <a:schemeClr val="tx1"/>
              </a:solidFill>
              <a:latin typeface="Times New Roman" panose="02020603050405020304" pitchFamily="18" charset="0"/>
              <a:cs typeface="Times New Roman" panose="02020603050405020304" pitchFamily="18" charset="0"/>
            </a:rPr>
            <a:t>Leadership and team management.</a:t>
          </a:r>
          <a:endParaRPr lang="en-IN" sz="2400" b="0" dirty="0">
            <a:solidFill>
              <a:schemeClr val="tx1"/>
            </a:solidFill>
            <a:latin typeface="Times New Roman" panose="02020603050405020304" pitchFamily="18" charset="0"/>
            <a:cs typeface="Times New Roman" panose="02020603050405020304" pitchFamily="18" charset="0"/>
          </a:endParaRPr>
        </a:p>
      </dgm:t>
    </dgm:pt>
    <dgm:pt modelId="{AFA8782A-FED8-44A3-96ED-6641AF0A9809}" type="parTrans" cxnId="{E1EB1FC7-FD5F-406C-87F9-CB17645B4D89}">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42625881-73A8-4D28-82E4-4864986A05E4}" type="sibTrans" cxnId="{E1EB1FC7-FD5F-406C-87F9-CB17645B4D89}">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DB115744-0729-4CD4-9F6A-19A43ABCBA60}">
      <dgm:prSet phldrT="[Text]" custT="1"/>
      <dgm:spPr/>
      <dgm:t>
        <a:bodyPr anchor="t"/>
        <a:lstStyle/>
        <a:p>
          <a:pPr algn="l"/>
          <a:r>
            <a:rPr lang="en-US" sz="2400" b="0" dirty="0">
              <a:solidFill>
                <a:schemeClr val="tx1"/>
              </a:solidFill>
              <a:latin typeface="Times New Roman" panose="02020603050405020304" pitchFamily="18" charset="0"/>
              <a:cs typeface="Times New Roman" panose="02020603050405020304" pitchFamily="18" charset="0"/>
            </a:rPr>
            <a:t>8. </a:t>
          </a:r>
        </a:p>
        <a:p>
          <a:pPr algn="l"/>
          <a:r>
            <a:rPr lang="en-US" sz="2400" b="0" dirty="0">
              <a:solidFill>
                <a:schemeClr val="tx1"/>
              </a:solidFill>
              <a:latin typeface="Times New Roman" panose="02020603050405020304" pitchFamily="18" charset="0"/>
              <a:cs typeface="Times New Roman" panose="02020603050405020304" pitchFamily="18" charset="0"/>
            </a:rPr>
            <a:t>Brand plan and brand management skills to enhance brand value in market.</a:t>
          </a:r>
          <a:endParaRPr lang="en-IN" sz="2400" b="0" dirty="0">
            <a:solidFill>
              <a:schemeClr val="tx1"/>
            </a:solidFill>
            <a:latin typeface="Times New Roman" panose="02020603050405020304" pitchFamily="18" charset="0"/>
            <a:cs typeface="Times New Roman" panose="02020603050405020304" pitchFamily="18" charset="0"/>
          </a:endParaRPr>
        </a:p>
      </dgm:t>
    </dgm:pt>
    <dgm:pt modelId="{FBD5DB71-CDBB-4D8F-A53F-04B7B8941230}" type="parTrans" cxnId="{C0C3BA93-F711-479A-A09A-511CB09E02BE}">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68938874-4AA1-40C5-99D9-4E95763FBAA8}" type="sibTrans" cxnId="{C0C3BA93-F711-479A-A09A-511CB09E02BE}">
      <dgm:prSet/>
      <dgm:spPr/>
      <dgm:t>
        <a:bodyPr/>
        <a:lstStyle/>
        <a:p>
          <a:pPr algn="l"/>
          <a:endParaRPr lang="en-IN" sz="2400" b="0" dirty="0">
            <a:solidFill>
              <a:schemeClr val="tx1"/>
            </a:solidFill>
            <a:latin typeface="Times New Roman" panose="02020603050405020304" pitchFamily="18" charset="0"/>
            <a:cs typeface="Times New Roman" panose="02020603050405020304" pitchFamily="18" charset="0"/>
          </a:endParaRPr>
        </a:p>
      </dgm:t>
    </dgm:pt>
    <dgm:pt modelId="{90F5985F-EF69-417A-9598-71C53EEEB1A1}" type="pres">
      <dgm:prSet presAssocID="{EA33517A-4F6D-481C-B7E6-5C1CC045E968}" presName="Name0" presStyleCnt="0">
        <dgm:presLayoutVars>
          <dgm:dir/>
          <dgm:resizeHandles val="exact"/>
        </dgm:presLayoutVars>
      </dgm:prSet>
      <dgm:spPr/>
    </dgm:pt>
    <dgm:pt modelId="{02329310-C654-40AE-811C-D6AB8985B7E7}" type="pres">
      <dgm:prSet presAssocID="{B44188F8-72CB-4375-A373-2981E306DB93}" presName="node" presStyleLbl="node1" presStyleIdx="0" presStyleCnt="8">
        <dgm:presLayoutVars>
          <dgm:bulletEnabled val="1"/>
        </dgm:presLayoutVars>
      </dgm:prSet>
      <dgm:spPr/>
    </dgm:pt>
    <dgm:pt modelId="{90852810-3F76-4824-9EB5-383C6FCD192B}" type="pres">
      <dgm:prSet presAssocID="{0B427067-43F9-459C-938F-36EFD94A1393}" presName="sibTrans" presStyleCnt="0"/>
      <dgm:spPr/>
    </dgm:pt>
    <dgm:pt modelId="{8A3BDBB8-BA26-4A3D-A058-2A5BAD91DBE6}" type="pres">
      <dgm:prSet presAssocID="{B39D04D7-7991-44B5-9A8C-3C63082E1DDF}" presName="node" presStyleLbl="node1" presStyleIdx="1" presStyleCnt="8" custLinFactNeighborX="1" custLinFactNeighborY="0">
        <dgm:presLayoutVars>
          <dgm:bulletEnabled val="1"/>
        </dgm:presLayoutVars>
      </dgm:prSet>
      <dgm:spPr/>
    </dgm:pt>
    <dgm:pt modelId="{6B373941-F11C-440B-A4FF-5E874B461B02}" type="pres">
      <dgm:prSet presAssocID="{C9309197-C131-46EE-B8CA-87A36E311EA2}" presName="sibTrans" presStyleCnt="0"/>
      <dgm:spPr/>
    </dgm:pt>
    <dgm:pt modelId="{872D5BDD-95B7-41FD-AC25-7F8C00EBF065}" type="pres">
      <dgm:prSet presAssocID="{2309259E-715E-4057-939C-8F8478519490}" presName="node" presStyleLbl="node1" presStyleIdx="2" presStyleCnt="8" custScaleX="104767" custLinFactNeighborX="2">
        <dgm:presLayoutVars>
          <dgm:bulletEnabled val="1"/>
        </dgm:presLayoutVars>
      </dgm:prSet>
      <dgm:spPr/>
    </dgm:pt>
    <dgm:pt modelId="{35D58B35-EE58-4324-BE16-B052F482F2D3}" type="pres">
      <dgm:prSet presAssocID="{38599231-F785-4F57-8D7B-B43E8ECBB71B}" presName="sibTrans" presStyleCnt="0"/>
      <dgm:spPr/>
    </dgm:pt>
    <dgm:pt modelId="{82C5F454-485E-44F2-99F3-10BE2C5C760B}" type="pres">
      <dgm:prSet presAssocID="{08701E73-12FE-4C64-AB72-5A5804612B8B}" presName="node" presStyleLbl="node1" presStyleIdx="3" presStyleCnt="8" custLinFactNeighborX="39196" custLinFactNeighborY="-12388">
        <dgm:presLayoutVars>
          <dgm:bulletEnabled val="1"/>
        </dgm:presLayoutVars>
      </dgm:prSet>
      <dgm:spPr/>
    </dgm:pt>
    <dgm:pt modelId="{4264DACC-708D-4165-A265-41D532037EF7}" type="pres">
      <dgm:prSet presAssocID="{EC03BDC7-6530-4AA3-993D-71B7CC7915D7}" presName="sibTrans" presStyleCnt="0"/>
      <dgm:spPr/>
    </dgm:pt>
    <dgm:pt modelId="{996F1BE6-9C67-4C5A-824D-CB124EE1299E}" type="pres">
      <dgm:prSet presAssocID="{A2E7279A-60D2-48AB-9B91-2043CDF51A34}" presName="node" presStyleLbl="node1" presStyleIdx="4" presStyleCnt="8" custLinFactNeighborX="2">
        <dgm:presLayoutVars>
          <dgm:bulletEnabled val="1"/>
        </dgm:presLayoutVars>
      </dgm:prSet>
      <dgm:spPr/>
    </dgm:pt>
    <dgm:pt modelId="{9552D0F0-3C41-4A25-B16C-0715F94BBD09}" type="pres">
      <dgm:prSet presAssocID="{798C2A6D-3E36-4291-9FC6-09D153661B65}" presName="sibTrans" presStyleCnt="0"/>
      <dgm:spPr/>
    </dgm:pt>
    <dgm:pt modelId="{57BCC7F5-AD66-465E-A21E-5ABED89C4362}" type="pres">
      <dgm:prSet presAssocID="{95D4825C-1CDD-4DBB-8B2A-7440603B0730}" presName="node" presStyleLbl="node1" presStyleIdx="5" presStyleCnt="8" custLinFactNeighborX="3">
        <dgm:presLayoutVars>
          <dgm:bulletEnabled val="1"/>
        </dgm:presLayoutVars>
      </dgm:prSet>
      <dgm:spPr/>
    </dgm:pt>
    <dgm:pt modelId="{4930201D-E898-474A-BFCF-04375751E6E2}" type="pres">
      <dgm:prSet presAssocID="{582707C5-5803-4E54-9875-05168F6CAE30}" presName="sibTrans" presStyleCnt="0"/>
      <dgm:spPr/>
    </dgm:pt>
    <dgm:pt modelId="{C770EB2A-896D-4F41-A781-8AB5184D48D2}" type="pres">
      <dgm:prSet presAssocID="{E83A689B-335E-4F43-9DEE-2EE63C6AA05E}" presName="node" presStyleLbl="node1" presStyleIdx="6" presStyleCnt="8" custLinFactNeighborX="2">
        <dgm:presLayoutVars>
          <dgm:bulletEnabled val="1"/>
        </dgm:presLayoutVars>
      </dgm:prSet>
      <dgm:spPr/>
    </dgm:pt>
    <dgm:pt modelId="{52947CEC-93BF-4494-9540-63CCE7970968}" type="pres">
      <dgm:prSet presAssocID="{42625881-73A8-4D28-82E4-4864986A05E4}" presName="sibTrans" presStyleCnt="0"/>
      <dgm:spPr/>
    </dgm:pt>
    <dgm:pt modelId="{BBDC20D8-6389-46B1-A7F7-00744888B8EF}" type="pres">
      <dgm:prSet presAssocID="{DB115744-0729-4CD4-9F6A-19A43ABCBA60}" presName="node" presStyleLbl="node1" presStyleIdx="7" presStyleCnt="8" custLinFactNeighborX="21624">
        <dgm:presLayoutVars>
          <dgm:bulletEnabled val="1"/>
        </dgm:presLayoutVars>
      </dgm:prSet>
      <dgm:spPr/>
    </dgm:pt>
  </dgm:ptLst>
  <dgm:cxnLst>
    <dgm:cxn modelId="{76BACF1C-DC0C-4B78-BE95-C6478BECB536}" srcId="{EA33517A-4F6D-481C-B7E6-5C1CC045E968}" destId="{2309259E-715E-4057-939C-8F8478519490}" srcOrd="2" destOrd="0" parTransId="{727A9D73-7D9F-410E-8D94-DE701E73BC57}" sibTransId="{38599231-F785-4F57-8D7B-B43E8ECBB71B}"/>
    <dgm:cxn modelId="{F187AF26-2D65-481F-9F8B-9A2F873AF0E0}" type="presOf" srcId="{E83A689B-335E-4F43-9DEE-2EE63C6AA05E}" destId="{C770EB2A-896D-4F41-A781-8AB5184D48D2}" srcOrd="0" destOrd="0" presId="urn:microsoft.com/office/officeart/2005/8/layout/hList6"/>
    <dgm:cxn modelId="{B69E6D31-73B6-474C-8A93-64C1BE7E453F}" type="presOf" srcId="{B39D04D7-7991-44B5-9A8C-3C63082E1DDF}" destId="{8A3BDBB8-BA26-4A3D-A058-2A5BAD91DBE6}" srcOrd="0" destOrd="0" presId="urn:microsoft.com/office/officeart/2005/8/layout/hList6"/>
    <dgm:cxn modelId="{126D583D-BA78-4CCC-9D88-F6AB12EC6451}" type="presOf" srcId="{2309259E-715E-4057-939C-8F8478519490}" destId="{872D5BDD-95B7-41FD-AC25-7F8C00EBF065}" srcOrd="0" destOrd="0" presId="urn:microsoft.com/office/officeart/2005/8/layout/hList6"/>
    <dgm:cxn modelId="{4390D566-9A0C-4CD4-826C-273396E54278}" type="presOf" srcId="{B44188F8-72CB-4375-A373-2981E306DB93}" destId="{02329310-C654-40AE-811C-D6AB8985B7E7}" srcOrd="0" destOrd="0" presId="urn:microsoft.com/office/officeart/2005/8/layout/hList6"/>
    <dgm:cxn modelId="{3DD98254-BDDE-41F8-91A2-73793111D34C}" srcId="{EA33517A-4F6D-481C-B7E6-5C1CC045E968}" destId="{B39D04D7-7991-44B5-9A8C-3C63082E1DDF}" srcOrd="1" destOrd="0" parTransId="{9051344C-15DA-4F0C-9B20-213D87112B02}" sibTransId="{C9309197-C131-46EE-B8CA-87A36E311EA2}"/>
    <dgm:cxn modelId="{76B62A7E-EC2C-49F4-9255-4C28C6B49C4B}" type="presOf" srcId="{A2E7279A-60D2-48AB-9B91-2043CDF51A34}" destId="{996F1BE6-9C67-4C5A-824D-CB124EE1299E}" srcOrd="0" destOrd="0" presId="urn:microsoft.com/office/officeart/2005/8/layout/hList6"/>
    <dgm:cxn modelId="{C3323484-FF87-41CF-B00A-9BE3F961D5D2}" type="presOf" srcId="{DB115744-0729-4CD4-9F6A-19A43ABCBA60}" destId="{BBDC20D8-6389-46B1-A7F7-00744888B8EF}" srcOrd="0" destOrd="0" presId="urn:microsoft.com/office/officeart/2005/8/layout/hList6"/>
    <dgm:cxn modelId="{C0C3BA93-F711-479A-A09A-511CB09E02BE}" srcId="{EA33517A-4F6D-481C-B7E6-5C1CC045E968}" destId="{DB115744-0729-4CD4-9F6A-19A43ABCBA60}" srcOrd="7" destOrd="0" parTransId="{FBD5DB71-CDBB-4D8F-A53F-04B7B8941230}" sibTransId="{68938874-4AA1-40C5-99D9-4E95763FBAA8}"/>
    <dgm:cxn modelId="{25A5099D-5737-4C42-83AB-DAF397750EF5}" srcId="{EA33517A-4F6D-481C-B7E6-5C1CC045E968}" destId="{08701E73-12FE-4C64-AB72-5A5804612B8B}" srcOrd="3" destOrd="0" parTransId="{391B796A-F12A-47C2-BF8F-894C02D225FA}" sibTransId="{EC03BDC7-6530-4AA3-993D-71B7CC7915D7}"/>
    <dgm:cxn modelId="{D464FBA6-AD4C-492F-B719-520BD2292D1F}" type="presOf" srcId="{EA33517A-4F6D-481C-B7E6-5C1CC045E968}" destId="{90F5985F-EF69-417A-9598-71C53EEEB1A1}" srcOrd="0" destOrd="0" presId="urn:microsoft.com/office/officeart/2005/8/layout/hList6"/>
    <dgm:cxn modelId="{F91514B2-F05B-4A0E-8168-314B0F800DB0}" type="presOf" srcId="{08701E73-12FE-4C64-AB72-5A5804612B8B}" destId="{82C5F454-485E-44F2-99F3-10BE2C5C760B}" srcOrd="0" destOrd="0" presId="urn:microsoft.com/office/officeart/2005/8/layout/hList6"/>
    <dgm:cxn modelId="{E1EB1FC7-FD5F-406C-87F9-CB17645B4D89}" srcId="{EA33517A-4F6D-481C-B7E6-5C1CC045E968}" destId="{E83A689B-335E-4F43-9DEE-2EE63C6AA05E}" srcOrd="6" destOrd="0" parTransId="{AFA8782A-FED8-44A3-96ED-6641AF0A9809}" sibTransId="{42625881-73A8-4D28-82E4-4864986A05E4}"/>
    <dgm:cxn modelId="{330E3FD8-A82D-46EE-9AB4-C9156A151076}" srcId="{EA33517A-4F6D-481C-B7E6-5C1CC045E968}" destId="{95D4825C-1CDD-4DBB-8B2A-7440603B0730}" srcOrd="5" destOrd="0" parTransId="{1A53A75E-4165-4B5F-9307-6F5C9ACFCAB8}" sibTransId="{582707C5-5803-4E54-9875-05168F6CAE30}"/>
    <dgm:cxn modelId="{ACDF89DE-7C4B-44BF-B628-D59DD3ABD4C1}" type="presOf" srcId="{95D4825C-1CDD-4DBB-8B2A-7440603B0730}" destId="{57BCC7F5-AD66-465E-A21E-5ABED89C4362}" srcOrd="0" destOrd="0" presId="urn:microsoft.com/office/officeart/2005/8/layout/hList6"/>
    <dgm:cxn modelId="{8F395EE4-8F40-4383-9314-DA8CDCBA9148}" srcId="{EA33517A-4F6D-481C-B7E6-5C1CC045E968}" destId="{B44188F8-72CB-4375-A373-2981E306DB93}" srcOrd="0" destOrd="0" parTransId="{A12C2EA8-16B0-4BAD-B45D-D22E02669FFB}" sibTransId="{0B427067-43F9-459C-938F-36EFD94A1393}"/>
    <dgm:cxn modelId="{7495DEF6-D07F-4918-AC88-9351B43CD9DF}" srcId="{EA33517A-4F6D-481C-B7E6-5C1CC045E968}" destId="{A2E7279A-60D2-48AB-9B91-2043CDF51A34}" srcOrd="4" destOrd="0" parTransId="{B4D39D34-55C9-44FC-8619-7EE61028D4E5}" sibTransId="{798C2A6D-3E36-4291-9FC6-09D153661B65}"/>
    <dgm:cxn modelId="{26DFA49D-8B37-4CB6-B879-458C9C1A1F8E}" type="presParOf" srcId="{90F5985F-EF69-417A-9598-71C53EEEB1A1}" destId="{02329310-C654-40AE-811C-D6AB8985B7E7}" srcOrd="0" destOrd="0" presId="urn:microsoft.com/office/officeart/2005/8/layout/hList6"/>
    <dgm:cxn modelId="{FB99A351-7CE4-4348-B0B7-27FDEE9BBBBD}" type="presParOf" srcId="{90F5985F-EF69-417A-9598-71C53EEEB1A1}" destId="{90852810-3F76-4824-9EB5-383C6FCD192B}" srcOrd="1" destOrd="0" presId="urn:microsoft.com/office/officeart/2005/8/layout/hList6"/>
    <dgm:cxn modelId="{0E5F090E-9A4B-44D1-81A8-335C02D68CBC}" type="presParOf" srcId="{90F5985F-EF69-417A-9598-71C53EEEB1A1}" destId="{8A3BDBB8-BA26-4A3D-A058-2A5BAD91DBE6}" srcOrd="2" destOrd="0" presId="urn:microsoft.com/office/officeart/2005/8/layout/hList6"/>
    <dgm:cxn modelId="{D1907EA3-5B5A-47A2-B971-AE2DAEE8D02C}" type="presParOf" srcId="{90F5985F-EF69-417A-9598-71C53EEEB1A1}" destId="{6B373941-F11C-440B-A4FF-5E874B461B02}" srcOrd="3" destOrd="0" presId="urn:microsoft.com/office/officeart/2005/8/layout/hList6"/>
    <dgm:cxn modelId="{8C86F66A-A1E3-40DB-8088-F479ECD86DE2}" type="presParOf" srcId="{90F5985F-EF69-417A-9598-71C53EEEB1A1}" destId="{872D5BDD-95B7-41FD-AC25-7F8C00EBF065}" srcOrd="4" destOrd="0" presId="urn:microsoft.com/office/officeart/2005/8/layout/hList6"/>
    <dgm:cxn modelId="{DD6B98B1-53C4-4401-9F3D-EBB09F3A2730}" type="presParOf" srcId="{90F5985F-EF69-417A-9598-71C53EEEB1A1}" destId="{35D58B35-EE58-4324-BE16-B052F482F2D3}" srcOrd="5" destOrd="0" presId="urn:microsoft.com/office/officeart/2005/8/layout/hList6"/>
    <dgm:cxn modelId="{7B7F3674-FD81-4F8A-A073-B19FA90E8984}" type="presParOf" srcId="{90F5985F-EF69-417A-9598-71C53EEEB1A1}" destId="{82C5F454-485E-44F2-99F3-10BE2C5C760B}" srcOrd="6" destOrd="0" presId="urn:microsoft.com/office/officeart/2005/8/layout/hList6"/>
    <dgm:cxn modelId="{698B2D52-12D7-454C-8A85-5488D0010997}" type="presParOf" srcId="{90F5985F-EF69-417A-9598-71C53EEEB1A1}" destId="{4264DACC-708D-4165-A265-41D532037EF7}" srcOrd="7" destOrd="0" presId="urn:microsoft.com/office/officeart/2005/8/layout/hList6"/>
    <dgm:cxn modelId="{B8314C4C-EA67-4B9D-AFA8-70F27CE05FE4}" type="presParOf" srcId="{90F5985F-EF69-417A-9598-71C53EEEB1A1}" destId="{996F1BE6-9C67-4C5A-824D-CB124EE1299E}" srcOrd="8" destOrd="0" presId="urn:microsoft.com/office/officeart/2005/8/layout/hList6"/>
    <dgm:cxn modelId="{50A6A4BD-19EE-474E-AD80-4862CBCAD2EB}" type="presParOf" srcId="{90F5985F-EF69-417A-9598-71C53EEEB1A1}" destId="{9552D0F0-3C41-4A25-B16C-0715F94BBD09}" srcOrd="9" destOrd="0" presId="urn:microsoft.com/office/officeart/2005/8/layout/hList6"/>
    <dgm:cxn modelId="{ACB66C09-B5E7-4AE9-B9B4-6E810067AA6C}" type="presParOf" srcId="{90F5985F-EF69-417A-9598-71C53EEEB1A1}" destId="{57BCC7F5-AD66-465E-A21E-5ABED89C4362}" srcOrd="10" destOrd="0" presId="urn:microsoft.com/office/officeart/2005/8/layout/hList6"/>
    <dgm:cxn modelId="{BF77FE93-A926-4A3A-83A1-764D577C1193}" type="presParOf" srcId="{90F5985F-EF69-417A-9598-71C53EEEB1A1}" destId="{4930201D-E898-474A-BFCF-04375751E6E2}" srcOrd="11" destOrd="0" presId="urn:microsoft.com/office/officeart/2005/8/layout/hList6"/>
    <dgm:cxn modelId="{98A92320-E8E9-44E0-A07F-4F7D06DA6F7F}" type="presParOf" srcId="{90F5985F-EF69-417A-9598-71C53EEEB1A1}" destId="{C770EB2A-896D-4F41-A781-8AB5184D48D2}" srcOrd="12" destOrd="0" presId="urn:microsoft.com/office/officeart/2005/8/layout/hList6"/>
    <dgm:cxn modelId="{CDCA1E27-4780-4547-889C-5FD6A28C7FD1}" type="presParOf" srcId="{90F5985F-EF69-417A-9598-71C53EEEB1A1}" destId="{52947CEC-93BF-4494-9540-63CCE7970968}" srcOrd="13" destOrd="0" presId="urn:microsoft.com/office/officeart/2005/8/layout/hList6"/>
    <dgm:cxn modelId="{AA5A8B4B-4ACA-4791-84B0-84AE34FD76D6}" type="presParOf" srcId="{90F5985F-EF69-417A-9598-71C53EEEB1A1}" destId="{BBDC20D8-6389-46B1-A7F7-00744888B8EF}" srcOrd="14" destOrd="0" presId="urn:microsoft.com/office/officeart/2005/8/layout/hList6"/>
  </dgm:cxnLst>
  <dgm:bg>
    <a:solidFill>
      <a:schemeClr val="bg1"/>
    </a:solidFill>
  </dgm:bg>
  <dgm:whole>
    <a:ln>
      <a:solidFill>
        <a:schemeClr val="tx1"/>
      </a:solidFill>
    </a:ln>
  </dgm:whole>
  <dgm:extLst>
    <a:ext uri="http://schemas.microsoft.com/office/drawing/2008/diagram">
      <dsp:dataModelExt xmlns:dsp="http://schemas.microsoft.com/office/drawing/2008/diagram" relId="rId1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FAB41-4D3E-4528-947B-CA5952FACC8E}">
      <dsp:nvSpPr>
        <dsp:cNvPr id="0" name=""/>
        <dsp:cNvSpPr/>
      </dsp:nvSpPr>
      <dsp:spPr>
        <a:xfrm>
          <a:off x="12943" y="2942"/>
          <a:ext cx="2364823" cy="945929"/>
        </a:xfrm>
        <a:prstGeom prst="rect">
          <a:avLst/>
        </a:prstGeom>
        <a:solidFill>
          <a:schemeClr val="bg1">
            <a:lumMod val="5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imes New Roman" panose="02020603050405020304" pitchFamily="18" charset="0"/>
              <a:cs typeface="Times New Roman" panose="02020603050405020304" pitchFamily="18" charset="0"/>
            </a:rPr>
            <a:t>MARKETING AND SALES </a:t>
          </a:r>
        </a:p>
      </dsp:txBody>
      <dsp:txXfrm>
        <a:off x="12943" y="2942"/>
        <a:ext cx="2364823" cy="945929"/>
      </dsp:txXfrm>
    </dsp:sp>
    <dsp:sp modelId="{704F3D58-7C00-4D99-BE4D-1ED5F6ADC650}">
      <dsp:nvSpPr>
        <dsp:cNvPr id="0" name=""/>
        <dsp:cNvSpPr/>
      </dsp:nvSpPr>
      <dsp:spPr>
        <a:xfrm>
          <a:off x="12943" y="948871"/>
          <a:ext cx="2364823" cy="184464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947554-D8BA-4783-AA41-E0838671EEEE}">
      <dsp:nvSpPr>
        <dsp:cNvPr id="0" name=""/>
        <dsp:cNvSpPr/>
      </dsp:nvSpPr>
      <dsp:spPr>
        <a:xfrm>
          <a:off x="2708842" y="2942"/>
          <a:ext cx="2364823" cy="945929"/>
        </a:xfrm>
        <a:prstGeom prst="rect">
          <a:avLst/>
        </a:prstGeom>
        <a:solidFill>
          <a:schemeClr val="bg1">
            <a:lumMod val="5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imes New Roman" panose="02020603050405020304" pitchFamily="18" charset="0"/>
              <a:cs typeface="Times New Roman" panose="02020603050405020304" pitchFamily="18" charset="0"/>
            </a:rPr>
            <a:t>HR AND ADMIN </a:t>
          </a:r>
        </a:p>
      </dsp:txBody>
      <dsp:txXfrm>
        <a:off x="2708842" y="2942"/>
        <a:ext cx="2364823" cy="945929"/>
      </dsp:txXfrm>
    </dsp:sp>
    <dsp:sp modelId="{7E1F2331-9917-4537-97A3-1C4E1ABD89A8}">
      <dsp:nvSpPr>
        <dsp:cNvPr id="0" name=""/>
        <dsp:cNvSpPr/>
      </dsp:nvSpPr>
      <dsp:spPr>
        <a:xfrm>
          <a:off x="2708842" y="948871"/>
          <a:ext cx="2364823" cy="184464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8DFFE4-3D58-40BD-92C2-2DF1E1DF2DBB}">
      <dsp:nvSpPr>
        <dsp:cNvPr id="0" name=""/>
        <dsp:cNvSpPr/>
      </dsp:nvSpPr>
      <dsp:spPr>
        <a:xfrm>
          <a:off x="5421199" y="6044"/>
          <a:ext cx="2638480" cy="945929"/>
        </a:xfrm>
        <a:prstGeom prst="rect">
          <a:avLst/>
        </a:prstGeom>
        <a:solidFill>
          <a:schemeClr val="bg1">
            <a:lumMod val="5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chemeClr val="bg1"/>
              </a:solidFill>
              <a:latin typeface="Times New Roman" panose="02020603050405020304" pitchFamily="18" charset="0"/>
              <a:cs typeface="Times New Roman" panose="02020603050405020304" pitchFamily="18" charset="0"/>
            </a:rPr>
            <a:t>DISTRIBUTION </a:t>
          </a:r>
        </a:p>
      </dsp:txBody>
      <dsp:txXfrm>
        <a:off x="5421199" y="6044"/>
        <a:ext cx="2638480" cy="945929"/>
      </dsp:txXfrm>
    </dsp:sp>
    <dsp:sp modelId="{6A0301F9-3498-4F8A-B05A-5CB412CA8466}">
      <dsp:nvSpPr>
        <dsp:cNvPr id="0" name=""/>
        <dsp:cNvSpPr/>
      </dsp:nvSpPr>
      <dsp:spPr>
        <a:xfrm>
          <a:off x="5541569" y="948871"/>
          <a:ext cx="2364823" cy="184464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131C53-8FE2-448F-911D-E7D8D7BE4846}">
      <dsp:nvSpPr>
        <dsp:cNvPr id="0" name=""/>
        <dsp:cNvSpPr/>
      </dsp:nvSpPr>
      <dsp:spPr>
        <a:xfrm>
          <a:off x="8374296" y="2942"/>
          <a:ext cx="2364823" cy="945929"/>
        </a:xfrm>
        <a:prstGeom prst="rect">
          <a:avLst/>
        </a:prstGeom>
        <a:solidFill>
          <a:schemeClr val="bg1">
            <a:lumMod val="50000"/>
          </a:schemeClr>
        </a:solidFill>
        <a:ln w="12700" cap="flat" cmpd="sng" algn="ctr">
          <a:solidFill>
            <a:schemeClr val="bg1">
              <a:lumMod val="6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en-US" sz="2400" b="0" kern="1200" dirty="0">
              <a:solidFill>
                <a:schemeClr val="bg1"/>
              </a:solidFill>
              <a:latin typeface="Times New Roman" panose="02020603050405020304" pitchFamily="18" charset="0"/>
              <a:cs typeface="Times New Roman" panose="02020603050405020304" pitchFamily="18" charset="0"/>
            </a:rPr>
            <a:t>PURCHASE </a:t>
          </a:r>
          <a:endParaRPr lang="en-IN" sz="2400" b="0" kern="1200" dirty="0">
            <a:solidFill>
              <a:schemeClr val="bg1"/>
            </a:solidFill>
          </a:endParaRPr>
        </a:p>
      </dsp:txBody>
      <dsp:txXfrm>
        <a:off x="8374296" y="2942"/>
        <a:ext cx="2364823" cy="945929"/>
      </dsp:txXfrm>
    </dsp:sp>
    <dsp:sp modelId="{063399EC-CA3A-45CB-8A30-EE4F70F3CACA}">
      <dsp:nvSpPr>
        <dsp:cNvPr id="0" name=""/>
        <dsp:cNvSpPr/>
      </dsp:nvSpPr>
      <dsp:spPr>
        <a:xfrm>
          <a:off x="8374296" y="948871"/>
          <a:ext cx="2364823" cy="184464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B4B83BA-2901-4A0C-929E-BB47946D11E2}">
      <dsp:nvSpPr>
        <dsp:cNvPr id="0" name=""/>
        <dsp:cNvSpPr/>
      </dsp:nvSpPr>
      <dsp:spPr>
        <a:xfrm>
          <a:off x="11070195" y="2942"/>
          <a:ext cx="2364823" cy="945929"/>
        </a:xfrm>
        <a:prstGeom prst="rect">
          <a:avLst/>
        </a:prstGeom>
        <a:solidFill>
          <a:schemeClr val="bg1">
            <a:lumMod val="50000"/>
          </a:schemeClr>
        </a:soli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en-US" sz="2400" b="0" kern="1200" dirty="0">
              <a:solidFill>
                <a:schemeClr val="bg1"/>
              </a:solidFill>
              <a:latin typeface="Times New Roman" panose="02020603050405020304" pitchFamily="18" charset="0"/>
              <a:cs typeface="Times New Roman" panose="02020603050405020304" pitchFamily="18" charset="0"/>
            </a:rPr>
            <a:t>STORE </a:t>
          </a:r>
          <a:endParaRPr lang="en-IN" sz="2400" b="0" kern="1200" dirty="0">
            <a:solidFill>
              <a:schemeClr val="bg1"/>
            </a:solidFill>
          </a:endParaRPr>
        </a:p>
      </dsp:txBody>
      <dsp:txXfrm>
        <a:off x="11070195" y="2942"/>
        <a:ext cx="2364823" cy="945929"/>
      </dsp:txXfrm>
    </dsp:sp>
    <dsp:sp modelId="{38D64670-1EFC-40E1-98F1-D2D5D21F42CE}">
      <dsp:nvSpPr>
        <dsp:cNvPr id="0" name=""/>
        <dsp:cNvSpPr/>
      </dsp:nvSpPr>
      <dsp:spPr>
        <a:xfrm>
          <a:off x="11070195" y="948871"/>
          <a:ext cx="2364823" cy="184464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D3611C-4AE1-42EA-A65C-39C4743EB1A4}">
      <dsp:nvSpPr>
        <dsp:cNvPr id="0" name=""/>
        <dsp:cNvSpPr/>
      </dsp:nvSpPr>
      <dsp:spPr>
        <a:xfrm>
          <a:off x="13766094" y="2942"/>
          <a:ext cx="2364823" cy="945929"/>
        </a:xfrm>
        <a:prstGeom prst="rect">
          <a:avLst/>
        </a:prstGeom>
        <a:solidFill>
          <a:schemeClr val="bg1">
            <a:lumMod val="5000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en-US" sz="2400" b="0" kern="1200" dirty="0">
              <a:solidFill>
                <a:schemeClr val="bg1"/>
              </a:solidFill>
              <a:latin typeface="Times New Roman" panose="02020603050405020304" pitchFamily="18" charset="0"/>
              <a:cs typeface="Times New Roman" panose="02020603050405020304" pitchFamily="18" charset="0"/>
            </a:rPr>
            <a:t>ACCOUNTS </a:t>
          </a:r>
          <a:endParaRPr lang="en-IN" sz="2400" b="0" kern="1200" dirty="0">
            <a:solidFill>
              <a:schemeClr val="bg1"/>
            </a:solidFill>
          </a:endParaRPr>
        </a:p>
      </dsp:txBody>
      <dsp:txXfrm>
        <a:off x="13766094" y="2942"/>
        <a:ext cx="2364823" cy="945929"/>
      </dsp:txXfrm>
    </dsp:sp>
    <dsp:sp modelId="{54DF7736-A7AD-45B2-A952-D4BE3CABA871}">
      <dsp:nvSpPr>
        <dsp:cNvPr id="0" name=""/>
        <dsp:cNvSpPr/>
      </dsp:nvSpPr>
      <dsp:spPr>
        <a:xfrm>
          <a:off x="13766094" y="948871"/>
          <a:ext cx="2364823" cy="1844640"/>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DC4291-62AF-4726-8273-576B22793CDF}">
      <dsp:nvSpPr>
        <dsp:cNvPr id="0" name=""/>
        <dsp:cNvSpPr/>
      </dsp:nvSpPr>
      <dsp:spPr>
        <a:xfrm>
          <a:off x="0" y="0"/>
          <a:ext cx="16159328"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651B9A-CA6D-44F2-9EC6-381F7DFEE461}">
      <dsp:nvSpPr>
        <dsp:cNvPr id="0" name=""/>
        <dsp:cNvSpPr/>
      </dsp:nvSpPr>
      <dsp:spPr>
        <a:xfrm>
          <a:off x="0" y="0"/>
          <a:ext cx="16159328" cy="53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Font typeface="Wingdings" panose="05000000000000000000" pitchFamily="2" charset="2"/>
            <a:buNone/>
          </a:pPr>
          <a:r>
            <a:rPr lang="en-US" sz="2400" b="0" kern="1200" dirty="0">
              <a:latin typeface="Rockwell" panose="02060603020205020403" pitchFamily="18" charset="0"/>
              <a:cs typeface="Times New Roman" panose="02020603050405020304" pitchFamily="18" charset="0"/>
            </a:rPr>
            <a:t>150-Business Executive (Medical Representative) </a:t>
          </a:r>
          <a:endParaRPr lang="en-IN" sz="2400" b="0" kern="1200" dirty="0">
            <a:latin typeface="Rockwell" panose="02060603020205020403" pitchFamily="18" charset="0"/>
          </a:endParaRPr>
        </a:p>
      </dsp:txBody>
      <dsp:txXfrm>
        <a:off x="0" y="0"/>
        <a:ext cx="16159328" cy="530545"/>
      </dsp:txXfrm>
    </dsp:sp>
    <dsp:sp modelId="{8742D635-0546-4289-BD8E-ED3DCE19E18A}">
      <dsp:nvSpPr>
        <dsp:cNvPr id="0" name=""/>
        <dsp:cNvSpPr/>
      </dsp:nvSpPr>
      <dsp:spPr>
        <a:xfrm>
          <a:off x="0" y="530545"/>
          <a:ext cx="16159328"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693C5B-D95F-47E3-AEF4-B3D8DEF58B1E}">
      <dsp:nvSpPr>
        <dsp:cNvPr id="0" name=""/>
        <dsp:cNvSpPr/>
      </dsp:nvSpPr>
      <dsp:spPr>
        <a:xfrm>
          <a:off x="0" y="533240"/>
          <a:ext cx="16159328" cy="53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Font typeface="Wingdings" panose="05000000000000000000" pitchFamily="2" charset="2"/>
            <a:buNone/>
          </a:pPr>
          <a:r>
            <a:rPr lang="en-US" sz="2400" b="0" kern="1200" dirty="0">
              <a:latin typeface="Rockwell" panose="02060603020205020403" pitchFamily="18" charset="0"/>
              <a:cs typeface="Times New Roman" panose="02020603050405020304" pitchFamily="18" charset="0"/>
            </a:rPr>
            <a:t>25-Area Business Managers (ABM)</a:t>
          </a:r>
          <a:endParaRPr lang="en-IN" sz="2400" b="0" kern="1200" dirty="0">
            <a:latin typeface="Rockwell" panose="02060603020205020403" pitchFamily="18" charset="0"/>
          </a:endParaRPr>
        </a:p>
      </dsp:txBody>
      <dsp:txXfrm>
        <a:off x="0" y="533240"/>
        <a:ext cx="16159328" cy="530545"/>
      </dsp:txXfrm>
    </dsp:sp>
    <dsp:sp modelId="{3C356C3E-6E2C-4DE7-AE76-1275FEC6D28A}">
      <dsp:nvSpPr>
        <dsp:cNvPr id="0" name=""/>
        <dsp:cNvSpPr/>
      </dsp:nvSpPr>
      <dsp:spPr>
        <a:xfrm>
          <a:off x="0" y="1061091"/>
          <a:ext cx="16159328"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989976-8F4F-4AB4-8C2B-D172551A0E77}">
      <dsp:nvSpPr>
        <dsp:cNvPr id="0" name=""/>
        <dsp:cNvSpPr/>
      </dsp:nvSpPr>
      <dsp:spPr>
        <a:xfrm>
          <a:off x="0" y="1061091"/>
          <a:ext cx="16159328" cy="53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Font typeface="Wingdings" panose="05000000000000000000" pitchFamily="2" charset="2"/>
            <a:buNone/>
          </a:pPr>
          <a:r>
            <a:rPr lang="en-US" sz="2400" b="0" kern="1200" dirty="0">
              <a:latin typeface="Rockwell" panose="02060603020205020403" pitchFamily="18" charset="0"/>
              <a:cs typeface="Times New Roman" panose="02020603050405020304" pitchFamily="18" charset="0"/>
            </a:rPr>
            <a:t>2-Regional Business Managers (RSM) </a:t>
          </a:r>
          <a:endParaRPr lang="en-IN" sz="2400" b="0" kern="1200" dirty="0">
            <a:latin typeface="Rockwell" panose="02060603020205020403" pitchFamily="18" charset="0"/>
          </a:endParaRPr>
        </a:p>
      </dsp:txBody>
      <dsp:txXfrm>
        <a:off x="0" y="1061091"/>
        <a:ext cx="16159328" cy="530545"/>
      </dsp:txXfrm>
    </dsp:sp>
    <dsp:sp modelId="{89DC7913-3B0E-4A93-9755-4E8043A961DD}">
      <dsp:nvSpPr>
        <dsp:cNvPr id="0" name=""/>
        <dsp:cNvSpPr/>
      </dsp:nvSpPr>
      <dsp:spPr>
        <a:xfrm>
          <a:off x="0" y="1591637"/>
          <a:ext cx="16159328"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A8CBC5-162C-409C-A8E3-07BBB812FA0B}">
      <dsp:nvSpPr>
        <dsp:cNvPr id="0" name=""/>
        <dsp:cNvSpPr/>
      </dsp:nvSpPr>
      <dsp:spPr>
        <a:xfrm>
          <a:off x="0" y="1591637"/>
          <a:ext cx="16159328" cy="5305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Font typeface="Wingdings" panose="05000000000000000000" pitchFamily="2" charset="2"/>
            <a:buNone/>
          </a:pPr>
          <a:r>
            <a:rPr lang="en-US" sz="2400" b="0" kern="1200" dirty="0">
              <a:latin typeface="Rockwell" panose="02060603020205020403" pitchFamily="18" charset="0"/>
              <a:cs typeface="Times New Roman" panose="02020603050405020304" pitchFamily="18" charset="0"/>
            </a:rPr>
            <a:t>1-Zonal Business Manager (ZSM)</a:t>
          </a:r>
          <a:endParaRPr lang="en-IN" sz="2400" b="0" kern="1200" dirty="0">
            <a:latin typeface="Rockwell" panose="02060603020205020403" pitchFamily="18" charset="0"/>
          </a:endParaRPr>
        </a:p>
      </dsp:txBody>
      <dsp:txXfrm>
        <a:off x="0" y="1591637"/>
        <a:ext cx="16159328" cy="5305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329310-C654-40AE-811C-D6AB8985B7E7}">
      <dsp:nvSpPr>
        <dsp:cNvPr id="0" name=""/>
        <dsp:cNvSpPr/>
      </dsp:nvSpPr>
      <dsp:spPr>
        <a:xfrm rot="16200000">
          <a:off x="-2371885" y="2376921"/>
          <a:ext cx="6639941" cy="1886097"/>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1.</a:t>
          </a:r>
        </a:p>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Competitive Analysis of Brands as per HO Instruction.</a:t>
          </a:r>
          <a:endParaRPr lang="en-IN" sz="2400" b="0" kern="1200" dirty="0">
            <a:solidFill>
              <a:schemeClr val="tx1"/>
            </a:solidFill>
            <a:latin typeface="Times New Roman" panose="02020603050405020304" pitchFamily="18" charset="0"/>
            <a:cs typeface="Times New Roman" panose="02020603050405020304" pitchFamily="18" charset="0"/>
          </a:endParaRPr>
        </a:p>
      </dsp:txBody>
      <dsp:txXfrm rot="5400000">
        <a:off x="5037" y="1327987"/>
        <a:ext cx="1886097" cy="3983965"/>
      </dsp:txXfrm>
    </dsp:sp>
    <dsp:sp modelId="{8A3BDBB8-BA26-4A3D-A058-2A5BAD91DBE6}">
      <dsp:nvSpPr>
        <dsp:cNvPr id="0" name=""/>
        <dsp:cNvSpPr/>
      </dsp:nvSpPr>
      <dsp:spPr>
        <a:xfrm rot="16200000">
          <a:off x="-344329" y="2376921"/>
          <a:ext cx="6639941" cy="1886097"/>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2.</a:t>
          </a:r>
        </a:p>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Scientific data Crunching.</a:t>
          </a:r>
          <a:endParaRPr lang="en-IN" sz="2400" b="0" kern="1200" dirty="0">
            <a:solidFill>
              <a:schemeClr val="tx1"/>
            </a:solidFill>
            <a:latin typeface="Times New Roman" panose="02020603050405020304" pitchFamily="18" charset="0"/>
            <a:cs typeface="Times New Roman" panose="02020603050405020304" pitchFamily="18" charset="0"/>
          </a:endParaRPr>
        </a:p>
      </dsp:txBody>
      <dsp:txXfrm rot="5400000">
        <a:off x="2032593" y="1327987"/>
        <a:ext cx="1886097" cy="3983965"/>
      </dsp:txXfrm>
    </dsp:sp>
    <dsp:sp modelId="{872D5BDD-95B7-41FD-AC25-7F8C00EBF065}">
      <dsp:nvSpPr>
        <dsp:cNvPr id="0" name=""/>
        <dsp:cNvSpPr/>
      </dsp:nvSpPr>
      <dsp:spPr>
        <a:xfrm rot="16200000">
          <a:off x="1728181" y="2331966"/>
          <a:ext cx="6639941" cy="1976007"/>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3.</a:t>
          </a:r>
        </a:p>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Training field force to ensure productivity related to profitability.</a:t>
          </a:r>
          <a:endParaRPr lang="en-IN" sz="2400" b="0" kern="1200" dirty="0">
            <a:solidFill>
              <a:schemeClr val="tx1"/>
            </a:solidFill>
            <a:latin typeface="Times New Roman" panose="02020603050405020304" pitchFamily="18" charset="0"/>
            <a:cs typeface="Times New Roman" panose="02020603050405020304" pitchFamily="18" charset="0"/>
          </a:endParaRPr>
        </a:p>
      </dsp:txBody>
      <dsp:txXfrm rot="5400000">
        <a:off x="4060148" y="1327987"/>
        <a:ext cx="1976007" cy="3983965"/>
      </dsp:txXfrm>
    </dsp:sp>
    <dsp:sp modelId="{82C5F454-485E-44F2-99F3-10BE2C5C760B}">
      <dsp:nvSpPr>
        <dsp:cNvPr id="0" name=""/>
        <dsp:cNvSpPr/>
      </dsp:nvSpPr>
      <dsp:spPr>
        <a:xfrm rot="16200000">
          <a:off x="3856133" y="2376921"/>
          <a:ext cx="6639941" cy="1886097"/>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0" kern="1200">
              <a:solidFill>
                <a:schemeClr val="tx1"/>
              </a:solidFill>
              <a:latin typeface="Times New Roman" panose="02020603050405020304" pitchFamily="18" charset="0"/>
              <a:cs typeface="Times New Roman" panose="02020603050405020304" pitchFamily="18" charset="0"/>
            </a:rPr>
            <a:t>4.</a:t>
          </a:r>
        </a:p>
        <a:p>
          <a:pPr marL="0" lvl="0" indent="0" algn="l" defTabSz="1066800">
            <a:lnSpc>
              <a:spcPct val="90000"/>
            </a:lnSpc>
            <a:spcBef>
              <a:spcPct val="0"/>
            </a:spcBef>
            <a:spcAft>
              <a:spcPct val="35000"/>
            </a:spcAft>
            <a:buNone/>
          </a:pPr>
          <a:r>
            <a:rPr lang="en-US" sz="2400" b="0" kern="1200">
              <a:solidFill>
                <a:schemeClr val="tx1"/>
              </a:solidFill>
              <a:latin typeface="Times New Roman" panose="02020603050405020304" pitchFamily="18" charset="0"/>
              <a:cs typeface="Times New Roman" panose="02020603050405020304" pitchFamily="18" charset="0"/>
            </a:rPr>
            <a:t>Visual aid and other promotional input with the help of data.</a:t>
          </a:r>
          <a:endParaRPr lang="en-IN" sz="2400" b="0" kern="1200" dirty="0">
            <a:solidFill>
              <a:schemeClr val="tx1"/>
            </a:solidFill>
            <a:latin typeface="Times New Roman" panose="02020603050405020304" pitchFamily="18" charset="0"/>
            <a:cs typeface="Times New Roman" panose="02020603050405020304" pitchFamily="18" charset="0"/>
          </a:endParaRPr>
        </a:p>
      </dsp:txBody>
      <dsp:txXfrm rot="5400000">
        <a:off x="6233055" y="1327987"/>
        <a:ext cx="1886097" cy="3983965"/>
      </dsp:txXfrm>
    </dsp:sp>
    <dsp:sp modelId="{996F1BE6-9C67-4C5A-824D-CB124EE1299E}">
      <dsp:nvSpPr>
        <dsp:cNvPr id="0" name=""/>
        <dsp:cNvSpPr/>
      </dsp:nvSpPr>
      <dsp:spPr>
        <a:xfrm rot="16200000">
          <a:off x="5828245" y="2376921"/>
          <a:ext cx="6639941" cy="1886097"/>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5.</a:t>
          </a:r>
        </a:p>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Budgeting and planning on expenditure related to productivity.</a:t>
          </a:r>
          <a:endParaRPr lang="en-IN" sz="2400" b="0" kern="1200" dirty="0">
            <a:solidFill>
              <a:schemeClr val="tx1"/>
            </a:solidFill>
            <a:latin typeface="Times New Roman" panose="02020603050405020304" pitchFamily="18" charset="0"/>
            <a:cs typeface="Times New Roman" panose="02020603050405020304" pitchFamily="18" charset="0"/>
          </a:endParaRPr>
        </a:p>
      </dsp:txBody>
      <dsp:txXfrm rot="5400000">
        <a:off x="8205167" y="1327987"/>
        <a:ext cx="1886097" cy="3983965"/>
      </dsp:txXfrm>
    </dsp:sp>
    <dsp:sp modelId="{57BCC7F5-AD66-465E-A21E-5ABED89C4362}">
      <dsp:nvSpPr>
        <dsp:cNvPr id="0" name=""/>
        <dsp:cNvSpPr/>
      </dsp:nvSpPr>
      <dsp:spPr>
        <a:xfrm rot="16200000">
          <a:off x="7855801" y="2376921"/>
          <a:ext cx="6639941" cy="1886097"/>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6.</a:t>
          </a:r>
        </a:p>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Talent retention and acquisition and process of interview.</a:t>
          </a:r>
          <a:endParaRPr lang="en-IN" sz="2400" b="0" kern="1200" dirty="0">
            <a:solidFill>
              <a:schemeClr val="tx1"/>
            </a:solidFill>
            <a:latin typeface="Times New Roman" panose="02020603050405020304" pitchFamily="18" charset="0"/>
            <a:cs typeface="Times New Roman" panose="02020603050405020304" pitchFamily="18" charset="0"/>
          </a:endParaRPr>
        </a:p>
      </dsp:txBody>
      <dsp:txXfrm rot="5400000">
        <a:off x="10232723" y="1327987"/>
        <a:ext cx="1886097" cy="3983965"/>
      </dsp:txXfrm>
    </dsp:sp>
    <dsp:sp modelId="{C770EB2A-896D-4F41-A781-8AB5184D48D2}">
      <dsp:nvSpPr>
        <dsp:cNvPr id="0" name=""/>
        <dsp:cNvSpPr/>
      </dsp:nvSpPr>
      <dsp:spPr>
        <a:xfrm rot="16200000">
          <a:off x="9883354" y="2376921"/>
          <a:ext cx="6639941" cy="1886097"/>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0" kern="1200">
              <a:solidFill>
                <a:schemeClr val="tx1"/>
              </a:solidFill>
              <a:latin typeface="Times New Roman" panose="02020603050405020304" pitchFamily="18" charset="0"/>
              <a:cs typeface="Times New Roman" panose="02020603050405020304" pitchFamily="18" charset="0"/>
            </a:rPr>
            <a:t>7.</a:t>
          </a:r>
        </a:p>
        <a:p>
          <a:pPr marL="0" lvl="0" indent="0" algn="l" defTabSz="1066800">
            <a:lnSpc>
              <a:spcPct val="90000"/>
            </a:lnSpc>
            <a:spcBef>
              <a:spcPct val="0"/>
            </a:spcBef>
            <a:spcAft>
              <a:spcPct val="35000"/>
            </a:spcAft>
            <a:buNone/>
          </a:pPr>
          <a:r>
            <a:rPr lang="en-US" sz="2400" b="0" kern="1200">
              <a:solidFill>
                <a:schemeClr val="tx1"/>
              </a:solidFill>
              <a:latin typeface="Times New Roman" panose="02020603050405020304" pitchFamily="18" charset="0"/>
              <a:cs typeface="Times New Roman" panose="02020603050405020304" pitchFamily="18" charset="0"/>
            </a:rPr>
            <a:t>Leadership and team management.</a:t>
          </a:r>
          <a:endParaRPr lang="en-IN" sz="2400" b="0" kern="1200" dirty="0">
            <a:solidFill>
              <a:schemeClr val="tx1"/>
            </a:solidFill>
            <a:latin typeface="Times New Roman" panose="02020603050405020304" pitchFamily="18" charset="0"/>
            <a:cs typeface="Times New Roman" panose="02020603050405020304" pitchFamily="18" charset="0"/>
          </a:endParaRPr>
        </a:p>
      </dsp:txBody>
      <dsp:txXfrm rot="5400000">
        <a:off x="12260276" y="1327987"/>
        <a:ext cx="1886097" cy="3983965"/>
      </dsp:txXfrm>
    </dsp:sp>
    <dsp:sp modelId="{BBDC20D8-6389-46B1-A7F7-00744888B8EF}">
      <dsp:nvSpPr>
        <dsp:cNvPr id="0" name=""/>
        <dsp:cNvSpPr/>
      </dsp:nvSpPr>
      <dsp:spPr>
        <a:xfrm rot="16200000">
          <a:off x="11915942" y="2376921"/>
          <a:ext cx="6639941" cy="1886097"/>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8. </a:t>
          </a:r>
        </a:p>
        <a:p>
          <a:pPr marL="0" lvl="0" indent="0" algn="l" defTabSz="1066800">
            <a:lnSpc>
              <a:spcPct val="90000"/>
            </a:lnSpc>
            <a:spcBef>
              <a:spcPct val="0"/>
            </a:spcBef>
            <a:spcAft>
              <a:spcPct val="35000"/>
            </a:spcAft>
            <a:buNone/>
          </a:pPr>
          <a:r>
            <a:rPr lang="en-US" sz="2400" b="0" kern="1200" dirty="0">
              <a:solidFill>
                <a:schemeClr val="tx1"/>
              </a:solidFill>
              <a:latin typeface="Times New Roman" panose="02020603050405020304" pitchFamily="18" charset="0"/>
              <a:cs typeface="Times New Roman" panose="02020603050405020304" pitchFamily="18" charset="0"/>
            </a:rPr>
            <a:t>Brand plan and brand management skills to enhance brand value in market.</a:t>
          </a:r>
          <a:endParaRPr lang="en-IN" sz="2400" b="0" kern="1200" dirty="0">
            <a:solidFill>
              <a:schemeClr val="tx1"/>
            </a:solidFill>
            <a:latin typeface="Times New Roman" panose="02020603050405020304" pitchFamily="18" charset="0"/>
            <a:cs typeface="Times New Roman" panose="02020603050405020304" pitchFamily="18" charset="0"/>
          </a:endParaRPr>
        </a:p>
      </dsp:txBody>
      <dsp:txXfrm rot="5400000">
        <a:off x="14292864" y="1327987"/>
        <a:ext cx="1886097" cy="3983965"/>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642" y="7182603"/>
            <a:ext cx="27977941" cy="15279535"/>
          </a:xfrm>
        </p:spPr>
        <p:txBody>
          <a:bodyPr anchor="b"/>
          <a:lstStyle>
            <a:lvl1pPr algn="ctr">
              <a:defRPr sz="21598"/>
            </a:lvl1pPr>
          </a:lstStyle>
          <a:p>
            <a:r>
              <a:rPr lang="en-US"/>
              <a:t>Click to edit Master title style</a:t>
            </a:r>
            <a:endParaRPr lang="en-US" dirty="0"/>
          </a:p>
        </p:txBody>
      </p:sp>
      <p:sp>
        <p:nvSpPr>
          <p:cNvPr id="3" name="Subtitle 2"/>
          <p:cNvSpPr>
            <a:spLocks noGrp="1"/>
          </p:cNvSpPr>
          <p:nvPr>
            <p:ph type="subTitle" idx="1"/>
          </p:nvPr>
        </p:nvSpPr>
        <p:spPr>
          <a:xfrm>
            <a:off x="4114403" y="23051376"/>
            <a:ext cx="24686419" cy="10596110"/>
          </a:xfrm>
        </p:spPr>
        <p:txBody>
          <a:bodyPr/>
          <a:lstStyle>
            <a:lvl1pPr marL="0" indent="0" algn="ctr">
              <a:buNone/>
              <a:defRPr sz="8639"/>
            </a:lvl1pPr>
            <a:lvl2pPr marL="1645783" indent="0" algn="ctr">
              <a:buNone/>
              <a:defRPr sz="7199"/>
            </a:lvl2pPr>
            <a:lvl3pPr marL="3291566" indent="0" algn="ctr">
              <a:buNone/>
              <a:defRPr sz="6479"/>
            </a:lvl3pPr>
            <a:lvl4pPr marL="4937349" indent="0" algn="ctr">
              <a:buNone/>
              <a:defRPr sz="5760"/>
            </a:lvl4pPr>
            <a:lvl5pPr marL="6583131" indent="0" algn="ctr">
              <a:buNone/>
              <a:defRPr sz="5760"/>
            </a:lvl5pPr>
            <a:lvl6pPr marL="8228914" indent="0" algn="ctr">
              <a:buNone/>
              <a:defRPr sz="5760"/>
            </a:lvl6pPr>
            <a:lvl7pPr marL="9874697" indent="0" algn="ctr">
              <a:buNone/>
              <a:defRPr sz="5760"/>
            </a:lvl7pPr>
            <a:lvl8pPr marL="11520480" indent="0" algn="ctr">
              <a:buNone/>
              <a:defRPr sz="5760"/>
            </a:lvl8pPr>
            <a:lvl9pPr marL="13166263"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E5EE0C-228E-4842-87E5-1AD354E04F30}"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3759137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E5EE0C-228E-4842-87E5-1AD354E04F30}"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2016453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4960" y="2336631"/>
            <a:ext cx="7097345" cy="3719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2923" y="2336631"/>
            <a:ext cx="20880596" cy="371930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E5EE0C-228E-4842-87E5-1AD354E04F30}"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875743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E5EE0C-228E-4842-87E5-1AD354E04F30}"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332365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780" y="10941541"/>
            <a:ext cx="28389382" cy="18256196"/>
          </a:xfrm>
        </p:spPr>
        <p:txBody>
          <a:bodyPr anchor="b"/>
          <a:lstStyle>
            <a:lvl1pPr>
              <a:defRPr sz="21598"/>
            </a:lvl1pPr>
          </a:lstStyle>
          <a:p>
            <a:r>
              <a:rPr lang="en-US"/>
              <a:t>Click to edit Master title style</a:t>
            </a:r>
            <a:endParaRPr lang="en-US" dirty="0"/>
          </a:p>
        </p:txBody>
      </p:sp>
      <p:sp>
        <p:nvSpPr>
          <p:cNvPr id="3" name="Text Placeholder 2"/>
          <p:cNvSpPr>
            <a:spLocks noGrp="1"/>
          </p:cNvSpPr>
          <p:nvPr>
            <p:ph type="body" idx="1"/>
          </p:nvPr>
        </p:nvSpPr>
        <p:spPr>
          <a:xfrm>
            <a:off x="2245780" y="29370448"/>
            <a:ext cx="28389382" cy="9600502"/>
          </a:xfrm>
        </p:spPr>
        <p:txBody>
          <a:bodyPr/>
          <a:lstStyle>
            <a:lvl1pPr marL="0" indent="0">
              <a:buNone/>
              <a:defRPr sz="8639">
                <a:solidFill>
                  <a:schemeClr val="tx1"/>
                </a:solidFill>
              </a:defRPr>
            </a:lvl1pPr>
            <a:lvl2pPr marL="1645783" indent="0">
              <a:buNone/>
              <a:defRPr sz="7199">
                <a:solidFill>
                  <a:schemeClr val="tx1">
                    <a:tint val="75000"/>
                  </a:schemeClr>
                </a:solidFill>
              </a:defRPr>
            </a:lvl2pPr>
            <a:lvl3pPr marL="3291566" indent="0">
              <a:buNone/>
              <a:defRPr sz="6479">
                <a:solidFill>
                  <a:schemeClr val="tx1">
                    <a:tint val="75000"/>
                  </a:schemeClr>
                </a:solidFill>
              </a:defRPr>
            </a:lvl3pPr>
            <a:lvl4pPr marL="4937349" indent="0">
              <a:buNone/>
              <a:defRPr sz="5760">
                <a:solidFill>
                  <a:schemeClr val="tx1">
                    <a:tint val="75000"/>
                  </a:schemeClr>
                </a:solidFill>
              </a:defRPr>
            </a:lvl4pPr>
            <a:lvl5pPr marL="6583131" indent="0">
              <a:buNone/>
              <a:defRPr sz="5760">
                <a:solidFill>
                  <a:schemeClr val="tx1">
                    <a:tint val="75000"/>
                  </a:schemeClr>
                </a:solidFill>
              </a:defRPr>
            </a:lvl5pPr>
            <a:lvl6pPr marL="8228914" indent="0">
              <a:buNone/>
              <a:defRPr sz="5760">
                <a:solidFill>
                  <a:schemeClr val="tx1">
                    <a:tint val="75000"/>
                  </a:schemeClr>
                </a:solidFill>
              </a:defRPr>
            </a:lvl6pPr>
            <a:lvl7pPr marL="9874697" indent="0">
              <a:buNone/>
              <a:defRPr sz="5760">
                <a:solidFill>
                  <a:schemeClr val="tx1">
                    <a:tint val="75000"/>
                  </a:schemeClr>
                </a:solidFill>
              </a:defRPr>
            </a:lvl7pPr>
            <a:lvl8pPr marL="11520480" indent="0">
              <a:buNone/>
              <a:defRPr sz="5760">
                <a:solidFill>
                  <a:schemeClr val="tx1">
                    <a:tint val="75000"/>
                  </a:schemeClr>
                </a:solidFill>
              </a:defRPr>
            </a:lvl8pPr>
            <a:lvl9pPr marL="13166263"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E5EE0C-228E-4842-87E5-1AD354E04F30}"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1962860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2922" y="11683155"/>
            <a:ext cx="13988971" cy="27846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3332" y="11683155"/>
            <a:ext cx="13988971" cy="27846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E5EE0C-228E-4842-87E5-1AD354E04F30}"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1218943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209" y="2336640"/>
            <a:ext cx="28389382" cy="8482990"/>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212" y="10758665"/>
            <a:ext cx="13924681" cy="5272655"/>
          </a:xfrm>
        </p:spPr>
        <p:txBody>
          <a:bodyPr anchor="b"/>
          <a:lstStyle>
            <a:lvl1pPr marL="0" indent="0">
              <a:buNone/>
              <a:defRPr sz="8639" b="1"/>
            </a:lvl1pPr>
            <a:lvl2pPr marL="1645783" indent="0">
              <a:buNone/>
              <a:defRPr sz="7199" b="1"/>
            </a:lvl2pPr>
            <a:lvl3pPr marL="3291566" indent="0">
              <a:buNone/>
              <a:defRPr sz="6479" b="1"/>
            </a:lvl3pPr>
            <a:lvl4pPr marL="4937349" indent="0">
              <a:buNone/>
              <a:defRPr sz="5760" b="1"/>
            </a:lvl4pPr>
            <a:lvl5pPr marL="6583131" indent="0">
              <a:buNone/>
              <a:defRPr sz="5760" b="1"/>
            </a:lvl5pPr>
            <a:lvl6pPr marL="8228914" indent="0">
              <a:buNone/>
              <a:defRPr sz="5760" b="1"/>
            </a:lvl6pPr>
            <a:lvl7pPr marL="9874697" indent="0">
              <a:buNone/>
              <a:defRPr sz="5760" b="1"/>
            </a:lvl7pPr>
            <a:lvl8pPr marL="11520480" indent="0">
              <a:buNone/>
              <a:defRPr sz="5760" b="1"/>
            </a:lvl8pPr>
            <a:lvl9pPr marL="13166263"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212" y="16031320"/>
            <a:ext cx="13924681" cy="235796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3334" y="10758665"/>
            <a:ext cx="13993258" cy="5272655"/>
          </a:xfrm>
        </p:spPr>
        <p:txBody>
          <a:bodyPr anchor="b"/>
          <a:lstStyle>
            <a:lvl1pPr marL="0" indent="0">
              <a:buNone/>
              <a:defRPr sz="8639" b="1"/>
            </a:lvl1pPr>
            <a:lvl2pPr marL="1645783" indent="0">
              <a:buNone/>
              <a:defRPr sz="7199" b="1"/>
            </a:lvl2pPr>
            <a:lvl3pPr marL="3291566" indent="0">
              <a:buNone/>
              <a:defRPr sz="6479" b="1"/>
            </a:lvl3pPr>
            <a:lvl4pPr marL="4937349" indent="0">
              <a:buNone/>
              <a:defRPr sz="5760" b="1"/>
            </a:lvl4pPr>
            <a:lvl5pPr marL="6583131" indent="0">
              <a:buNone/>
              <a:defRPr sz="5760" b="1"/>
            </a:lvl5pPr>
            <a:lvl6pPr marL="8228914" indent="0">
              <a:buNone/>
              <a:defRPr sz="5760" b="1"/>
            </a:lvl6pPr>
            <a:lvl7pPr marL="9874697" indent="0">
              <a:buNone/>
              <a:defRPr sz="5760" b="1"/>
            </a:lvl7pPr>
            <a:lvl8pPr marL="11520480" indent="0">
              <a:buNone/>
              <a:defRPr sz="5760" b="1"/>
            </a:lvl8pPr>
            <a:lvl9pPr marL="13166263"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3334" y="16031320"/>
            <a:ext cx="13993258" cy="235796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E5EE0C-228E-4842-87E5-1AD354E04F30}"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3590919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AE5EE0C-228E-4842-87E5-1AD354E04F30}" type="datetimeFigureOut">
              <a:rPr lang="en-IN" smtClean="0"/>
              <a:t>11-06-2022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182805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E5EE0C-228E-4842-87E5-1AD354E04F30}" type="datetimeFigureOut">
              <a:rPr lang="en-IN" smtClean="0"/>
              <a:t>11-06-2022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757215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209" y="2925868"/>
            <a:ext cx="10616017" cy="10240539"/>
          </a:xfrm>
        </p:spPr>
        <p:txBody>
          <a:bodyPr anchor="b"/>
          <a:lstStyle>
            <a:lvl1pPr>
              <a:defRPr sz="11519"/>
            </a:lvl1pPr>
          </a:lstStyle>
          <a:p>
            <a:r>
              <a:rPr lang="en-US"/>
              <a:t>Click to edit Master title style</a:t>
            </a:r>
            <a:endParaRPr lang="en-US" dirty="0"/>
          </a:p>
        </p:txBody>
      </p:sp>
      <p:sp>
        <p:nvSpPr>
          <p:cNvPr id="3" name="Content Placeholder 2"/>
          <p:cNvSpPr>
            <a:spLocks noGrp="1"/>
          </p:cNvSpPr>
          <p:nvPr>
            <p:ph idx="1"/>
          </p:nvPr>
        </p:nvSpPr>
        <p:spPr>
          <a:xfrm>
            <a:off x="13993258" y="6319072"/>
            <a:ext cx="16663333" cy="31188944"/>
          </a:xfrm>
        </p:spPr>
        <p:txBody>
          <a:bodyPr/>
          <a:lstStyle>
            <a:lvl1pPr>
              <a:defRPr sz="11519"/>
            </a:lvl1pPr>
            <a:lvl2pPr>
              <a:defRPr sz="10079"/>
            </a:lvl2pPr>
            <a:lvl3pPr>
              <a:defRPr sz="8639"/>
            </a:lvl3pPr>
            <a:lvl4pPr>
              <a:defRPr sz="7199"/>
            </a:lvl4pPr>
            <a:lvl5pPr>
              <a:defRPr sz="7199"/>
            </a:lvl5pPr>
            <a:lvl6pPr>
              <a:defRPr sz="7199"/>
            </a:lvl6pPr>
            <a:lvl7pPr>
              <a:defRPr sz="7199"/>
            </a:lvl7pPr>
            <a:lvl8pPr>
              <a:defRPr sz="7199"/>
            </a:lvl8pPr>
            <a:lvl9pPr>
              <a:defRPr sz="71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209" y="13166407"/>
            <a:ext cx="10616017" cy="24392399"/>
          </a:xfrm>
        </p:spPr>
        <p:txBody>
          <a:bodyPr/>
          <a:lstStyle>
            <a:lvl1pPr marL="0" indent="0">
              <a:buNone/>
              <a:defRPr sz="5760"/>
            </a:lvl1pPr>
            <a:lvl2pPr marL="1645783" indent="0">
              <a:buNone/>
              <a:defRPr sz="5040"/>
            </a:lvl2pPr>
            <a:lvl3pPr marL="3291566" indent="0">
              <a:buNone/>
              <a:defRPr sz="4320"/>
            </a:lvl3pPr>
            <a:lvl4pPr marL="4937349" indent="0">
              <a:buNone/>
              <a:defRPr sz="3600"/>
            </a:lvl4pPr>
            <a:lvl5pPr marL="6583131" indent="0">
              <a:buNone/>
              <a:defRPr sz="3600"/>
            </a:lvl5pPr>
            <a:lvl6pPr marL="8228914" indent="0">
              <a:buNone/>
              <a:defRPr sz="3600"/>
            </a:lvl6pPr>
            <a:lvl7pPr marL="9874697" indent="0">
              <a:buNone/>
              <a:defRPr sz="3600"/>
            </a:lvl7pPr>
            <a:lvl8pPr marL="11520480" indent="0">
              <a:buNone/>
              <a:defRPr sz="3600"/>
            </a:lvl8pPr>
            <a:lvl9pPr marL="13166263"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4AE5EE0C-228E-4842-87E5-1AD354E04F30}"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1769540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209" y="2925868"/>
            <a:ext cx="10616017" cy="10240539"/>
          </a:xfrm>
        </p:spPr>
        <p:txBody>
          <a:bodyPr anchor="b"/>
          <a:lstStyle>
            <a:lvl1pPr>
              <a:defRPr sz="11519"/>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3258" y="6319072"/>
            <a:ext cx="16663333" cy="31188944"/>
          </a:xfrm>
        </p:spPr>
        <p:txBody>
          <a:bodyPr anchor="t"/>
          <a:lstStyle>
            <a:lvl1pPr marL="0" indent="0">
              <a:buNone/>
              <a:defRPr sz="11519"/>
            </a:lvl1pPr>
            <a:lvl2pPr marL="1645783" indent="0">
              <a:buNone/>
              <a:defRPr sz="10079"/>
            </a:lvl2pPr>
            <a:lvl3pPr marL="3291566" indent="0">
              <a:buNone/>
              <a:defRPr sz="8639"/>
            </a:lvl3pPr>
            <a:lvl4pPr marL="4937349" indent="0">
              <a:buNone/>
              <a:defRPr sz="7199"/>
            </a:lvl4pPr>
            <a:lvl5pPr marL="6583131" indent="0">
              <a:buNone/>
              <a:defRPr sz="7199"/>
            </a:lvl5pPr>
            <a:lvl6pPr marL="8228914" indent="0">
              <a:buNone/>
              <a:defRPr sz="7199"/>
            </a:lvl6pPr>
            <a:lvl7pPr marL="9874697" indent="0">
              <a:buNone/>
              <a:defRPr sz="7199"/>
            </a:lvl7pPr>
            <a:lvl8pPr marL="11520480" indent="0">
              <a:buNone/>
              <a:defRPr sz="7199"/>
            </a:lvl8pPr>
            <a:lvl9pPr marL="13166263" indent="0">
              <a:buNone/>
              <a:defRPr sz="7199"/>
            </a:lvl9pPr>
          </a:lstStyle>
          <a:p>
            <a:r>
              <a:rPr lang="en-US"/>
              <a:t>Click icon to add picture</a:t>
            </a:r>
            <a:endParaRPr lang="en-US" dirty="0"/>
          </a:p>
        </p:txBody>
      </p:sp>
      <p:sp>
        <p:nvSpPr>
          <p:cNvPr id="4" name="Text Placeholder 3"/>
          <p:cNvSpPr>
            <a:spLocks noGrp="1"/>
          </p:cNvSpPr>
          <p:nvPr>
            <p:ph type="body" sz="half" idx="2"/>
          </p:nvPr>
        </p:nvSpPr>
        <p:spPr>
          <a:xfrm>
            <a:off x="2267209" y="13166407"/>
            <a:ext cx="10616017" cy="24392399"/>
          </a:xfrm>
        </p:spPr>
        <p:txBody>
          <a:bodyPr/>
          <a:lstStyle>
            <a:lvl1pPr marL="0" indent="0">
              <a:buNone/>
              <a:defRPr sz="5760"/>
            </a:lvl1pPr>
            <a:lvl2pPr marL="1645783" indent="0">
              <a:buNone/>
              <a:defRPr sz="5040"/>
            </a:lvl2pPr>
            <a:lvl3pPr marL="3291566" indent="0">
              <a:buNone/>
              <a:defRPr sz="4320"/>
            </a:lvl3pPr>
            <a:lvl4pPr marL="4937349" indent="0">
              <a:buNone/>
              <a:defRPr sz="3600"/>
            </a:lvl4pPr>
            <a:lvl5pPr marL="6583131" indent="0">
              <a:buNone/>
              <a:defRPr sz="3600"/>
            </a:lvl5pPr>
            <a:lvl6pPr marL="8228914" indent="0">
              <a:buNone/>
              <a:defRPr sz="3600"/>
            </a:lvl6pPr>
            <a:lvl7pPr marL="9874697" indent="0">
              <a:buNone/>
              <a:defRPr sz="3600"/>
            </a:lvl7pPr>
            <a:lvl8pPr marL="11520480" indent="0">
              <a:buNone/>
              <a:defRPr sz="3600"/>
            </a:lvl8pPr>
            <a:lvl9pPr marL="13166263"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4AE5EE0C-228E-4842-87E5-1AD354E04F30}"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8122A145-C775-483E-A17E-6497FAD387D7}" type="slidenum">
              <a:rPr lang="en-IN" smtClean="0"/>
              <a:t>‹#›</a:t>
            </a:fld>
            <a:endParaRPr lang="en-IN"/>
          </a:p>
        </p:txBody>
      </p:sp>
    </p:spTree>
    <p:extLst>
      <p:ext uri="{BB962C8B-B14F-4D97-AF65-F5344CB8AC3E}">
        <p14:creationId xmlns:p14="http://schemas.microsoft.com/office/powerpoint/2010/main" val="2262221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2922" y="2336640"/>
            <a:ext cx="28389382" cy="848299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2922" y="11683155"/>
            <a:ext cx="28389382" cy="278465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2922" y="40677707"/>
            <a:ext cx="7405926" cy="2336631"/>
          </a:xfrm>
          <a:prstGeom prst="rect">
            <a:avLst/>
          </a:prstGeom>
        </p:spPr>
        <p:txBody>
          <a:bodyPr vert="horz" lIns="91440" tIns="45720" rIns="91440" bIns="45720" rtlCol="0" anchor="ctr"/>
          <a:lstStyle>
            <a:lvl1pPr algn="l">
              <a:defRPr sz="4320">
                <a:solidFill>
                  <a:schemeClr val="tx1">
                    <a:tint val="75000"/>
                  </a:schemeClr>
                </a:solidFill>
              </a:defRPr>
            </a:lvl1pPr>
          </a:lstStyle>
          <a:p>
            <a:fld id="{4AE5EE0C-228E-4842-87E5-1AD354E04F30}" type="datetimeFigureOut">
              <a:rPr lang="en-IN" smtClean="0"/>
              <a:t>11-06-2022</a:t>
            </a:fld>
            <a:endParaRPr lang="en-IN"/>
          </a:p>
        </p:txBody>
      </p:sp>
      <p:sp>
        <p:nvSpPr>
          <p:cNvPr id="5" name="Footer Placeholder 4"/>
          <p:cNvSpPr>
            <a:spLocks noGrp="1"/>
          </p:cNvSpPr>
          <p:nvPr>
            <p:ph type="ftr" sz="quarter" idx="3"/>
          </p:nvPr>
        </p:nvSpPr>
        <p:spPr>
          <a:xfrm>
            <a:off x="10903169" y="40677707"/>
            <a:ext cx="11108888" cy="2336631"/>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3246377" y="40677707"/>
            <a:ext cx="7405926" cy="2336631"/>
          </a:xfrm>
          <a:prstGeom prst="rect">
            <a:avLst/>
          </a:prstGeom>
        </p:spPr>
        <p:txBody>
          <a:bodyPr vert="horz" lIns="91440" tIns="45720" rIns="91440" bIns="45720" rtlCol="0" anchor="ctr"/>
          <a:lstStyle>
            <a:lvl1pPr algn="r">
              <a:defRPr sz="4320">
                <a:solidFill>
                  <a:schemeClr val="tx1">
                    <a:tint val="75000"/>
                  </a:schemeClr>
                </a:solidFill>
              </a:defRPr>
            </a:lvl1pPr>
          </a:lstStyle>
          <a:p>
            <a:fld id="{8122A145-C775-483E-A17E-6497FAD387D7}" type="slidenum">
              <a:rPr lang="en-IN" smtClean="0"/>
              <a:t>‹#›</a:t>
            </a:fld>
            <a:endParaRPr lang="en-IN"/>
          </a:p>
        </p:txBody>
      </p:sp>
    </p:spTree>
    <p:extLst>
      <p:ext uri="{BB962C8B-B14F-4D97-AF65-F5344CB8AC3E}">
        <p14:creationId xmlns:p14="http://schemas.microsoft.com/office/powerpoint/2010/main" val="410205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91566" rtl="0" eaLnBrk="1" latinLnBrk="0" hangingPunct="1">
        <a:lnSpc>
          <a:spcPct val="90000"/>
        </a:lnSpc>
        <a:spcBef>
          <a:spcPct val="0"/>
        </a:spcBef>
        <a:buNone/>
        <a:defRPr sz="15839" kern="1200">
          <a:solidFill>
            <a:schemeClr val="tx1"/>
          </a:solidFill>
          <a:latin typeface="+mj-lt"/>
          <a:ea typeface="+mj-ea"/>
          <a:cs typeface="+mj-cs"/>
        </a:defRPr>
      </a:lvl1pPr>
    </p:titleStyle>
    <p:bodyStyle>
      <a:lvl1pPr marL="822891" indent="-822891" algn="l" defTabSz="3291566" rtl="0" eaLnBrk="1" latinLnBrk="0" hangingPunct="1">
        <a:lnSpc>
          <a:spcPct val="90000"/>
        </a:lnSpc>
        <a:spcBef>
          <a:spcPts val="3600"/>
        </a:spcBef>
        <a:buFont typeface="Arial" panose="020B0604020202020204" pitchFamily="34" charset="0"/>
        <a:buChar char="•"/>
        <a:defRPr sz="10079" kern="1200">
          <a:solidFill>
            <a:schemeClr val="tx1"/>
          </a:solidFill>
          <a:latin typeface="+mn-lt"/>
          <a:ea typeface="+mn-ea"/>
          <a:cs typeface="+mn-cs"/>
        </a:defRPr>
      </a:lvl1pPr>
      <a:lvl2pPr marL="2468674" indent="-822891" algn="l" defTabSz="3291566" rtl="0" eaLnBrk="1" latinLnBrk="0" hangingPunct="1">
        <a:lnSpc>
          <a:spcPct val="90000"/>
        </a:lnSpc>
        <a:spcBef>
          <a:spcPts val="1800"/>
        </a:spcBef>
        <a:buFont typeface="Arial" panose="020B0604020202020204" pitchFamily="34" charset="0"/>
        <a:buChar char="•"/>
        <a:defRPr sz="8639" kern="1200">
          <a:solidFill>
            <a:schemeClr val="tx1"/>
          </a:solidFill>
          <a:latin typeface="+mn-lt"/>
          <a:ea typeface="+mn-ea"/>
          <a:cs typeface="+mn-cs"/>
        </a:defRPr>
      </a:lvl2pPr>
      <a:lvl3pPr marL="4114457" indent="-822891" algn="l" defTabSz="3291566" rtl="0" eaLnBrk="1" latinLnBrk="0" hangingPunct="1">
        <a:lnSpc>
          <a:spcPct val="90000"/>
        </a:lnSpc>
        <a:spcBef>
          <a:spcPts val="1800"/>
        </a:spcBef>
        <a:buFont typeface="Arial" panose="020B0604020202020204" pitchFamily="34" charset="0"/>
        <a:buChar char="•"/>
        <a:defRPr sz="7199" kern="1200">
          <a:solidFill>
            <a:schemeClr val="tx1"/>
          </a:solidFill>
          <a:latin typeface="+mn-lt"/>
          <a:ea typeface="+mn-ea"/>
          <a:cs typeface="+mn-cs"/>
        </a:defRPr>
      </a:lvl3pPr>
      <a:lvl4pPr marL="5760240" indent="-822891" algn="l" defTabSz="3291566" rtl="0" eaLnBrk="1" latinLnBrk="0" hangingPunct="1">
        <a:lnSpc>
          <a:spcPct val="90000"/>
        </a:lnSpc>
        <a:spcBef>
          <a:spcPts val="1800"/>
        </a:spcBef>
        <a:buFont typeface="Arial" panose="020B0604020202020204" pitchFamily="34" charset="0"/>
        <a:buChar char="•"/>
        <a:defRPr sz="6479" kern="1200">
          <a:solidFill>
            <a:schemeClr val="tx1"/>
          </a:solidFill>
          <a:latin typeface="+mn-lt"/>
          <a:ea typeface="+mn-ea"/>
          <a:cs typeface="+mn-cs"/>
        </a:defRPr>
      </a:lvl4pPr>
      <a:lvl5pPr marL="7406023" indent="-822891" algn="l" defTabSz="3291566" rtl="0" eaLnBrk="1" latinLnBrk="0" hangingPunct="1">
        <a:lnSpc>
          <a:spcPct val="90000"/>
        </a:lnSpc>
        <a:spcBef>
          <a:spcPts val="1800"/>
        </a:spcBef>
        <a:buFont typeface="Arial" panose="020B0604020202020204" pitchFamily="34" charset="0"/>
        <a:buChar char="•"/>
        <a:defRPr sz="6479" kern="1200">
          <a:solidFill>
            <a:schemeClr val="tx1"/>
          </a:solidFill>
          <a:latin typeface="+mn-lt"/>
          <a:ea typeface="+mn-ea"/>
          <a:cs typeface="+mn-cs"/>
        </a:defRPr>
      </a:lvl5pPr>
      <a:lvl6pPr marL="9051806" indent="-822891" algn="l" defTabSz="3291566" rtl="0" eaLnBrk="1" latinLnBrk="0" hangingPunct="1">
        <a:lnSpc>
          <a:spcPct val="90000"/>
        </a:lnSpc>
        <a:spcBef>
          <a:spcPts val="1800"/>
        </a:spcBef>
        <a:buFont typeface="Arial" panose="020B0604020202020204" pitchFamily="34" charset="0"/>
        <a:buChar char="•"/>
        <a:defRPr sz="6479" kern="1200">
          <a:solidFill>
            <a:schemeClr val="tx1"/>
          </a:solidFill>
          <a:latin typeface="+mn-lt"/>
          <a:ea typeface="+mn-ea"/>
          <a:cs typeface="+mn-cs"/>
        </a:defRPr>
      </a:lvl6pPr>
      <a:lvl7pPr marL="10697588" indent="-822891" algn="l" defTabSz="3291566" rtl="0" eaLnBrk="1" latinLnBrk="0" hangingPunct="1">
        <a:lnSpc>
          <a:spcPct val="90000"/>
        </a:lnSpc>
        <a:spcBef>
          <a:spcPts val="1800"/>
        </a:spcBef>
        <a:buFont typeface="Arial" panose="020B0604020202020204" pitchFamily="34" charset="0"/>
        <a:buChar char="•"/>
        <a:defRPr sz="6479" kern="1200">
          <a:solidFill>
            <a:schemeClr val="tx1"/>
          </a:solidFill>
          <a:latin typeface="+mn-lt"/>
          <a:ea typeface="+mn-ea"/>
          <a:cs typeface="+mn-cs"/>
        </a:defRPr>
      </a:lvl7pPr>
      <a:lvl8pPr marL="12343371" indent="-822891" algn="l" defTabSz="3291566" rtl="0" eaLnBrk="1" latinLnBrk="0" hangingPunct="1">
        <a:lnSpc>
          <a:spcPct val="90000"/>
        </a:lnSpc>
        <a:spcBef>
          <a:spcPts val="1800"/>
        </a:spcBef>
        <a:buFont typeface="Arial" panose="020B0604020202020204" pitchFamily="34" charset="0"/>
        <a:buChar char="•"/>
        <a:defRPr sz="6479" kern="1200">
          <a:solidFill>
            <a:schemeClr val="tx1"/>
          </a:solidFill>
          <a:latin typeface="+mn-lt"/>
          <a:ea typeface="+mn-ea"/>
          <a:cs typeface="+mn-cs"/>
        </a:defRPr>
      </a:lvl8pPr>
      <a:lvl9pPr marL="13989154" indent="-822891" algn="l" defTabSz="3291566" rtl="0" eaLnBrk="1" latinLnBrk="0" hangingPunct="1">
        <a:lnSpc>
          <a:spcPct val="90000"/>
        </a:lnSpc>
        <a:spcBef>
          <a:spcPts val="1800"/>
        </a:spcBef>
        <a:buFont typeface="Arial" panose="020B0604020202020204" pitchFamily="34" charset="0"/>
        <a:buChar char="•"/>
        <a:defRPr sz="6479" kern="1200">
          <a:solidFill>
            <a:schemeClr val="tx1"/>
          </a:solidFill>
          <a:latin typeface="+mn-lt"/>
          <a:ea typeface="+mn-ea"/>
          <a:cs typeface="+mn-cs"/>
        </a:defRPr>
      </a:lvl9pPr>
    </p:bodyStyle>
    <p:otherStyle>
      <a:defPPr>
        <a:defRPr lang="en-US"/>
      </a:defPPr>
      <a:lvl1pPr marL="0" algn="l" defTabSz="3291566" rtl="0" eaLnBrk="1" latinLnBrk="0" hangingPunct="1">
        <a:defRPr sz="6479" kern="1200">
          <a:solidFill>
            <a:schemeClr val="tx1"/>
          </a:solidFill>
          <a:latin typeface="+mn-lt"/>
          <a:ea typeface="+mn-ea"/>
          <a:cs typeface="+mn-cs"/>
        </a:defRPr>
      </a:lvl1pPr>
      <a:lvl2pPr marL="1645783" algn="l" defTabSz="3291566" rtl="0" eaLnBrk="1" latinLnBrk="0" hangingPunct="1">
        <a:defRPr sz="6479" kern="1200">
          <a:solidFill>
            <a:schemeClr val="tx1"/>
          </a:solidFill>
          <a:latin typeface="+mn-lt"/>
          <a:ea typeface="+mn-ea"/>
          <a:cs typeface="+mn-cs"/>
        </a:defRPr>
      </a:lvl2pPr>
      <a:lvl3pPr marL="3291566" algn="l" defTabSz="3291566" rtl="0" eaLnBrk="1" latinLnBrk="0" hangingPunct="1">
        <a:defRPr sz="6479" kern="1200">
          <a:solidFill>
            <a:schemeClr val="tx1"/>
          </a:solidFill>
          <a:latin typeface="+mn-lt"/>
          <a:ea typeface="+mn-ea"/>
          <a:cs typeface="+mn-cs"/>
        </a:defRPr>
      </a:lvl3pPr>
      <a:lvl4pPr marL="4937349" algn="l" defTabSz="3291566" rtl="0" eaLnBrk="1" latinLnBrk="0" hangingPunct="1">
        <a:defRPr sz="6479" kern="1200">
          <a:solidFill>
            <a:schemeClr val="tx1"/>
          </a:solidFill>
          <a:latin typeface="+mn-lt"/>
          <a:ea typeface="+mn-ea"/>
          <a:cs typeface="+mn-cs"/>
        </a:defRPr>
      </a:lvl4pPr>
      <a:lvl5pPr marL="6583131" algn="l" defTabSz="3291566" rtl="0" eaLnBrk="1" latinLnBrk="0" hangingPunct="1">
        <a:defRPr sz="6479" kern="1200">
          <a:solidFill>
            <a:schemeClr val="tx1"/>
          </a:solidFill>
          <a:latin typeface="+mn-lt"/>
          <a:ea typeface="+mn-ea"/>
          <a:cs typeface="+mn-cs"/>
        </a:defRPr>
      </a:lvl5pPr>
      <a:lvl6pPr marL="8228914" algn="l" defTabSz="3291566" rtl="0" eaLnBrk="1" latinLnBrk="0" hangingPunct="1">
        <a:defRPr sz="6479" kern="1200">
          <a:solidFill>
            <a:schemeClr val="tx1"/>
          </a:solidFill>
          <a:latin typeface="+mn-lt"/>
          <a:ea typeface="+mn-ea"/>
          <a:cs typeface="+mn-cs"/>
        </a:defRPr>
      </a:lvl6pPr>
      <a:lvl7pPr marL="9874697" algn="l" defTabSz="3291566" rtl="0" eaLnBrk="1" latinLnBrk="0" hangingPunct="1">
        <a:defRPr sz="6479" kern="1200">
          <a:solidFill>
            <a:schemeClr val="tx1"/>
          </a:solidFill>
          <a:latin typeface="+mn-lt"/>
          <a:ea typeface="+mn-ea"/>
          <a:cs typeface="+mn-cs"/>
        </a:defRPr>
      </a:lvl7pPr>
      <a:lvl8pPr marL="11520480" algn="l" defTabSz="3291566" rtl="0" eaLnBrk="1" latinLnBrk="0" hangingPunct="1">
        <a:defRPr sz="6479" kern="1200">
          <a:solidFill>
            <a:schemeClr val="tx1"/>
          </a:solidFill>
          <a:latin typeface="+mn-lt"/>
          <a:ea typeface="+mn-ea"/>
          <a:cs typeface="+mn-cs"/>
        </a:defRPr>
      </a:lvl8pPr>
      <a:lvl9pPr marL="13166263" algn="l" defTabSz="3291566" rtl="0" eaLnBrk="1" latinLnBrk="0" hangingPunct="1">
        <a:defRPr sz="64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png"/><Relationship Id="rId18" Type="http://schemas.openxmlformats.org/officeDocument/2006/relationships/diagramColors" Target="../diagrams/colors3.xml"/><Relationship Id="rId26" Type="http://schemas.openxmlformats.org/officeDocument/2006/relationships/image" Target="../media/image10.jpg"/><Relationship Id="rId3" Type="http://schemas.openxmlformats.org/officeDocument/2006/relationships/diagramData" Target="../diagrams/data1.xml"/><Relationship Id="rId21" Type="http://schemas.openxmlformats.org/officeDocument/2006/relationships/image" Target="../media/image5.jpg"/><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5" Type="http://schemas.openxmlformats.org/officeDocument/2006/relationships/image" Target="../media/image9.png"/><Relationship Id="rId2" Type="http://schemas.openxmlformats.org/officeDocument/2006/relationships/image" Target="../media/image1.jpg"/><Relationship Id="rId16" Type="http://schemas.openxmlformats.org/officeDocument/2006/relationships/diagramLayout" Target="../diagrams/layout3.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image" Target="../media/image8.emf"/><Relationship Id="rId5" Type="http://schemas.openxmlformats.org/officeDocument/2006/relationships/diagramQuickStyle" Target="../diagrams/quickStyle1.xml"/><Relationship Id="rId15" Type="http://schemas.openxmlformats.org/officeDocument/2006/relationships/diagramData" Target="../diagrams/data3.xml"/><Relationship Id="rId23" Type="http://schemas.openxmlformats.org/officeDocument/2006/relationships/image" Target="../media/image7.jpg"/><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3.jpg"/><Relationship Id="rId22" Type="http://schemas.openxmlformats.org/officeDocument/2006/relationships/image" Target="../media/image6.jpg"/><Relationship Id="rId27"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3703A1-E0D9-A863-5D27-F80365A17C82}"/>
              </a:ext>
            </a:extLst>
          </p:cNvPr>
          <p:cNvSpPr txBox="1"/>
          <p:nvPr/>
        </p:nvSpPr>
        <p:spPr>
          <a:xfrm>
            <a:off x="149224" y="0"/>
            <a:ext cx="32543049" cy="2985433"/>
          </a:xfrm>
          <a:prstGeom prst="rect">
            <a:avLst/>
          </a:prstGeom>
          <a:solidFill>
            <a:schemeClr val="accent5">
              <a:lumMod val="75000"/>
            </a:schemeClr>
          </a:solidFill>
          <a:ln>
            <a:solidFill>
              <a:schemeClr val="tx1"/>
            </a:solidFill>
          </a:ln>
        </p:spPr>
        <p:txBody>
          <a:bodyPr wrap="square" rtlCol="0">
            <a:spAutoFit/>
          </a:bodyPr>
          <a:lstStyle/>
          <a:p>
            <a:pPr algn="ctr"/>
            <a:r>
              <a:rPr lang="en-IN" sz="8000" b="1" dirty="0">
                <a:solidFill>
                  <a:schemeClr val="bg1"/>
                </a:solidFill>
                <a:latin typeface="Times New Roman" panose="02020603050405020304" pitchFamily="18" charset="0"/>
                <a:cs typeface="Times New Roman" panose="02020603050405020304" pitchFamily="18" charset="0"/>
              </a:rPr>
              <a:t>8 MODULES IN PHARMA MANAGEMENT</a:t>
            </a:r>
          </a:p>
          <a:p>
            <a:pPr algn="ctr"/>
            <a:r>
              <a:rPr lang="en-IN" sz="3600" b="1" dirty="0">
                <a:solidFill>
                  <a:schemeClr val="bg1"/>
                </a:solidFill>
                <a:latin typeface="Times New Roman" panose="02020603050405020304" pitchFamily="18" charset="0"/>
                <a:cs typeface="Times New Roman" panose="02020603050405020304" pitchFamily="18" charset="0"/>
              </a:rPr>
              <a:t>PRESENTED BY MANISH SARDANA ROLL NO. 0314</a:t>
            </a:r>
          </a:p>
          <a:p>
            <a:pPr algn="ctr"/>
            <a:r>
              <a:rPr lang="en-IN" sz="3600" b="1" dirty="0">
                <a:solidFill>
                  <a:schemeClr val="bg1"/>
                </a:solidFill>
                <a:latin typeface="Times New Roman" panose="02020603050405020304" pitchFamily="18" charset="0"/>
                <a:cs typeface="Times New Roman" panose="02020603050405020304" pitchFamily="18" charset="0"/>
              </a:rPr>
              <a:t>UNDER THE GUIDANCE OF DR. SUDHINDER SINGH CHOWHAN (UNIVERSITY MENTOR)</a:t>
            </a:r>
          </a:p>
          <a:p>
            <a:pPr algn="ctr"/>
            <a:r>
              <a:rPr lang="en-IN" sz="3600" b="1" dirty="0">
                <a:solidFill>
                  <a:schemeClr val="bg1"/>
                </a:solidFill>
                <a:latin typeface="Times New Roman" panose="02020603050405020304" pitchFamily="18" charset="0"/>
                <a:cs typeface="Times New Roman" panose="02020603050405020304" pitchFamily="18" charset="0"/>
              </a:rPr>
              <a:t> AND MR. KAPIL MUDLIAR {SALES AND MARKETING SPECIALIST (INDUSTRY MENTOR)} </a:t>
            </a:r>
          </a:p>
        </p:txBody>
      </p:sp>
      <p:pic>
        <p:nvPicPr>
          <p:cNvPr id="8" name="Picture 7" descr="Logo, company name&#10;&#10;Description automatically generated">
            <a:extLst>
              <a:ext uri="{FF2B5EF4-FFF2-40B4-BE49-F238E27FC236}">
                <a16:creationId xmlns:a16="http://schemas.microsoft.com/office/drawing/2014/main" id="{71C0983B-A95F-A7BC-A1D2-B04A7A88FB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12952" y="867077"/>
            <a:ext cx="4991099" cy="15590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extBox 8">
            <a:extLst>
              <a:ext uri="{FF2B5EF4-FFF2-40B4-BE49-F238E27FC236}">
                <a16:creationId xmlns:a16="http://schemas.microsoft.com/office/drawing/2014/main" id="{F682CA34-6D0D-6B8E-88D7-11CAD5275A2C}"/>
              </a:ext>
            </a:extLst>
          </p:cNvPr>
          <p:cNvSpPr txBox="1"/>
          <p:nvPr/>
        </p:nvSpPr>
        <p:spPr>
          <a:xfrm>
            <a:off x="149224" y="2985433"/>
            <a:ext cx="16160960" cy="2985433"/>
          </a:xfrm>
          <a:prstGeom prst="rect">
            <a:avLst/>
          </a:prstGeom>
          <a:solidFill>
            <a:schemeClr val="bg1"/>
          </a:solidFill>
          <a:ln>
            <a:solidFill>
              <a:schemeClr val="tx1"/>
            </a:solidFill>
          </a:ln>
        </p:spPr>
        <p:txBody>
          <a:bodyPr wrap="square">
            <a:spAutoFit/>
          </a:bodyPr>
          <a:lstStyle/>
          <a:p>
            <a:pPr algn="just"/>
            <a:endParaRPr lang="en-US" sz="44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NECS Pharma LLP Started in 2019 under the leadership of Mr. Dave Rachit Bharat and Mr.  Narayana Shankar Moorthy as API traders Pan India.</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NECS Pharma LLP Initiated another Segment in 2020 as Stockist for Dupen Laboratories. </a:t>
            </a:r>
          </a:p>
          <a:p>
            <a:pPr marL="342900" indent="-34290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In April 2022 NECS Pharma LLP Overtakes Marketing rights of Dupen Laboratories and purchased 22 Brands and initiated own Marketing and Sales with 10 people staff in head office and 150 Sales Officers and Managers in Field (Uttar Pradesh, Bihar, Maharashtra, Chhattisgarh, Uttarakhand, West Bengal, Jharkhand)</a:t>
            </a:r>
          </a:p>
        </p:txBody>
      </p:sp>
      <p:sp>
        <p:nvSpPr>
          <p:cNvPr id="10" name="TextBox 9">
            <a:extLst>
              <a:ext uri="{FF2B5EF4-FFF2-40B4-BE49-F238E27FC236}">
                <a16:creationId xmlns:a16="http://schemas.microsoft.com/office/drawing/2014/main" id="{E3644E9C-278B-1905-8DB1-5B2ADD373A07}"/>
              </a:ext>
            </a:extLst>
          </p:cNvPr>
          <p:cNvSpPr txBox="1"/>
          <p:nvPr/>
        </p:nvSpPr>
        <p:spPr>
          <a:xfrm>
            <a:off x="149224" y="5962853"/>
            <a:ext cx="16160960" cy="1508105"/>
          </a:xfrm>
          <a:prstGeom prst="rect">
            <a:avLst/>
          </a:prstGeom>
          <a:solidFill>
            <a:schemeClr val="bg1"/>
          </a:solidFill>
          <a:ln>
            <a:solidFill>
              <a:schemeClr val="tx1"/>
            </a:solidFill>
          </a:ln>
        </p:spPr>
        <p:txBody>
          <a:bodyPr wrap="square" anchor="ctr">
            <a:spAutoFit/>
          </a:bodyPr>
          <a:lstStyle/>
          <a:p>
            <a:pPr algn="ctr"/>
            <a:r>
              <a:rPr lang="en-US" sz="44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NECS Pharma LLP working with The Mission of “High-Quality Products at Affordable Price”.</a:t>
            </a:r>
            <a:endParaRPr lang="en-US" sz="2400" b="1"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F721862-44B8-1F09-2CA9-1E2A5AC71D1C}"/>
              </a:ext>
            </a:extLst>
          </p:cNvPr>
          <p:cNvSpPr txBox="1"/>
          <p:nvPr/>
        </p:nvSpPr>
        <p:spPr>
          <a:xfrm>
            <a:off x="147473" y="7928182"/>
            <a:ext cx="16159328" cy="1200329"/>
          </a:xfrm>
          <a:prstGeom prst="rect">
            <a:avLst/>
          </a:prstGeom>
          <a:solidFill>
            <a:schemeClr val="bg1"/>
          </a:solidFill>
          <a:ln>
            <a:solidFill>
              <a:schemeClr val="tx1"/>
            </a:solidFill>
          </a:ln>
        </p:spPr>
        <p:txBody>
          <a:bodyPr wrap="square">
            <a:spAutoFit/>
          </a:bodyPr>
          <a:lstStyle/>
          <a:p>
            <a:pPr algn="ctr"/>
            <a:endParaRPr lang="en-US" sz="2400" b="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With the Vision of “Good Health for Brighter Tomorrow”.</a:t>
            </a:r>
          </a:p>
          <a:p>
            <a:endParaRPr lang="en-US" sz="24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799E6AAF-7D98-E9C9-69C6-4FC1BDCFFDAB}"/>
              </a:ext>
            </a:extLst>
          </p:cNvPr>
          <p:cNvSpPr txBox="1"/>
          <p:nvPr/>
        </p:nvSpPr>
        <p:spPr>
          <a:xfrm>
            <a:off x="147473" y="7456540"/>
            <a:ext cx="16160960" cy="646331"/>
          </a:xfrm>
          <a:prstGeom prst="rect">
            <a:avLst/>
          </a:prstGeom>
          <a:solidFill>
            <a:schemeClr val="accent5">
              <a:lumMod val="60000"/>
              <a:lumOff val="4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3600" b="1"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VISION</a:t>
            </a:r>
          </a:p>
        </p:txBody>
      </p:sp>
      <p:sp>
        <p:nvSpPr>
          <p:cNvPr id="17" name="TextBox 16">
            <a:extLst>
              <a:ext uri="{FF2B5EF4-FFF2-40B4-BE49-F238E27FC236}">
                <a16:creationId xmlns:a16="http://schemas.microsoft.com/office/drawing/2014/main" id="{014430D2-D108-D27F-AE6D-B2C7931CCD80}"/>
              </a:ext>
            </a:extLst>
          </p:cNvPr>
          <p:cNvSpPr txBox="1"/>
          <p:nvPr/>
        </p:nvSpPr>
        <p:spPr>
          <a:xfrm>
            <a:off x="147468" y="8924886"/>
            <a:ext cx="16159332" cy="7848302"/>
          </a:xfrm>
          <a:prstGeom prst="rect">
            <a:avLst/>
          </a:prstGeom>
          <a:solidFill>
            <a:schemeClr val="bg1"/>
          </a:solidFill>
          <a:ln>
            <a:solidFill>
              <a:schemeClr val="tx1"/>
            </a:solidFill>
          </a:ln>
        </p:spPr>
        <p:txBody>
          <a:bodyPr wrap="square">
            <a:spAutoFit/>
          </a:bodyPr>
          <a:lstStyle/>
          <a:p>
            <a:pPr defTabSz="914400"/>
            <a:endParaRPr lang="en-US" sz="2400" dirty="0">
              <a:solidFill>
                <a:prstClr val="black"/>
              </a:solidFill>
              <a:latin typeface="Times New Roman" panose="02020603050405020304" pitchFamily="18" charset="0"/>
              <a:cs typeface="Times New Roman" panose="02020603050405020304" pitchFamily="18" charset="0"/>
            </a:endParaRPr>
          </a:p>
          <a:p>
            <a:pPr defTabSz="914400"/>
            <a:endParaRPr lang="en-US" sz="2400" dirty="0">
              <a:solidFill>
                <a:prstClr val="black"/>
              </a:solidFill>
              <a:latin typeface="Times New Roman" panose="02020603050405020304" pitchFamily="18" charset="0"/>
              <a:cs typeface="Times New Roman" panose="02020603050405020304" pitchFamily="18" charset="0"/>
            </a:endParaRPr>
          </a:p>
          <a:p>
            <a:pPr defTabSz="914400"/>
            <a:r>
              <a:rPr lang="en-US" sz="2400" dirty="0">
                <a:solidFill>
                  <a:prstClr val="black"/>
                </a:solidFill>
                <a:latin typeface="Times New Roman" panose="02020603050405020304" pitchFamily="18" charset="0"/>
                <a:cs typeface="Times New Roman" panose="02020603050405020304" pitchFamily="18" charset="0"/>
              </a:rPr>
              <a:t>1) Head Office Department </a:t>
            </a:r>
          </a:p>
          <a:p>
            <a:pPr defTabSz="914400"/>
            <a:endParaRPr lang="en-US" sz="3200" dirty="0">
              <a:solidFill>
                <a:prstClr val="black"/>
              </a:solidFill>
              <a:latin typeface="Times New Roman" panose="02020603050405020304" pitchFamily="18" charset="0"/>
              <a:cs typeface="Times New Roman" panose="02020603050405020304" pitchFamily="18" charset="0"/>
            </a:endParaRPr>
          </a:p>
          <a:p>
            <a:pPr defTabSz="914400"/>
            <a:endParaRPr lang="en-US" sz="3200" dirty="0">
              <a:solidFill>
                <a:prstClr val="black"/>
              </a:solidFill>
              <a:latin typeface="Times New Roman" panose="02020603050405020304" pitchFamily="18" charset="0"/>
              <a:cs typeface="Times New Roman" panose="02020603050405020304" pitchFamily="18" charset="0"/>
            </a:endParaRPr>
          </a:p>
          <a:p>
            <a:pPr defTabSz="914400"/>
            <a:endParaRPr lang="en-US" sz="3200" dirty="0">
              <a:solidFill>
                <a:prstClr val="black"/>
              </a:solidFill>
              <a:latin typeface="Times New Roman" panose="02020603050405020304" pitchFamily="18" charset="0"/>
              <a:cs typeface="Times New Roman" panose="02020603050405020304" pitchFamily="18" charset="0"/>
            </a:endParaRPr>
          </a:p>
          <a:p>
            <a:pPr defTabSz="914400"/>
            <a:endParaRPr lang="en-US" sz="3200" dirty="0">
              <a:solidFill>
                <a:prstClr val="black"/>
              </a:solidFill>
              <a:latin typeface="Times New Roman" panose="02020603050405020304" pitchFamily="18" charset="0"/>
              <a:cs typeface="Times New Roman" panose="02020603050405020304" pitchFamily="18" charset="0"/>
            </a:endParaRPr>
          </a:p>
          <a:p>
            <a:pPr defTabSz="914400"/>
            <a:endParaRPr lang="en-US" sz="3200" dirty="0">
              <a:solidFill>
                <a:prstClr val="black"/>
              </a:solidFill>
              <a:latin typeface="Times New Roman" panose="02020603050405020304" pitchFamily="18" charset="0"/>
              <a:cs typeface="Times New Roman" panose="02020603050405020304" pitchFamily="18" charset="0"/>
            </a:endParaRPr>
          </a:p>
          <a:p>
            <a:pPr defTabSz="914400"/>
            <a:endParaRPr lang="en-US" sz="3200" dirty="0">
              <a:solidFill>
                <a:prstClr val="black"/>
              </a:solidFill>
              <a:latin typeface="Times New Roman" panose="02020603050405020304" pitchFamily="18" charset="0"/>
              <a:cs typeface="Times New Roman" panose="02020603050405020304" pitchFamily="18" charset="0"/>
            </a:endParaRPr>
          </a:p>
          <a:p>
            <a:pPr defTabSz="914400"/>
            <a:endParaRPr lang="en-US" sz="3600" dirty="0">
              <a:solidFill>
                <a:prstClr val="black"/>
              </a:solidFill>
              <a:latin typeface="Times New Roman" panose="02020603050405020304" pitchFamily="18" charset="0"/>
              <a:cs typeface="Times New Roman" panose="02020603050405020304" pitchFamily="18" charset="0"/>
            </a:endParaRPr>
          </a:p>
          <a:p>
            <a:pPr defTabSz="914400"/>
            <a:endParaRPr lang="en-US" sz="2400" dirty="0">
              <a:solidFill>
                <a:prstClr val="black"/>
              </a:solidFill>
              <a:latin typeface="Times New Roman" panose="02020603050405020304" pitchFamily="18" charset="0"/>
              <a:cs typeface="Times New Roman" panose="02020603050405020304" pitchFamily="18" charset="0"/>
            </a:endParaRPr>
          </a:p>
          <a:p>
            <a:pPr defTabSz="914400"/>
            <a:r>
              <a:rPr lang="en-US" sz="2400" dirty="0">
                <a:solidFill>
                  <a:prstClr val="black"/>
                </a:solidFill>
                <a:latin typeface="Times New Roman" panose="02020603050405020304" pitchFamily="18" charset="0"/>
                <a:cs typeface="Times New Roman" panose="02020603050405020304" pitchFamily="18" charset="0"/>
              </a:rPr>
              <a:t>2) Field</a:t>
            </a:r>
          </a:p>
          <a:p>
            <a:pPr defTabSz="914400"/>
            <a:endParaRPr lang="en-US" sz="2400" b="1" dirty="0">
              <a:solidFill>
                <a:prstClr val="black"/>
              </a:solidFill>
              <a:latin typeface="Times New Roman" panose="02020603050405020304" pitchFamily="18" charset="0"/>
              <a:cs typeface="Times New Roman" panose="02020603050405020304" pitchFamily="18" charset="0"/>
            </a:endParaRPr>
          </a:p>
          <a:p>
            <a:pPr defTabSz="914400"/>
            <a:endParaRPr lang="en-US" sz="3600" b="1" dirty="0">
              <a:solidFill>
                <a:prstClr val="black"/>
              </a:solidFill>
              <a:latin typeface="Times New Roman" panose="02020603050405020304" pitchFamily="18" charset="0"/>
              <a:cs typeface="Times New Roman" panose="02020603050405020304" pitchFamily="18" charset="0"/>
            </a:endParaRPr>
          </a:p>
          <a:p>
            <a:pPr defTabSz="914400"/>
            <a:endParaRPr lang="en-US" sz="3200" b="1" dirty="0">
              <a:solidFill>
                <a:prstClr val="black"/>
              </a:solidFill>
              <a:latin typeface="Times New Roman" panose="02020603050405020304" pitchFamily="18" charset="0"/>
              <a:cs typeface="Times New Roman" panose="02020603050405020304" pitchFamily="18" charset="0"/>
            </a:endParaRPr>
          </a:p>
          <a:p>
            <a:pPr defTabSz="914400"/>
            <a:endParaRPr lang="en-US" sz="3200" b="1" dirty="0">
              <a:solidFill>
                <a:prstClr val="black"/>
              </a:solidFill>
              <a:latin typeface="Times New Roman" panose="02020603050405020304" pitchFamily="18" charset="0"/>
              <a:cs typeface="Times New Roman" panose="02020603050405020304" pitchFamily="18" charset="0"/>
            </a:endParaRPr>
          </a:p>
          <a:p>
            <a:pPr defTabSz="914400"/>
            <a:endParaRPr lang="en-US" sz="3200" b="1" dirty="0">
              <a:solidFill>
                <a:prstClr val="black"/>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C379DE5D-260B-2765-9C3C-61D304754048}"/>
              </a:ext>
            </a:extLst>
          </p:cNvPr>
          <p:cNvSpPr txBox="1"/>
          <p:nvPr/>
        </p:nvSpPr>
        <p:spPr>
          <a:xfrm>
            <a:off x="147470" y="8901080"/>
            <a:ext cx="16159329" cy="646331"/>
          </a:xfrm>
          <a:prstGeom prst="rect">
            <a:avLst/>
          </a:prstGeom>
          <a:solidFill>
            <a:schemeClr val="accent5">
              <a:lumMod val="60000"/>
              <a:lumOff val="4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Times New Roman" panose="02020603050405020304" pitchFamily="18" charset="0"/>
                <a:ea typeface="Verdana" panose="020B0604030504040204" pitchFamily="34" charset="0"/>
                <a:cs typeface="Times New Roman" panose="02020603050405020304" pitchFamily="18" charset="0"/>
              </a:rPr>
              <a:t>Organization Structure</a:t>
            </a:r>
          </a:p>
        </p:txBody>
      </p:sp>
      <p:graphicFrame>
        <p:nvGraphicFramePr>
          <p:cNvPr id="18" name="Diagram 17">
            <a:extLst>
              <a:ext uri="{FF2B5EF4-FFF2-40B4-BE49-F238E27FC236}">
                <a16:creationId xmlns:a16="http://schemas.microsoft.com/office/drawing/2014/main" id="{9A55C5F2-EAE7-73BC-2665-0B815C1186F6}"/>
              </a:ext>
            </a:extLst>
          </p:cNvPr>
          <p:cNvGraphicFramePr/>
          <p:nvPr>
            <p:extLst>
              <p:ext uri="{D42A27DB-BD31-4B8C-83A1-F6EECF244321}">
                <p14:modId xmlns:p14="http://schemas.microsoft.com/office/powerpoint/2010/main" val="130515790"/>
              </p:ext>
            </p:extLst>
          </p:nvPr>
        </p:nvGraphicFramePr>
        <p:xfrm>
          <a:off x="147473" y="10505505"/>
          <a:ext cx="16143861" cy="2796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9" name="Diagram 18">
            <a:extLst>
              <a:ext uri="{FF2B5EF4-FFF2-40B4-BE49-F238E27FC236}">
                <a16:creationId xmlns:a16="http://schemas.microsoft.com/office/drawing/2014/main" id="{58C1925B-3C8E-E701-984D-778B69AF96FA}"/>
              </a:ext>
            </a:extLst>
          </p:cNvPr>
          <p:cNvGraphicFramePr/>
          <p:nvPr>
            <p:extLst>
              <p:ext uri="{D42A27DB-BD31-4B8C-83A1-F6EECF244321}">
                <p14:modId xmlns:p14="http://schemas.microsoft.com/office/powerpoint/2010/main" val="3863550726"/>
              </p:ext>
            </p:extLst>
          </p:nvPr>
        </p:nvGraphicFramePr>
        <p:xfrm>
          <a:off x="147468" y="14649680"/>
          <a:ext cx="16159328" cy="212218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4" name="Picture 13">
            <a:extLst>
              <a:ext uri="{FF2B5EF4-FFF2-40B4-BE49-F238E27FC236}">
                <a16:creationId xmlns:a16="http://schemas.microsoft.com/office/drawing/2014/main" id="{E02BA95A-B9CF-925D-3F43-F2750E77DB3C}"/>
              </a:ext>
            </a:extLst>
          </p:cNvPr>
          <p:cNvPicPr>
            <a:picLocks noChangeAspect="1"/>
          </p:cNvPicPr>
          <p:nvPr/>
        </p:nvPicPr>
        <p:blipFill>
          <a:blip r:embed="rId13"/>
          <a:stretch>
            <a:fillRect/>
          </a:stretch>
        </p:blipFill>
        <p:spPr>
          <a:xfrm>
            <a:off x="155234" y="11451840"/>
            <a:ext cx="2371547" cy="1869735"/>
          </a:xfrm>
          <a:prstGeom prst="rect">
            <a:avLst/>
          </a:prstGeom>
        </p:spPr>
      </p:pic>
      <p:pic>
        <p:nvPicPr>
          <p:cNvPr id="20" name="Picture 19" descr="A picture containing text, clipart&#10;&#10;Description automatically generated">
            <a:extLst>
              <a:ext uri="{FF2B5EF4-FFF2-40B4-BE49-F238E27FC236}">
                <a16:creationId xmlns:a16="http://schemas.microsoft.com/office/drawing/2014/main" id="{78A2E40B-D261-6429-E80C-3EC7421693D3}"/>
              </a:ext>
            </a:extLst>
          </p:cNvPr>
          <p:cNvPicPr>
            <a:picLocks noChangeAspect="1"/>
          </p:cNvPicPr>
          <p:nvPr/>
        </p:nvPicPr>
        <p:blipFill rotWithShape="1">
          <a:blip r:embed="rId14">
            <a:extLst>
              <a:ext uri="{28A0092B-C50C-407E-A947-70E740481C1C}">
                <a14:useLocalDpi xmlns:a14="http://schemas.microsoft.com/office/drawing/2010/main" val="0"/>
              </a:ext>
            </a:extLst>
          </a:blip>
          <a:srcRect b="7255"/>
          <a:stretch/>
        </p:blipFill>
        <p:spPr>
          <a:xfrm>
            <a:off x="2875254" y="11452350"/>
            <a:ext cx="2371548" cy="1849609"/>
          </a:xfrm>
          <a:prstGeom prst="rect">
            <a:avLst/>
          </a:prstGeom>
        </p:spPr>
      </p:pic>
      <p:sp>
        <p:nvSpPr>
          <p:cNvPr id="21" name="TextBox 20">
            <a:extLst>
              <a:ext uri="{FF2B5EF4-FFF2-40B4-BE49-F238E27FC236}">
                <a16:creationId xmlns:a16="http://schemas.microsoft.com/office/drawing/2014/main" id="{AEDCC328-49BB-3641-9F6C-3994CE47E5A0}"/>
              </a:ext>
            </a:extLst>
          </p:cNvPr>
          <p:cNvSpPr txBox="1"/>
          <p:nvPr/>
        </p:nvSpPr>
        <p:spPr>
          <a:xfrm>
            <a:off x="152023" y="16764236"/>
            <a:ext cx="16158161" cy="4278094"/>
          </a:xfrm>
          <a:prstGeom prst="rect">
            <a:avLst/>
          </a:prstGeom>
          <a:solidFill>
            <a:schemeClr val="bg1"/>
          </a:solidFill>
          <a:ln>
            <a:solidFill>
              <a:schemeClr val="tx1"/>
            </a:solidFill>
          </a:ln>
        </p:spPr>
        <p:txBody>
          <a:bodyPr wrap="square">
            <a:spAutoFit/>
          </a:bodyPr>
          <a:lstStyle/>
          <a:p>
            <a:pPr algn="just"/>
            <a:endParaRPr lang="en-US" sz="2400" dirty="0">
              <a:latin typeface="Times New Roman" panose="02020603050405020304" pitchFamily="18" charset="0"/>
              <a:ea typeface="STXinwei" panose="020B0503020204020204" pitchFamily="2" charset="-122"/>
              <a:cs typeface="Times New Roman" panose="02020603050405020304" pitchFamily="18" charset="0"/>
            </a:endParaRPr>
          </a:p>
          <a:p>
            <a:pPr algn="just"/>
            <a:endParaRPr lang="en-US" sz="2400" dirty="0">
              <a:solidFill>
                <a:schemeClr val="tx1">
                  <a:lumMod val="95000"/>
                  <a:lumOff val="5000"/>
                </a:schemeClr>
              </a:solidFill>
              <a:latin typeface="Times New Roman" panose="02020603050405020304" pitchFamily="18" charset="0"/>
              <a:ea typeface="STXinwei" panose="020B0503020204020204" pitchFamily="2" charset="-122"/>
              <a:cs typeface="Times New Roman" panose="02020603050405020304" pitchFamily="18" charset="0"/>
            </a:endParaRPr>
          </a:p>
          <a:p>
            <a:pPr algn="just"/>
            <a:r>
              <a:rPr lang="en-US" sz="2400" dirty="0">
                <a:solidFill>
                  <a:schemeClr val="tx1">
                    <a:lumMod val="95000"/>
                    <a:lumOff val="5000"/>
                  </a:schemeClr>
                </a:solidFill>
                <a:latin typeface="Times New Roman" panose="02020603050405020304" pitchFamily="18" charset="0"/>
                <a:ea typeface="STXinwei" panose="020B0503020204020204" pitchFamily="2" charset="-122"/>
                <a:cs typeface="Times New Roman" panose="02020603050405020304" pitchFamily="18" charset="0"/>
              </a:rPr>
              <a:t>The pharmaceutical industry discovers, develops, produces, and markets drugs or pharmaceutical drugs for use as medications to be administered to patients (or self-administered), with the aim to cure them, vaccinate them, or alleviate symptoms. Pharmaceutical companies may deal in generic or brand medications and medical devices. They are subject to a variety of laws and regulations that govern the patenting, testing, safety, efficacy using drug testing and marketing of drugs. The global pharmaceuticals market produced treatments worth $1,228.45 billion in 2020 and showed a compound annual growth rate (CAGR) of 1.8%.</a:t>
            </a:r>
          </a:p>
          <a:p>
            <a:pPr algn="just"/>
            <a:r>
              <a:rPr lang="en-US" sz="2400" dirty="0">
                <a:solidFill>
                  <a:schemeClr val="tx1">
                    <a:lumMod val="95000"/>
                    <a:lumOff val="5000"/>
                  </a:schemeClr>
                </a:solidFill>
                <a:latin typeface="Times New Roman" panose="02020603050405020304" pitchFamily="18" charset="0"/>
                <a:ea typeface="STXinwei" panose="020B0503020204020204" pitchFamily="2" charset="-122"/>
                <a:cs typeface="Times New Roman" panose="02020603050405020304" pitchFamily="18" charset="0"/>
              </a:rPr>
              <a:t>And In August 2021, the Indian pharmaceutical market increased at 17.7% annually, up from 13.7% in July 2020. According to India Ratings &amp; Research, the Indian pharmaceutical market </a:t>
            </a:r>
            <a:r>
              <a:rPr lang="en-US" sz="2400" dirty="0">
                <a:latin typeface="Times New Roman" panose="02020603050405020304" pitchFamily="18" charset="0"/>
                <a:ea typeface="STXinwei" panose="020B0503020204020204" pitchFamily="2" charset="-122"/>
                <a:cs typeface="Times New Roman" panose="02020603050405020304" pitchFamily="18" charset="0"/>
              </a:rPr>
              <a:t>revenue is expected to be over 12% Y-o-Y in FY22.</a:t>
            </a:r>
          </a:p>
          <a:p>
            <a:pPr algn="just"/>
            <a:endParaRPr lang="en-US" sz="32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38D2FC83-B854-B7E5-2FAF-85ABB7B0997A}"/>
              </a:ext>
            </a:extLst>
          </p:cNvPr>
          <p:cNvSpPr txBox="1"/>
          <p:nvPr/>
        </p:nvSpPr>
        <p:spPr>
          <a:xfrm>
            <a:off x="156569" y="16755704"/>
            <a:ext cx="16150227" cy="646331"/>
          </a:xfrm>
          <a:prstGeom prst="rect">
            <a:avLst/>
          </a:prstGeom>
          <a:solidFill>
            <a:schemeClr val="accent5">
              <a:lumMod val="60000"/>
              <a:lumOff val="4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3600" b="1"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Brief Description About Pharmaceutical Industry</a:t>
            </a:r>
          </a:p>
        </p:txBody>
      </p:sp>
      <p:sp>
        <p:nvSpPr>
          <p:cNvPr id="24" name="TextBox 23">
            <a:extLst>
              <a:ext uri="{FF2B5EF4-FFF2-40B4-BE49-F238E27FC236}">
                <a16:creationId xmlns:a16="http://schemas.microsoft.com/office/drawing/2014/main" id="{D172A8F5-1A35-9BF2-4431-C407D8E45D9A}"/>
              </a:ext>
            </a:extLst>
          </p:cNvPr>
          <p:cNvSpPr txBox="1"/>
          <p:nvPr/>
        </p:nvSpPr>
        <p:spPr>
          <a:xfrm>
            <a:off x="147468" y="21023827"/>
            <a:ext cx="16167271" cy="646331"/>
          </a:xfrm>
          <a:prstGeom prst="rect">
            <a:avLst/>
          </a:prstGeom>
          <a:solidFill>
            <a:schemeClr val="accent5">
              <a:lumMod val="60000"/>
              <a:lumOff val="4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normalizeH="0" baseline="0" noProof="0" dirty="0">
                <a:solidFill>
                  <a:schemeClr val="tx1"/>
                </a:solidFill>
                <a:uLnTx/>
                <a:uFillTx/>
                <a:latin typeface="Times New Roman" panose="02020603050405020304" pitchFamily="18" charset="0"/>
                <a:ea typeface="Verdana" panose="020B0604030504040204" pitchFamily="34" charset="0"/>
                <a:cs typeface="Times New Roman" panose="02020603050405020304" pitchFamily="18" charset="0"/>
              </a:rPr>
              <a:t>8 MODULES IN PHARMA MANAGEMENT</a:t>
            </a:r>
            <a:endParaRPr kumimoji="0" lang="en-IN" sz="3600" b="1" i="0" u="none" strike="noStrike" kern="1200" normalizeH="0" baseline="0" noProof="0" dirty="0">
              <a:solidFill>
                <a:schemeClr val="tx1"/>
              </a:solidFill>
              <a:uLnTx/>
              <a:uFillTx/>
              <a:latin typeface="Times New Roman" panose="02020603050405020304" pitchFamily="18" charset="0"/>
              <a:ea typeface="Verdana" panose="020B0604030504040204" pitchFamily="34" charset="0"/>
              <a:cs typeface="Times New Roman" panose="02020603050405020304" pitchFamily="18" charset="0"/>
            </a:endParaRPr>
          </a:p>
        </p:txBody>
      </p:sp>
      <p:graphicFrame>
        <p:nvGraphicFramePr>
          <p:cNvPr id="25" name="Diagram 24">
            <a:extLst>
              <a:ext uri="{FF2B5EF4-FFF2-40B4-BE49-F238E27FC236}">
                <a16:creationId xmlns:a16="http://schemas.microsoft.com/office/drawing/2014/main" id="{148169DE-2FC5-495C-F0B6-56558C46E474}"/>
              </a:ext>
            </a:extLst>
          </p:cNvPr>
          <p:cNvGraphicFramePr/>
          <p:nvPr>
            <p:extLst>
              <p:ext uri="{D42A27DB-BD31-4B8C-83A1-F6EECF244321}">
                <p14:modId xmlns:p14="http://schemas.microsoft.com/office/powerpoint/2010/main" val="3190909305"/>
              </p:ext>
            </p:extLst>
          </p:nvPr>
        </p:nvGraphicFramePr>
        <p:xfrm>
          <a:off x="147469" y="21682966"/>
          <a:ext cx="16178962" cy="6639941"/>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22" name="Picture 21" descr="Diagram&#10;&#10;Description automatically generated">
            <a:extLst>
              <a:ext uri="{FF2B5EF4-FFF2-40B4-BE49-F238E27FC236}">
                <a16:creationId xmlns:a16="http://schemas.microsoft.com/office/drawing/2014/main" id="{035DEC83-8419-337F-9418-15AC495CCCD3}"/>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575733" y="11472665"/>
            <a:ext cx="2709072" cy="1848910"/>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4AF3A2CA-0745-8182-88B6-88824F9C331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8567607" y="11452249"/>
            <a:ext cx="2371547" cy="1841055"/>
          </a:xfrm>
          <a:prstGeom prst="rect">
            <a:avLst/>
          </a:prstGeom>
        </p:spPr>
      </p:pic>
      <p:pic>
        <p:nvPicPr>
          <p:cNvPr id="28" name="Picture 27" descr="Diagram&#10;&#10;Description automatically generated">
            <a:extLst>
              <a:ext uri="{FF2B5EF4-FFF2-40B4-BE49-F238E27FC236}">
                <a16:creationId xmlns:a16="http://schemas.microsoft.com/office/drawing/2014/main" id="{43C9D95D-A3A7-052F-D23C-0DE24248B839}"/>
              </a:ext>
            </a:extLst>
          </p:cNvPr>
          <p:cNvPicPr>
            <a:picLocks noChangeAspect="1"/>
          </p:cNvPicPr>
          <p:nvPr/>
        </p:nvPicPr>
        <p:blipFill rotWithShape="1">
          <a:blip r:embed="rId22">
            <a:extLst>
              <a:ext uri="{28A0092B-C50C-407E-A947-70E740481C1C}">
                <a14:useLocalDpi xmlns:a14="http://schemas.microsoft.com/office/drawing/2010/main" val="0"/>
              </a:ext>
            </a:extLst>
          </a:blip>
          <a:srcRect l="14486" t="19983" r="20169" b="25052"/>
          <a:stretch/>
        </p:blipFill>
        <p:spPr>
          <a:xfrm>
            <a:off x="11233171" y="11467136"/>
            <a:ext cx="2417262" cy="1859046"/>
          </a:xfrm>
          <a:prstGeom prst="rect">
            <a:avLst/>
          </a:prstGeom>
        </p:spPr>
      </p:pic>
      <p:pic>
        <p:nvPicPr>
          <p:cNvPr id="29" name="Picture 28" descr="Engineering drawing&#10;&#10;Description automatically generated">
            <a:extLst>
              <a:ext uri="{FF2B5EF4-FFF2-40B4-BE49-F238E27FC236}">
                <a16:creationId xmlns:a16="http://schemas.microsoft.com/office/drawing/2014/main" id="{8B608BD3-0EA3-4BE7-4FA6-232AE2BF8349}"/>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13927659" y="11459060"/>
            <a:ext cx="2363676" cy="1834244"/>
          </a:xfrm>
          <a:prstGeom prst="rect">
            <a:avLst/>
          </a:prstGeom>
        </p:spPr>
      </p:pic>
      <p:sp>
        <p:nvSpPr>
          <p:cNvPr id="35" name="TextBox 34">
            <a:extLst>
              <a:ext uri="{FF2B5EF4-FFF2-40B4-BE49-F238E27FC236}">
                <a16:creationId xmlns:a16="http://schemas.microsoft.com/office/drawing/2014/main" id="{F62E92D4-D28A-6A52-F4ED-5F43F0E78C07}"/>
              </a:ext>
            </a:extLst>
          </p:cNvPr>
          <p:cNvSpPr txBox="1"/>
          <p:nvPr/>
        </p:nvSpPr>
        <p:spPr>
          <a:xfrm>
            <a:off x="155234" y="2974430"/>
            <a:ext cx="16136100" cy="646331"/>
          </a:xfrm>
          <a:prstGeom prst="rect">
            <a:avLst/>
          </a:prstGeom>
          <a:solidFill>
            <a:schemeClr val="accent5">
              <a:lumMod val="60000"/>
              <a:lumOff val="4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3600" b="1" dirty="0">
                <a:ln w="0"/>
                <a:solidFill>
                  <a:schemeClr val="tx1"/>
                </a:solidFill>
                <a:latin typeface="Times New Roman" panose="02020603050405020304" pitchFamily="18" charset="0"/>
                <a:ea typeface="Verdana" panose="020B0604030504040204" pitchFamily="34" charset="0"/>
                <a:cs typeface="Times New Roman" panose="02020603050405020304" pitchFamily="18" charset="0"/>
              </a:rPr>
              <a:t>History of NECS Pharma LLP</a:t>
            </a:r>
          </a:p>
        </p:txBody>
      </p:sp>
      <p:sp>
        <p:nvSpPr>
          <p:cNvPr id="30" name="TextBox 29">
            <a:extLst>
              <a:ext uri="{FF2B5EF4-FFF2-40B4-BE49-F238E27FC236}">
                <a16:creationId xmlns:a16="http://schemas.microsoft.com/office/drawing/2014/main" id="{D1D3F237-8421-04B3-BDC5-F309472368EE}"/>
              </a:ext>
            </a:extLst>
          </p:cNvPr>
          <p:cNvSpPr txBox="1"/>
          <p:nvPr/>
        </p:nvSpPr>
        <p:spPr>
          <a:xfrm>
            <a:off x="155234" y="28950735"/>
            <a:ext cx="16171197" cy="7848302"/>
          </a:xfrm>
          <a:prstGeom prst="rect">
            <a:avLst/>
          </a:prstGeom>
          <a:solidFill>
            <a:schemeClr val="bg1"/>
          </a:solidFill>
          <a:ln>
            <a:solidFill>
              <a:schemeClr val="tx1"/>
            </a:solidFill>
          </a:ln>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400" i="0" u="none" strike="noStrike" cap="none" normalizeH="0" baseline="0" dirty="0">
                <a:ln>
                  <a:noFill/>
                </a:ln>
                <a:solidFill>
                  <a:schemeClr val="tx1">
                    <a:lumMod val="95000"/>
                    <a:lumOff val="5000"/>
                  </a:schemeClr>
                </a:solidFill>
                <a:effectLst/>
                <a:latin typeface="Times New Roman" panose="02020603050405020304" pitchFamily="18" charset="0"/>
                <a:ea typeface="Calibri" panose="020F0502020204030204" pitchFamily="34" charset="0"/>
                <a:cs typeface="Times New Roman" panose="02020603050405020304" pitchFamily="18" charset="0"/>
              </a:rPr>
              <a:t>Competitive analysis in marketing and strategic management is an assessment of the strengths and weaknesses of current and potential competitors. This analysis provides both an offensive and defensive strategic context to identify opportunities and threats. In this module was we also find direct and indirect competitors of Each and Every product of NECS Pharma LLP.</a:t>
            </a:r>
          </a:p>
          <a:p>
            <a:pPr algn="just" defTabSz="914400" eaLnBrk="0" fontAlgn="base" hangingPunct="0">
              <a:spcBef>
                <a:spcPct val="0"/>
              </a:spcBef>
              <a:spcAft>
                <a:spcPct val="0"/>
              </a:spcAft>
            </a:pPr>
            <a:r>
              <a:rPr kumimoji="0" lang="en-US" altLang="en-US"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 I was assigned 12 products for which I had to find out potential competitors and list them in a tabular form separated in two groups of direct and indirect competitors.</a:t>
            </a:r>
          </a:p>
          <a:p>
            <a:pPr algn="just" defTabSz="914400" eaLnBrk="0" fontAlgn="base" hangingPunct="0">
              <a:spcBef>
                <a:spcPct val="0"/>
              </a:spcBef>
              <a:spcAft>
                <a:spcPct val="0"/>
              </a:spcAft>
            </a:pPr>
            <a:endParaRPr kumimoji="0" lang="en-US" altLang="en-US"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FB-O</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THERABACT</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GUMPEN</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EVEDAY</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PIGLOW CREAM</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DULIMUS</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DULIMUS FORTE</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CALENE GEL</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PIGLOW NXT CREAM</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AMINECS</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PIPTANECS</a:t>
            </a:r>
          </a:p>
          <a:p>
            <a:pPr marL="342900" indent="-342900">
              <a:buFont typeface="+mj-lt"/>
              <a:buAutoNum type="arabicPeriod"/>
            </a:pPr>
            <a:r>
              <a:rPr lang="en-IN" sz="2400" dirty="0">
                <a:latin typeface="Times New Roman" panose="02020603050405020304" pitchFamily="18" charset="0"/>
                <a:cs typeface="Times New Roman" panose="02020603050405020304" pitchFamily="18" charset="0"/>
              </a:rPr>
              <a:t>CEFTANECS</a:t>
            </a:r>
          </a:p>
          <a:p>
            <a:pPr algn="just" defTabSz="914400" eaLnBrk="0" fontAlgn="base" hangingPunct="0">
              <a:spcBef>
                <a:spcPct val="0"/>
              </a:spcBef>
              <a:spcAft>
                <a:spcPct val="0"/>
              </a:spcAft>
            </a:pPr>
            <a:endParaRPr kumimoji="0" lang="en-US" altLang="en-US" sz="24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US" altLang="en-US" sz="2400" dirty="0">
              <a:latin typeface="Times New Roman" panose="02020603050405020304" pitchFamily="18" charset="0"/>
              <a:cs typeface="Times New Roman" panose="02020603050405020304" pitchFamily="18" charset="0"/>
            </a:endParaRPr>
          </a:p>
        </p:txBody>
      </p:sp>
      <p:sp>
        <p:nvSpPr>
          <p:cNvPr id="36" name="TextBox 35">
            <a:extLst>
              <a:ext uri="{FF2B5EF4-FFF2-40B4-BE49-F238E27FC236}">
                <a16:creationId xmlns:a16="http://schemas.microsoft.com/office/drawing/2014/main" id="{CAC20DDD-941C-37CB-D906-5A546AB792FB}"/>
              </a:ext>
            </a:extLst>
          </p:cNvPr>
          <p:cNvSpPr txBox="1"/>
          <p:nvPr/>
        </p:nvSpPr>
        <p:spPr>
          <a:xfrm>
            <a:off x="149225" y="5968559"/>
            <a:ext cx="16160960" cy="646331"/>
          </a:xfrm>
          <a:prstGeom prst="rect">
            <a:avLst/>
          </a:prstGeom>
          <a:solidFill>
            <a:schemeClr val="accent5">
              <a:lumMod val="60000"/>
              <a:lumOff val="40000"/>
            </a:schemeClr>
          </a:solidFill>
          <a:ln>
            <a:solidFill>
              <a:schemeClr val="tx2"/>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IN" sz="3600" b="1"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MISSION</a:t>
            </a:r>
          </a:p>
        </p:txBody>
      </p:sp>
      <p:sp>
        <p:nvSpPr>
          <p:cNvPr id="32" name="TextBox 31">
            <a:extLst>
              <a:ext uri="{FF2B5EF4-FFF2-40B4-BE49-F238E27FC236}">
                <a16:creationId xmlns:a16="http://schemas.microsoft.com/office/drawing/2014/main" id="{F161412C-05B4-D74E-CC56-E0C417D6E43F}"/>
              </a:ext>
            </a:extLst>
          </p:cNvPr>
          <p:cNvSpPr txBox="1"/>
          <p:nvPr/>
        </p:nvSpPr>
        <p:spPr>
          <a:xfrm>
            <a:off x="144269" y="28322907"/>
            <a:ext cx="16182162" cy="646331"/>
          </a:xfrm>
          <a:prstGeom prst="rect">
            <a:avLst/>
          </a:prstGeom>
          <a:solidFill>
            <a:schemeClr val="accent5">
              <a:lumMod val="60000"/>
              <a:lumOff val="40000"/>
            </a:schemeClr>
          </a:solidFill>
          <a:ln>
            <a:solidFill>
              <a:schemeClr val="tx1">
                <a:lumMod val="95000"/>
                <a:lumOff val="5000"/>
              </a:schemeClr>
            </a:solidFill>
          </a:ln>
        </p:spPr>
        <p:style>
          <a:lnRef idx="1">
            <a:schemeClr val="accent3"/>
          </a:lnRef>
          <a:fillRef idx="3">
            <a:schemeClr val="accent3"/>
          </a:fillRef>
          <a:effectRef idx="2">
            <a:schemeClr val="accent3"/>
          </a:effectRef>
          <a:fontRef idx="minor">
            <a:schemeClr val="lt1"/>
          </a:fontRef>
        </p:style>
        <p:txBody>
          <a:bodyPr wrap="square">
            <a:spAutoFit/>
          </a:bodyPr>
          <a:lstStyle/>
          <a:p>
            <a:pPr algn="ctr"/>
            <a:r>
              <a:rPr lang="en-US" sz="3600" b="1" dirty="0">
                <a:solidFill>
                  <a:schemeClr val="tx1"/>
                </a:solidFill>
                <a:latin typeface="Times New Roman" panose="02020603050405020304" pitchFamily="18" charset="0"/>
                <a:ea typeface="Verdana" panose="020B0604030504040204" pitchFamily="34" charset="0"/>
                <a:cs typeface="Times New Roman" panose="02020603050405020304" pitchFamily="18" charset="0"/>
              </a:rPr>
              <a:t>Competitive Analysis of Brands as per HO Instruction.</a:t>
            </a:r>
          </a:p>
        </p:txBody>
      </p:sp>
      <p:pic>
        <p:nvPicPr>
          <p:cNvPr id="34" name="Picture 3">
            <a:extLst>
              <a:ext uri="{FF2B5EF4-FFF2-40B4-BE49-F238E27FC236}">
                <a16:creationId xmlns:a16="http://schemas.microsoft.com/office/drawing/2014/main" id="{B6C64978-2F7B-D3BB-9FE3-803D870646D5}"/>
              </a:ext>
            </a:extLst>
          </p:cNvPr>
          <p:cNvPicPr>
            <a:picLocks noChangeAspect="1" noChangeArrowheads="1"/>
          </p:cNvPicPr>
          <p:nvPr/>
        </p:nvPicPr>
        <p:blipFill>
          <a:blip r:embed="rId24">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3714750" y="31335512"/>
            <a:ext cx="12611681" cy="5355594"/>
          </a:xfrm>
          <a:prstGeom prst="rect">
            <a:avLst/>
          </a:prstGeom>
          <a:noFill/>
          <a:ln w="190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5648B8FC-F9DD-18F6-8536-4F792EAC5CFB}"/>
              </a:ext>
            </a:extLst>
          </p:cNvPr>
          <p:cNvPicPr>
            <a:picLocks noChangeAspect="1"/>
          </p:cNvPicPr>
          <p:nvPr/>
        </p:nvPicPr>
        <p:blipFill rotWithShape="1">
          <a:blip r:embed="rId25">
            <a:extLst>
              <a:ext uri="{28A0092B-C50C-407E-A947-70E740481C1C}">
                <a14:useLocalDpi xmlns:a14="http://schemas.microsoft.com/office/drawing/2010/main" val="0"/>
              </a:ext>
            </a:extLst>
          </a:blip>
          <a:srcRect t="13149" b="24624"/>
          <a:stretch/>
        </p:blipFill>
        <p:spPr>
          <a:xfrm>
            <a:off x="222952" y="867077"/>
            <a:ext cx="5120837" cy="1559052"/>
          </a:xfrm>
          <a:prstGeom prst="rect">
            <a:avLst/>
          </a:prstGeom>
        </p:spPr>
      </p:pic>
      <p:sp>
        <p:nvSpPr>
          <p:cNvPr id="31" name="TextBox 30">
            <a:extLst>
              <a:ext uri="{FF2B5EF4-FFF2-40B4-BE49-F238E27FC236}">
                <a16:creationId xmlns:a16="http://schemas.microsoft.com/office/drawing/2014/main" id="{239F29FA-CB05-7F4F-22B4-12830DF841D5}"/>
              </a:ext>
            </a:extLst>
          </p:cNvPr>
          <p:cNvSpPr txBox="1"/>
          <p:nvPr/>
        </p:nvSpPr>
        <p:spPr>
          <a:xfrm>
            <a:off x="16565733" y="2985433"/>
            <a:ext cx="16116506" cy="3785652"/>
          </a:xfrm>
          <a:prstGeom prst="rect">
            <a:avLst/>
          </a:prstGeom>
          <a:noFill/>
          <a:ln>
            <a:solidFill>
              <a:schemeClr val="tx1"/>
            </a:solidFill>
          </a:ln>
        </p:spPr>
        <p:txBody>
          <a:bodyPr wrap="square">
            <a:spAutoFit/>
          </a:bodyPr>
          <a:lstStyle/>
          <a:p>
            <a:pPr algn="just"/>
            <a:endParaRPr lang="en-US"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This is one of the most exciting modules out of all the modules. In this module we give training to the field force (Includes Newly Joined Business Executive, existing Business Executive Area Business Manager (ABM), Regional Business Manager (RBM) in Lucknow (U.P). For 7 days (from 10 May 2022 to 16 May 2022) I trained around 70 people on 14 products, namely MOXUNATE-625, CEFTANECS, AMINECS, PIPTANECS, SOLECOOL DSR, SOLECOOL DSR, AZUNECS-250, AZZUNECS 500, DUFLOX-OZ, THERABACT-B3, PIGLOW-NXT, PAINTOL, PAINTOL-AP, PAINTOL GEL. There I trained them on the mode of action, indications, targeted doctors, and USP of the products. </a:t>
            </a:r>
          </a:p>
          <a:p>
            <a:pPr algn="just"/>
            <a:r>
              <a:rPr lang="en-US" sz="2400" dirty="0">
                <a:latin typeface="Times New Roman" panose="02020603050405020304" pitchFamily="18" charset="0"/>
                <a:cs typeface="Times New Roman" panose="02020603050405020304" pitchFamily="18" charset="0"/>
              </a:rPr>
              <a:t>After that part, I also took the products to each salesperson and prepared them for the field. We also took some quiz activities for their learning.</a:t>
            </a:r>
          </a:p>
        </p:txBody>
      </p:sp>
      <p:sp>
        <p:nvSpPr>
          <p:cNvPr id="2" name="TextBox 1">
            <a:extLst>
              <a:ext uri="{FF2B5EF4-FFF2-40B4-BE49-F238E27FC236}">
                <a16:creationId xmlns:a16="http://schemas.microsoft.com/office/drawing/2014/main" id="{C21FC79E-14F9-D941-4183-28CE04FF99A2}"/>
              </a:ext>
            </a:extLst>
          </p:cNvPr>
          <p:cNvSpPr txBox="1"/>
          <p:nvPr/>
        </p:nvSpPr>
        <p:spPr>
          <a:xfrm>
            <a:off x="16575767" y="3013707"/>
            <a:ext cx="16116506" cy="646331"/>
          </a:xfrm>
          <a:prstGeom prst="rect">
            <a:avLst/>
          </a:prstGeom>
          <a:solidFill>
            <a:schemeClr val="accent5">
              <a:lumMod val="60000"/>
              <a:lumOff val="40000"/>
            </a:schemeClr>
          </a:solidFill>
          <a:ln>
            <a:solidFill>
              <a:schemeClr val="tx1"/>
            </a:solidFill>
          </a:ln>
        </p:spPr>
        <p:txBody>
          <a:bodyPr wrap="square" rtlCol="0">
            <a:spAutoFit/>
          </a:bodyPr>
          <a:lstStyle/>
          <a:p>
            <a:pPr lvl="0" algn="ctr"/>
            <a:r>
              <a:rPr lang="en-US" sz="3600" b="1" dirty="0">
                <a:latin typeface="Times New Roman" panose="02020603050405020304" pitchFamily="18" charset="0"/>
                <a:ea typeface="Verdana" panose="020B0604030504040204" pitchFamily="34" charset="0"/>
                <a:cs typeface="Times New Roman" panose="02020603050405020304" pitchFamily="18" charset="0"/>
              </a:rPr>
              <a:t>Training Field Force To Ensure Productivity Related To Profitability.</a:t>
            </a:r>
            <a:endParaRPr lang="en-IN" sz="3600" b="1" dirty="0">
              <a:latin typeface="Times New Roman" panose="02020603050405020304" pitchFamily="18" charset="0"/>
              <a:ea typeface="Verdana" panose="020B0604030504040204" pitchFamily="34" charset="0"/>
              <a:cs typeface="Times New Roman" panose="02020603050405020304" pitchFamily="18" charset="0"/>
            </a:endParaRPr>
          </a:p>
        </p:txBody>
      </p:sp>
      <p:sp>
        <p:nvSpPr>
          <p:cNvPr id="47" name="TextBox 46">
            <a:extLst>
              <a:ext uri="{FF2B5EF4-FFF2-40B4-BE49-F238E27FC236}">
                <a16:creationId xmlns:a16="http://schemas.microsoft.com/office/drawing/2014/main" id="{E2207C98-42D9-1E12-78A8-530EB2429FF6}"/>
              </a:ext>
            </a:extLst>
          </p:cNvPr>
          <p:cNvSpPr txBox="1"/>
          <p:nvPr/>
        </p:nvSpPr>
        <p:spPr>
          <a:xfrm>
            <a:off x="16555170" y="14491809"/>
            <a:ext cx="16135707" cy="2744534"/>
          </a:xfrm>
          <a:prstGeom prst="rect">
            <a:avLst/>
          </a:prstGeom>
          <a:noFill/>
          <a:ln>
            <a:solidFill>
              <a:schemeClr val="tx1"/>
            </a:solidFill>
          </a:ln>
        </p:spPr>
        <p:txBody>
          <a:bodyPr wrap="square">
            <a:spAutoFit/>
          </a:bodyPr>
          <a:lstStyle/>
          <a:p>
            <a:pPr algn="just">
              <a:lnSpc>
                <a:spcPct val="107000"/>
              </a:lnSpc>
              <a:spcBef>
                <a:spcPts val="600"/>
              </a:spcBef>
              <a:spcAft>
                <a:spcPts val="600"/>
              </a:spcAf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This module helps me to builds the Leadership and Team Management Quality. During the training part module, I lead the entire process from the front from there Training to detailing of the salesperson. And under the guidance of Mr. Tirthraj Zala (Group Product Manager in NECS Pharma) and My Mentor Mr. Kapil Mudliar (Sales and Marketing specialist in NECS Pharma) Me and My Colleague Mr. Amol Patil work as a team.</a:t>
            </a:r>
          </a:p>
          <a:p>
            <a:pPr algn="just">
              <a:lnSpc>
                <a:spcPct val="107000"/>
              </a:lnSpc>
              <a:spcBef>
                <a:spcPts val="600"/>
              </a:spcBef>
              <a:spcAft>
                <a:spcPts val="600"/>
              </a:spcAft>
            </a:pPr>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9" name="TextBox 48">
            <a:extLst>
              <a:ext uri="{FF2B5EF4-FFF2-40B4-BE49-F238E27FC236}">
                <a16:creationId xmlns:a16="http://schemas.microsoft.com/office/drawing/2014/main" id="{64D172AF-B6C6-CB55-3D91-1418061CCBBA}"/>
              </a:ext>
            </a:extLst>
          </p:cNvPr>
          <p:cNvSpPr txBox="1"/>
          <p:nvPr/>
        </p:nvSpPr>
        <p:spPr>
          <a:xfrm>
            <a:off x="16564450" y="13843318"/>
            <a:ext cx="16127823" cy="646331"/>
          </a:xfrm>
          <a:prstGeom prst="rect">
            <a:avLst/>
          </a:prstGeom>
          <a:solidFill>
            <a:schemeClr val="accent5">
              <a:lumMod val="60000"/>
              <a:lumOff val="40000"/>
            </a:schemeClr>
          </a:solidFill>
          <a:ln>
            <a:solidFill>
              <a:schemeClr val="tx1"/>
            </a:solidFill>
          </a:ln>
        </p:spPr>
        <p:txBody>
          <a:bodyPr wrap="square">
            <a:spAutoFit/>
          </a:bodyPr>
          <a:lstStyle/>
          <a:p>
            <a:pPr algn="ctr"/>
            <a:r>
              <a:rPr lang="en-IN" sz="3600" b="1" dirty="0">
                <a:latin typeface="Times New Roman" panose="02020603050405020304" pitchFamily="18" charset="0"/>
                <a:ea typeface="Verdana" panose="020B0604030504040204" pitchFamily="34" charset="0"/>
                <a:cs typeface="Times New Roman" panose="02020603050405020304" pitchFamily="18" charset="0"/>
              </a:rPr>
              <a:t>Leadership and Team Management.</a:t>
            </a:r>
          </a:p>
        </p:txBody>
      </p:sp>
      <p:sp>
        <p:nvSpPr>
          <p:cNvPr id="55" name="TextBox 54">
            <a:extLst>
              <a:ext uri="{FF2B5EF4-FFF2-40B4-BE49-F238E27FC236}">
                <a16:creationId xmlns:a16="http://schemas.microsoft.com/office/drawing/2014/main" id="{88516E7A-8BEC-F0CA-7835-175D84D24070}"/>
              </a:ext>
            </a:extLst>
          </p:cNvPr>
          <p:cNvSpPr txBox="1"/>
          <p:nvPr/>
        </p:nvSpPr>
        <p:spPr>
          <a:xfrm>
            <a:off x="16555170" y="17924234"/>
            <a:ext cx="16135707" cy="2349361"/>
          </a:xfrm>
          <a:prstGeom prst="rect">
            <a:avLst/>
          </a:prstGeom>
          <a:noFill/>
          <a:ln>
            <a:solidFill>
              <a:schemeClr val="tx1"/>
            </a:solidFill>
          </a:ln>
        </p:spPr>
        <p:txBody>
          <a:bodyPr wrap="square">
            <a:spAutoFit/>
          </a:bodyPr>
          <a:lstStyle/>
          <a:p>
            <a:pPr algn="just">
              <a:lnSpc>
                <a:spcPct val="107000"/>
              </a:lnSpc>
              <a:spcBef>
                <a:spcPts val="600"/>
              </a:spcBef>
              <a:spcAft>
                <a:spcPts val="600"/>
              </a:spcAft>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In this module we learnt about how we take the talent retention and acquisition and how to conduct the interview, also we trained to the Sales officers how to pitch doctors how to detailed the products in front of doctors in Lucknow and from home through video calling.</a:t>
            </a:r>
          </a:p>
          <a:p>
            <a:pPr algn="just">
              <a:lnSpc>
                <a:spcPct val="107000"/>
              </a:lnSpc>
              <a:spcBef>
                <a:spcPts val="600"/>
              </a:spcBef>
              <a:spcAft>
                <a:spcPts val="600"/>
              </a:spcAft>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3" name="TextBox 42">
            <a:extLst>
              <a:ext uri="{FF2B5EF4-FFF2-40B4-BE49-F238E27FC236}">
                <a16:creationId xmlns:a16="http://schemas.microsoft.com/office/drawing/2014/main" id="{4940600D-BBE4-4724-1DFE-742F109586FA}"/>
              </a:ext>
            </a:extLst>
          </p:cNvPr>
          <p:cNvSpPr txBox="1"/>
          <p:nvPr/>
        </p:nvSpPr>
        <p:spPr>
          <a:xfrm>
            <a:off x="16564450" y="7416714"/>
            <a:ext cx="16116506" cy="6433492"/>
          </a:xfrm>
          <a:prstGeom prst="rect">
            <a:avLst/>
          </a:prstGeom>
          <a:noFill/>
          <a:ln>
            <a:solidFill>
              <a:schemeClr val="tx1"/>
            </a:solidFill>
          </a:ln>
        </p:spPr>
        <p:txBody>
          <a:bodyPr wrap="square">
            <a:spAutoFit/>
          </a:bodyPr>
          <a:lstStyle/>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In this module with the help of the context provided, we have  to make the PPT of the products and, with the help of the that ppt, we have  to make the visual aid for the same. I was assigned the following products:</a:t>
            </a:r>
          </a:p>
          <a:p>
            <a:pPr marL="457200" indent="-457200" algn="just">
              <a:lnSpc>
                <a:spcPct val="107000"/>
              </a:lnSpc>
              <a:spcBef>
                <a:spcPts val="600"/>
              </a:spcBef>
              <a:spcAft>
                <a:spcPts val="600"/>
              </a:spcAft>
              <a:buFont typeface="Wingdings" panose="05000000000000000000" pitchFamily="2" charset="2"/>
              <a:buChar char="v"/>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CALENE GEL</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Bef>
                <a:spcPts val="600"/>
              </a:spcBef>
              <a:spcAft>
                <a:spcPts val="600"/>
              </a:spcAft>
              <a:buFont typeface="Wingdings" panose="05000000000000000000" pitchFamily="2" charset="2"/>
              <a:buChar char="v"/>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DULIMUS &amp; DULIMUS FORTE </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Bef>
                <a:spcPts val="600"/>
              </a:spcBef>
              <a:spcAft>
                <a:spcPts val="600"/>
              </a:spcAft>
              <a:buFont typeface="Wingdings" panose="05000000000000000000" pitchFamily="2" charset="2"/>
              <a:buChar char="v"/>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EVEDAY MOUTHWASH</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Bef>
                <a:spcPts val="600"/>
              </a:spcBef>
              <a:spcAft>
                <a:spcPts val="600"/>
              </a:spcAft>
              <a:buFont typeface="Wingdings" panose="05000000000000000000" pitchFamily="2" charset="2"/>
              <a:buChar char="v"/>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PIPTANECS INJECTION </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Bef>
                <a:spcPts val="600"/>
              </a:spcBef>
              <a:spcAft>
                <a:spcPts val="600"/>
              </a:spcAft>
              <a:buFont typeface="Wingdings" panose="05000000000000000000" pitchFamily="2" charset="2"/>
              <a:buChar char="v"/>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FBO GEL</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Bef>
                <a:spcPts val="600"/>
              </a:spcBef>
              <a:spcAft>
                <a:spcPts val="600"/>
              </a:spcAft>
              <a:buFont typeface="Wingdings" panose="05000000000000000000" pitchFamily="2" charset="2"/>
              <a:buChar char="v"/>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THERABACT</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just">
              <a:lnSpc>
                <a:spcPct val="107000"/>
              </a:lnSpc>
              <a:spcBef>
                <a:spcPts val="600"/>
              </a:spcBef>
              <a:spcAft>
                <a:spcPts val="600"/>
              </a:spcAft>
              <a:buFont typeface="Wingdings" panose="05000000000000000000" pitchFamily="2" charset="2"/>
              <a:buChar char="v"/>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GUMPEN </a:t>
            </a: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600"/>
              </a:spcBef>
              <a:spcAft>
                <a:spcPts val="600"/>
              </a:spcAf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This PPT’s of the product covers about the Mechanism of Action, Basic drug knowledge, Targeted doctors, Indications, USP of the products.</a:t>
            </a:r>
          </a:p>
          <a:p>
            <a:pPr algn="just">
              <a:lnSpc>
                <a:spcPct val="107000"/>
              </a:lnSpc>
              <a:spcBef>
                <a:spcPts val="600"/>
              </a:spcBef>
              <a:spcAft>
                <a:spcPts val="600"/>
              </a:spcAft>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5" name="TextBox 44">
            <a:extLst>
              <a:ext uri="{FF2B5EF4-FFF2-40B4-BE49-F238E27FC236}">
                <a16:creationId xmlns:a16="http://schemas.microsoft.com/office/drawing/2014/main" id="{E18DB357-1C35-7507-808C-318C5459136C}"/>
              </a:ext>
            </a:extLst>
          </p:cNvPr>
          <p:cNvSpPr txBox="1"/>
          <p:nvPr/>
        </p:nvSpPr>
        <p:spPr>
          <a:xfrm>
            <a:off x="16575768" y="6762926"/>
            <a:ext cx="16116506" cy="646331"/>
          </a:xfrm>
          <a:prstGeom prst="rect">
            <a:avLst/>
          </a:prstGeom>
          <a:solidFill>
            <a:schemeClr val="accent5">
              <a:lumMod val="60000"/>
              <a:lumOff val="40000"/>
            </a:schemeClr>
          </a:solidFill>
          <a:ln>
            <a:solidFill>
              <a:schemeClr val="tx1"/>
            </a:solidFill>
          </a:ln>
        </p:spPr>
        <p:txBody>
          <a:bodyPr wrap="square">
            <a:spAutoFit/>
          </a:bodyPr>
          <a:lstStyle/>
          <a:p>
            <a:pPr lvl="0" algn="ctr"/>
            <a:r>
              <a:rPr lang="en-US" sz="3600" b="1" dirty="0">
                <a:latin typeface="Times New Roman" panose="02020603050405020304" pitchFamily="18" charset="0"/>
                <a:ea typeface="Verdana" panose="020B0604030504040204" pitchFamily="34" charset="0"/>
                <a:cs typeface="Times New Roman" panose="02020603050405020304" pitchFamily="18" charset="0"/>
              </a:rPr>
              <a:t>Visual Aid and Other Promotional Input with the help of Data </a:t>
            </a:r>
            <a:endParaRPr lang="en-IN" sz="3600" b="1" dirty="0">
              <a:latin typeface="Times New Roman" panose="02020603050405020304" pitchFamily="18" charset="0"/>
              <a:ea typeface="Verdana" panose="020B0604030504040204" pitchFamily="34" charset="0"/>
              <a:cs typeface="Times New Roman" panose="02020603050405020304" pitchFamily="18" charset="0"/>
            </a:endParaRPr>
          </a:p>
        </p:txBody>
      </p:sp>
      <p:sp>
        <p:nvSpPr>
          <p:cNvPr id="53" name="TextBox 52">
            <a:extLst>
              <a:ext uri="{FF2B5EF4-FFF2-40B4-BE49-F238E27FC236}">
                <a16:creationId xmlns:a16="http://schemas.microsoft.com/office/drawing/2014/main" id="{E0777168-1A6E-7831-A392-7177C6EEF893}"/>
              </a:ext>
            </a:extLst>
          </p:cNvPr>
          <p:cNvSpPr txBox="1"/>
          <p:nvPr/>
        </p:nvSpPr>
        <p:spPr>
          <a:xfrm>
            <a:off x="144268" y="36799037"/>
            <a:ext cx="16178961" cy="646331"/>
          </a:xfrm>
          <a:prstGeom prst="rect">
            <a:avLst/>
          </a:prstGeom>
          <a:solidFill>
            <a:schemeClr val="accent5">
              <a:lumMod val="60000"/>
              <a:lumOff val="40000"/>
            </a:schemeClr>
          </a:solidFill>
          <a:ln>
            <a:solidFill>
              <a:schemeClr val="tx1"/>
            </a:solidFill>
          </a:ln>
        </p:spPr>
        <p:txBody>
          <a:bodyPr wrap="square">
            <a:spAutoFit/>
          </a:bodyPr>
          <a:lstStyle/>
          <a:p>
            <a:pPr algn="ctr"/>
            <a:r>
              <a:rPr lang="en-US" sz="3600" b="1" dirty="0">
                <a:latin typeface="Times New Roman" panose="02020603050405020304" pitchFamily="18" charset="0"/>
                <a:ea typeface="Verdana" panose="020B0604030504040204" pitchFamily="34" charset="0"/>
                <a:cs typeface="Times New Roman" panose="02020603050405020304" pitchFamily="18" charset="0"/>
              </a:rPr>
              <a:t>Scientific Data Crunching And Working On Highlighting On Brand Lifecycle. </a:t>
            </a:r>
          </a:p>
        </p:txBody>
      </p:sp>
      <p:sp>
        <p:nvSpPr>
          <p:cNvPr id="15" name="TextBox 14">
            <a:extLst>
              <a:ext uri="{FF2B5EF4-FFF2-40B4-BE49-F238E27FC236}">
                <a16:creationId xmlns:a16="http://schemas.microsoft.com/office/drawing/2014/main" id="{171D4FE1-80B5-FE34-614D-F6E5ED0903EF}"/>
              </a:ext>
            </a:extLst>
          </p:cNvPr>
          <p:cNvSpPr txBox="1"/>
          <p:nvPr/>
        </p:nvSpPr>
        <p:spPr>
          <a:xfrm>
            <a:off x="152690" y="37445368"/>
            <a:ext cx="16170539" cy="5909310"/>
          </a:xfrm>
          <a:prstGeom prst="rect">
            <a:avLst/>
          </a:prstGeom>
          <a:noFill/>
          <a:ln>
            <a:solidFill>
              <a:schemeClr val="tx1"/>
            </a:solidFill>
          </a:ln>
        </p:spPr>
        <p:txBody>
          <a:bodyPr wrap="square" rtlCol="0">
            <a:spAutoFit/>
          </a:bodyPr>
          <a:lstStyle/>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57" name="TextBox 56">
            <a:extLst>
              <a:ext uri="{FF2B5EF4-FFF2-40B4-BE49-F238E27FC236}">
                <a16:creationId xmlns:a16="http://schemas.microsoft.com/office/drawing/2014/main" id="{BC0501D7-A80E-32B4-BD8D-23E6C49DEFF1}"/>
              </a:ext>
            </a:extLst>
          </p:cNvPr>
          <p:cNvSpPr txBox="1"/>
          <p:nvPr/>
        </p:nvSpPr>
        <p:spPr>
          <a:xfrm>
            <a:off x="16555170" y="17268189"/>
            <a:ext cx="16135707" cy="646331"/>
          </a:xfrm>
          <a:prstGeom prst="rect">
            <a:avLst/>
          </a:prstGeom>
          <a:solidFill>
            <a:schemeClr val="accent5">
              <a:lumMod val="60000"/>
              <a:lumOff val="40000"/>
            </a:schemeClr>
          </a:solidFill>
          <a:ln>
            <a:solidFill>
              <a:schemeClr val="tx1"/>
            </a:solidFill>
          </a:ln>
        </p:spPr>
        <p:txBody>
          <a:bodyPr wrap="square">
            <a:spAutoFit/>
          </a:bodyPr>
          <a:lstStyle/>
          <a:p>
            <a:pPr lvl="0" algn="ctr"/>
            <a:r>
              <a:rPr lang="en-US" sz="3600" b="1" dirty="0">
                <a:latin typeface="Times New Roman" panose="02020603050405020304" pitchFamily="18" charset="0"/>
                <a:ea typeface="Verdana" panose="020B0604030504040204" pitchFamily="34" charset="0"/>
                <a:cs typeface="Times New Roman" panose="02020603050405020304" pitchFamily="18" charset="0"/>
              </a:rPr>
              <a:t>Talent Retention And Acquisition and Process of Interview</a:t>
            </a:r>
            <a:endParaRPr lang="en-IN" sz="3600" b="1" dirty="0">
              <a:latin typeface="Times New Roman" panose="02020603050405020304" pitchFamily="18" charset="0"/>
              <a:ea typeface="Verdana" panose="020B0604030504040204" pitchFamily="34" charset="0"/>
              <a:cs typeface="Times New Roman" panose="02020603050405020304" pitchFamily="18" charset="0"/>
            </a:endParaRPr>
          </a:p>
        </p:txBody>
      </p:sp>
      <p:sp>
        <p:nvSpPr>
          <p:cNvPr id="51" name="TextBox 50">
            <a:extLst>
              <a:ext uri="{FF2B5EF4-FFF2-40B4-BE49-F238E27FC236}">
                <a16:creationId xmlns:a16="http://schemas.microsoft.com/office/drawing/2014/main" id="{20021A56-685E-EBDA-1E6B-F7E8C491E276}"/>
              </a:ext>
            </a:extLst>
          </p:cNvPr>
          <p:cNvSpPr txBox="1"/>
          <p:nvPr/>
        </p:nvSpPr>
        <p:spPr>
          <a:xfrm>
            <a:off x="222952" y="41621956"/>
            <a:ext cx="16049092" cy="1405128"/>
          </a:xfrm>
          <a:prstGeom prst="rect">
            <a:avLst/>
          </a:prstGeom>
          <a:noFill/>
          <a:ln>
            <a:noFill/>
          </a:ln>
        </p:spPr>
        <p:txBody>
          <a:bodyPr wrap="square">
            <a:spAutoFit/>
          </a:bodyPr>
          <a:lstStyle/>
          <a:p>
            <a:pPr algn="just">
              <a:lnSpc>
                <a:spcPct val="107000"/>
              </a:lnSpc>
              <a:spcBef>
                <a:spcPts val="600"/>
              </a:spcBef>
              <a:spcAft>
                <a:spcPts val="600"/>
              </a:spcAft>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In this Scientific data Crunching we learnt about how we can crunch the data from the big data excel sheets and what are the importance of the pareto analysis in sales how it works.</a:t>
            </a:r>
          </a:p>
          <a:p>
            <a:pPr algn="just">
              <a:lnSpc>
                <a:spcPct val="107000"/>
              </a:lnSpc>
              <a:spcBef>
                <a:spcPts val="600"/>
              </a:spcBef>
              <a:spcAft>
                <a:spcPts val="600"/>
              </a:spcAft>
            </a:pPr>
            <a:endParaRPr lang="en-IN" sz="24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Picture 6" descr="Graphical user interface, application, website&#10;&#10;Description automatically generated">
            <a:extLst>
              <a:ext uri="{FF2B5EF4-FFF2-40B4-BE49-F238E27FC236}">
                <a16:creationId xmlns:a16="http://schemas.microsoft.com/office/drawing/2014/main" id="{6A4244F5-3AF6-221D-8E02-2D7CA3FE566C}"/>
              </a:ext>
            </a:extLst>
          </p:cNvPr>
          <p:cNvPicPr>
            <a:picLocks noChangeAspect="1"/>
          </p:cNvPicPr>
          <p:nvPr/>
        </p:nvPicPr>
        <p:blipFill rotWithShape="1">
          <a:blip r:embed="rId26">
            <a:extLst>
              <a:ext uri="{28A0092B-C50C-407E-A947-70E740481C1C}">
                <a14:useLocalDpi xmlns:a14="http://schemas.microsoft.com/office/drawing/2010/main" val="0"/>
              </a:ext>
            </a:extLst>
          </a:blip>
          <a:srcRect l="5271" t="4659" r="3473" b="4375"/>
          <a:stretch/>
        </p:blipFill>
        <p:spPr>
          <a:xfrm>
            <a:off x="21869400" y="8573493"/>
            <a:ext cx="10811556" cy="3785268"/>
          </a:xfrm>
          <a:prstGeom prst="rect">
            <a:avLst/>
          </a:prstGeom>
        </p:spPr>
      </p:pic>
      <p:pic>
        <p:nvPicPr>
          <p:cNvPr id="3" name="Picture 2">
            <a:extLst>
              <a:ext uri="{FF2B5EF4-FFF2-40B4-BE49-F238E27FC236}">
                <a16:creationId xmlns:a16="http://schemas.microsoft.com/office/drawing/2014/main" id="{529948BC-4927-347C-E5C4-0A88C577CBEC}"/>
              </a:ext>
            </a:extLst>
          </p:cNvPr>
          <p:cNvPicPr>
            <a:picLocks noChangeAspect="1"/>
          </p:cNvPicPr>
          <p:nvPr/>
        </p:nvPicPr>
        <p:blipFill>
          <a:blip r:embed="rId27"/>
          <a:stretch>
            <a:fillRect/>
          </a:stretch>
        </p:blipFill>
        <p:spPr>
          <a:xfrm>
            <a:off x="152023" y="37617647"/>
            <a:ext cx="16178961" cy="3902758"/>
          </a:xfrm>
          <a:prstGeom prst="rect">
            <a:avLst/>
          </a:prstGeom>
        </p:spPr>
      </p:pic>
      <p:sp>
        <p:nvSpPr>
          <p:cNvPr id="44" name="TextBox 43">
            <a:extLst>
              <a:ext uri="{FF2B5EF4-FFF2-40B4-BE49-F238E27FC236}">
                <a16:creationId xmlns:a16="http://schemas.microsoft.com/office/drawing/2014/main" id="{84FF2F72-6D81-E76B-E9BD-A5E94E944D69}"/>
              </a:ext>
            </a:extLst>
          </p:cNvPr>
          <p:cNvSpPr txBox="1"/>
          <p:nvPr/>
        </p:nvSpPr>
        <p:spPr>
          <a:xfrm>
            <a:off x="16563054" y="20855652"/>
            <a:ext cx="16135707" cy="4910383"/>
          </a:xfrm>
          <a:prstGeom prst="rect">
            <a:avLst/>
          </a:prstGeom>
          <a:noFill/>
          <a:ln>
            <a:solidFill>
              <a:schemeClr val="tx1"/>
            </a:solidFill>
          </a:ln>
        </p:spPr>
        <p:txBody>
          <a:bodyPr wrap="square">
            <a:spAutoFit/>
          </a:bodyPr>
          <a:lstStyle/>
          <a:p>
            <a:pPr marL="342900" lvl="0" indent="-342900" algn="just">
              <a:lnSpc>
                <a:spcPct val="107000"/>
              </a:lnSpc>
              <a:buFont typeface="Wingdings" panose="05000000000000000000" pitchFamily="2" charset="2"/>
              <a:buChar char=""/>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Enhancing Knowledge and Practical Exposure</a:t>
            </a:r>
          </a:p>
          <a:p>
            <a:pPr marL="342900" lvl="0" indent="-342900" algn="just">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At the initial stage of the internship, competitive analysis of 12 brands were done as a part of Market research where we visited stockist and chemists to learn about the PTS of each product, wherein in theoretical aspect we only had a gest about the market research, not the actual application to the field.</a:t>
            </a:r>
          </a:p>
          <a:p>
            <a:pPr marL="342900" lvl="0" indent="-342900" algn="just">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Helped the PMT team in the making of the visual aid, also learnt how to read it in front of a doctor, also Conducted Detailing of 34 products of the company for 70 Medical representatives with the help of visual aid, whereas in theoretical practice, we only had glance of the visual aid.</a:t>
            </a:r>
          </a:p>
          <a:p>
            <a:pPr marL="342900" lvl="0" indent="-342900" algn="just">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Created Product manual for the brands which in turn helped in the minute knowledge of the product containing the product’s USP, lifecycle, it’s betterment or it’s superiority as compared to other similar compositions or analogue of the product.</a:t>
            </a:r>
          </a:p>
          <a:p>
            <a:pPr marL="342900" lvl="0" indent="-342900" algn="just">
              <a:lnSpc>
                <a:spcPct val="107000"/>
              </a:lnSpc>
              <a:spcAft>
                <a:spcPts val="800"/>
              </a:spcAft>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Communication with the marketing field was the major learning in the internship which was lacking in the theoretical manner.</a:t>
            </a:r>
          </a:p>
          <a:p>
            <a:pPr lvl="0" algn="just">
              <a:lnSpc>
                <a:spcPct val="107000"/>
              </a:lnSpc>
              <a:spcAft>
                <a:spcPts val="800"/>
              </a:spcAft>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EFF6001C-55D4-AA22-DBED-862916DD0EFB}"/>
              </a:ext>
            </a:extLst>
          </p:cNvPr>
          <p:cNvSpPr txBox="1"/>
          <p:nvPr/>
        </p:nvSpPr>
        <p:spPr>
          <a:xfrm>
            <a:off x="16547709" y="20258353"/>
            <a:ext cx="16133247" cy="646331"/>
          </a:xfrm>
          <a:prstGeom prst="rect">
            <a:avLst/>
          </a:prstGeom>
          <a:solidFill>
            <a:schemeClr val="accent5">
              <a:lumMod val="60000"/>
              <a:lumOff val="40000"/>
            </a:schemeClr>
          </a:solidFill>
          <a:ln>
            <a:solidFill>
              <a:schemeClr val="tx1"/>
            </a:solidFill>
          </a:ln>
        </p:spPr>
        <p:txBody>
          <a:bodyPr wrap="square" rtlCol="0">
            <a:spAutoFit/>
          </a:bodyPr>
          <a:lstStyle/>
          <a:p>
            <a:pPr algn="ctr"/>
            <a:r>
              <a:rPr lang="en-IN" sz="3600" b="1" dirty="0">
                <a:latin typeface="Times New Roman" panose="02020603050405020304" pitchFamily="18" charset="0"/>
                <a:ea typeface="Verdana" panose="020B0604030504040204" pitchFamily="34" charset="0"/>
                <a:cs typeface="Times New Roman" panose="02020603050405020304" pitchFamily="18" charset="0"/>
              </a:rPr>
              <a:t>Difference between Practical exposure and Theoretical Work</a:t>
            </a:r>
          </a:p>
        </p:txBody>
      </p:sp>
      <p:sp>
        <p:nvSpPr>
          <p:cNvPr id="37" name="TextBox 36">
            <a:extLst>
              <a:ext uri="{FF2B5EF4-FFF2-40B4-BE49-F238E27FC236}">
                <a16:creationId xmlns:a16="http://schemas.microsoft.com/office/drawing/2014/main" id="{8ED2F9FF-D1D8-8F28-57AC-E4168AEADFE6}"/>
              </a:ext>
            </a:extLst>
          </p:cNvPr>
          <p:cNvSpPr txBox="1"/>
          <p:nvPr/>
        </p:nvSpPr>
        <p:spPr>
          <a:xfrm>
            <a:off x="16563053" y="26390711"/>
            <a:ext cx="8230665" cy="2677656"/>
          </a:xfrm>
          <a:prstGeom prst="rect">
            <a:avLst/>
          </a:prstGeom>
          <a:solidFill>
            <a:schemeClr val="bg1">
              <a:lumMod val="95000"/>
            </a:schemeClr>
          </a:solidFill>
          <a:ln>
            <a:solidFill>
              <a:schemeClr val="tx1"/>
            </a:solidFill>
          </a:ln>
        </p:spPr>
        <p:txBody>
          <a:bodyPr wrap="square" rtlCol="0">
            <a:spAutoFit/>
          </a:bodyPr>
          <a:lstStyle/>
          <a:p>
            <a:pPr algn="ctr"/>
            <a:r>
              <a:rPr lang="en-IN" sz="2400" dirty="0">
                <a:latin typeface="Times New Roman" panose="02020603050405020304" pitchFamily="18" charset="0"/>
                <a:cs typeface="Times New Roman" panose="02020603050405020304" pitchFamily="18" charset="0"/>
              </a:rPr>
              <a:t>Strengths</a:t>
            </a:r>
          </a:p>
          <a:p>
            <a:pPr algn="ctr"/>
            <a:endParaRPr lang="en-IN" sz="2400" dirty="0">
              <a:latin typeface="Times New Roman" panose="02020603050405020304" pitchFamily="18" charset="0"/>
              <a:cs typeface="Times New Roman" panose="02020603050405020304" pitchFamily="18" charset="0"/>
            </a:endParaRPr>
          </a:p>
          <a:p>
            <a:pPr marL="457200" lvl="0" indent="-457200">
              <a:buFont typeface="Wingdings" panose="05000000000000000000" pitchFamily="2" charset="2"/>
              <a:buChar char="Ø"/>
            </a:pPr>
            <a:r>
              <a:rPr lang="en-US" sz="2400" dirty="0">
                <a:solidFill>
                  <a:schemeClr val="tx1"/>
                </a:solidFill>
                <a:latin typeface="Times New Roman" panose="02020603050405020304" pitchFamily="18" charset="0"/>
                <a:cs typeface="Times New Roman" panose="02020603050405020304" pitchFamily="18" charset="0"/>
              </a:rPr>
              <a:t>First company to find the new indication of tacrolimus ointment to use in the treatment of Oral Lichen Planus</a:t>
            </a:r>
          </a:p>
          <a:p>
            <a:pPr lvl="0"/>
            <a:endParaRPr lang="en-US" sz="2400" dirty="0">
              <a:solidFill>
                <a:schemeClr val="tx1"/>
              </a:solidFill>
              <a:latin typeface="Times New Roman" panose="02020603050405020304" pitchFamily="18" charset="0"/>
              <a:cs typeface="Times New Roman" panose="02020603050405020304" pitchFamily="18" charset="0"/>
            </a:endParaRPr>
          </a:p>
          <a:p>
            <a:pPr marL="457200" lvl="0" indent="-457200">
              <a:buFont typeface="Wingdings" panose="05000000000000000000" pitchFamily="2" charset="2"/>
              <a:buChar char="Ø"/>
            </a:pPr>
            <a:r>
              <a:rPr lang="en-US" sz="2400" dirty="0">
                <a:solidFill>
                  <a:schemeClr val="tx1"/>
                </a:solidFill>
                <a:latin typeface="Times New Roman" panose="02020603050405020304" pitchFamily="18" charset="0"/>
                <a:cs typeface="Times New Roman" panose="02020603050405020304" pitchFamily="18" charset="0"/>
              </a:rPr>
              <a:t>More economical as compared to other brands in the market.</a:t>
            </a:r>
            <a:endParaRPr lang="en-IN" sz="2400" dirty="0">
              <a:latin typeface="Times New Roman" panose="02020603050405020304" pitchFamily="18" charset="0"/>
              <a:cs typeface="Times New Roman" panose="02020603050405020304" pitchFamily="18" charset="0"/>
            </a:endParaRPr>
          </a:p>
          <a:p>
            <a:pPr algn="ctr"/>
            <a:endParaRPr lang="en-IN" sz="2400" dirty="0">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284E9228-1810-D38E-CF76-83C6CE085675}"/>
              </a:ext>
            </a:extLst>
          </p:cNvPr>
          <p:cNvSpPr txBox="1"/>
          <p:nvPr/>
        </p:nvSpPr>
        <p:spPr>
          <a:xfrm>
            <a:off x="24793719" y="26420306"/>
            <a:ext cx="7887237" cy="2677656"/>
          </a:xfrm>
          <a:prstGeom prst="rect">
            <a:avLst/>
          </a:prstGeom>
          <a:solidFill>
            <a:schemeClr val="accent3">
              <a:lumMod val="60000"/>
              <a:lumOff val="40000"/>
            </a:schemeClr>
          </a:solidFill>
          <a:ln>
            <a:solidFill>
              <a:schemeClr val="tx1"/>
            </a:solidFill>
          </a:ln>
        </p:spPr>
        <p:txBody>
          <a:bodyPr wrap="square" rtlCol="0">
            <a:spAutoFit/>
          </a:bodyPr>
          <a:lstStyle/>
          <a:p>
            <a:pPr algn="ctr"/>
            <a:r>
              <a:rPr lang="en-IN" sz="2400" dirty="0">
                <a:latin typeface="Times New Roman" panose="02020603050405020304" pitchFamily="18" charset="0"/>
                <a:cs typeface="Times New Roman" panose="02020603050405020304" pitchFamily="18" charset="0"/>
              </a:rPr>
              <a:t>Weakness</a:t>
            </a:r>
          </a:p>
          <a:p>
            <a:pPr algn="ctr"/>
            <a:endParaRPr lang="en-IN"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en-US" sz="2400" dirty="0">
                <a:solidFill>
                  <a:schemeClr val="tx1"/>
                </a:solidFill>
                <a:latin typeface="Times New Roman" panose="02020603050405020304" pitchFamily="18" charset="0"/>
                <a:cs typeface="Times New Roman" panose="02020603050405020304" pitchFamily="18" charset="0"/>
              </a:rPr>
              <a:t>Less Field force to sale the product all over India.</a:t>
            </a:r>
          </a:p>
          <a:p>
            <a:pPr lvl="0"/>
            <a:endParaRPr lang="en-IN" sz="2400" dirty="0">
              <a:solidFill>
                <a:schemeClr val="tx1"/>
              </a:solidFill>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en-IN" sz="2400" dirty="0">
                <a:solidFill>
                  <a:schemeClr val="tx1"/>
                </a:solidFill>
                <a:latin typeface="Times New Roman" panose="02020603050405020304" pitchFamily="18" charset="0"/>
                <a:cs typeface="Times New Roman" panose="02020603050405020304" pitchFamily="18" charset="0"/>
              </a:rPr>
              <a:t>Very less people are known to the product due to less advertising.</a:t>
            </a:r>
          </a:p>
          <a:p>
            <a:pPr lvl="0"/>
            <a:endParaRPr lang="en-IN" sz="2400" dirty="0">
              <a:latin typeface="Times New Roman" panose="02020603050405020304" pitchFamily="18" charset="0"/>
              <a:cs typeface="Times New Roman" panose="02020603050405020304" pitchFamily="18" charset="0"/>
            </a:endParaRPr>
          </a:p>
        </p:txBody>
      </p:sp>
      <p:sp>
        <p:nvSpPr>
          <p:cNvPr id="39" name="TextBox 38">
            <a:extLst>
              <a:ext uri="{FF2B5EF4-FFF2-40B4-BE49-F238E27FC236}">
                <a16:creationId xmlns:a16="http://schemas.microsoft.com/office/drawing/2014/main" id="{826DF047-98E3-5779-046A-1AF54A42EE88}"/>
              </a:ext>
            </a:extLst>
          </p:cNvPr>
          <p:cNvSpPr txBox="1"/>
          <p:nvPr/>
        </p:nvSpPr>
        <p:spPr>
          <a:xfrm>
            <a:off x="16563051" y="29068367"/>
            <a:ext cx="8236587" cy="2308324"/>
          </a:xfrm>
          <a:prstGeom prst="rect">
            <a:avLst/>
          </a:prstGeom>
          <a:solidFill>
            <a:schemeClr val="accent3">
              <a:lumMod val="60000"/>
              <a:lumOff val="40000"/>
            </a:schemeClr>
          </a:solidFill>
          <a:ln>
            <a:solidFill>
              <a:schemeClr val="tx1"/>
            </a:solidFill>
          </a:ln>
        </p:spPr>
        <p:txBody>
          <a:bodyPr wrap="square" rtlCol="0">
            <a:spAutoFit/>
          </a:bodyPr>
          <a:lstStyle/>
          <a:p>
            <a:pPr algn="ctr"/>
            <a:r>
              <a:rPr lang="en-IN" sz="2400" dirty="0">
                <a:latin typeface="Times New Roman" panose="02020603050405020304" pitchFamily="18" charset="0"/>
                <a:cs typeface="Times New Roman" panose="02020603050405020304" pitchFamily="18" charset="0"/>
              </a:rPr>
              <a:t>Opportunity</a:t>
            </a:r>
          </a:p>
          <a:p>
            <a:pPr algn="ctr"/>
            <a:endParaRPr lang="en-IN"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IN" sz="2400" dirty="0">
                <a:solidFill>
                  <a:schemeClr val="tx1"/>
                </a:solidFill>
                <a:latin typeface="Times New Roman" panose="02020603050405020304" pitchFamily="18" charset="0"/>
                <a:cs typeface="Times New Roman" panose="02020603050405020304" pitchFamily="18" charset="0"/>
              </a:rPr>
              <a:t>As everywhere the no. of patients of Oral Lichens Planus increases every year a lot of opportunity will be there</a:t>
            </a:r>
          </a:p>
          <a:p>
            <a:endParaRPr lang="en-IN" sz="2400" dirty="0">
              <a:latin typeface="Times New Roman" panose="02020603050405020304" pitchFamily="18" charset="0"/>
              <a:cs typeface="Times New Roman" panose="02020603050405020304" pitchFamily="18" charset="0"/>
            </a:endParaRPr>
          </a:p>
          <a:p>
            <a:endParaRPr lang="en-IN" sz="2400" dirty="0">
              <a:latin typeface="Times New Roman" panose="02020603050405020304" pitchFamily="18" charset="0"/>
              <a:cs typeface="Times New Roman" panose="02020603050405020304" pitchFamily="18" charset="0"/>
            </a:endParaRPr>
          </a:p>
        </p:txBody>
      </p:sp>
      <p:sp>
        <p:nvSpPr>
          <p:cNvPr id="40" name="TextBox 39">
            <a:extLst>
              <a:ext uri="{FF2B5EF4-FFF2-40B4-BE49-F238E27FC236}">
                <a16:creationId xmlns:a16="http://schemas.microsoft.com/office/drawing/2014/main" id="{7525CA4D-B316-DA3C-9436-A7B172DB12A2}"/>
              </a:ext>
            </a:extLst>
          </p:cNvPr>
          <p:cNvSpPr txBox="1"/>
          <p:nvPr/>
        </p:nvSpPr>
        <p:spPr>
          <a:xfrm>
            <a:off x="24793719" y="29078751"/>
            <a:ext cx="7887237" cy="2308324"/>
          </a:xfrm>
          <a:prstGeom prst="rect">
            <a:avLst/>
          </a:prstGeom>
          <a:solidFill>
            <a:schemeClr val="bg1">
              <a:lumMod val="95000"/>
            </a:schemeClr>
          </a:solidFill>
          <a:ln>
            <a:solidFill>
              <a:schemeClr val="tx1"/>
            </a:solidFill>
          </a:ln>
        </p:spPr>
        <p:txBody>
          <a:bodyPr wrap="square" rtlCol="0">
            <a:spAutoFit/>
          </a:bodyPr>
          <a:lstStyle/>
          <a:p>
            <a:pPr algn="ctr"/>
            <a:r>
              <a:rPr lang="en-IN" sz="2400" dirty="0">
                <a:latin typeface="Times New Roman" panose="02020603050405020304" pitchFamily="18" charset="0"/>
                <a:cs typeface="Times New Roman" panose="02020603050405020304" pitchFamily="18" charset="0"/>
              </a:rPr>
              <a:t>Threats</a:t>
            </a:r>
          </a:p>
          <a:p>
            <a:pPr algn="ctr"/>
            <a:endParaRPr lang="en-IN" sz="2400" dirty="0">
              <a:latin typeface="Times New Roman" panose="02020603050405020304" pitchFamily="18" charset="0"/>
              <a:cs typeface="Times New Roman" panose="02020603050405020304" pitchFamily="18" charset="0"/>
            </a:endParaRPr>
          </a:p>
          <a:p>
            <a:pPr marL="342900" lvl="0" indent="-342900" algn="just">
              <a:buFont typeface="Wingdings" panose="05000000000000000000" pitchFamily="2" charset="2"/>
              <a:buChar char="Ø"/>
            </a:pPr>
            <a:r>
              <a:rPr lang="en-IN" sz="2400" dirty="0">
                <a:solidFill>
                  <a:schemeClr val="tx1"/>
                </a:solidFill>
                <a:latin typeface="Times New Roman" panose="02020603050405020304" pitchFamily="18" charset="0"/>
                <a:cs typeface="Times New Roman" panose="02020603050405020304" pitchFamily="18" charset="0"/>
              </a:rPr>
              <a:t>Now, so many companies are selling this molecule for the same indication, and they have good field force and advertisement</a:t>
            </a:r>
            <a:endParaRPr lang="en-IN" sz="2400" dirty="0">
              <a:latin typeface="Times New Roman" panose="02020603050405020304" pitchFamily="18" charset="0"/>
              <a:cs typeface="Times New Roman" panose="02020603050405020304" pitchFamily="18" charset="0"/>
            </a:endParaRPr>
          </a:p>
          <a:p>
            <a:pPr lvl="0" algn="just"/>
            <a:endParaRPr lang="en-IN" sz="2400" dirty="0">
              <a:solidFill>
                <a:schemeClr val="tx1"/>
              </a:solidFill>
              <a:latin typeface="Times New Roman" panose="02020603050405020304" pitchFamily="18" charset="0"/>
              <a:cs typeface="Times New Roman" panose="02020603050405020304" pitchFamily="18" charset="0"/>
            </a:endParaRPr>
          </a:p>
        </p:txBody>
      </p:sp>
      <p:sp>
        <p:nvSpPr>
          <p:cNvPr id="41" name="TextBox 40">
            <a:extLst>
              <a:ext uri="{FF2B5EF4-FFF2-40B4-BE49-F238E27FC236}">
                <a16:creationId xmlns:a16="http://schemas.microsoft.com/office/drawing/2014/main" id="{ACE1D20A-1644-1A01-082E-B9806458BFCF}"/>
              </a:ext>
            </a:extLst>
          </p:cNvPr>
          <p:cNvSpPr txBox="1"/>
          <p:nvPr/>
        </p:nvSpPr>
        <p:spPr>
          <a:xfrm>
            <a:off x="16563054" y="25782036"/>
            <a:ext cx="16127775" cy="646331"/>
          </a:xfrm>
          <a:prstGeom prst="rect">
            <a:avLst/>
          </a:prstGeom>
          <a:solidFill>
            <a:schemeClr val="accent5">
              <a:lumMod val="60000"/>
              <a:lumOff val="40000"/>
            </a:schemeClr>
          </a:solidFill>
          <a:ln>
            <a:solidFill>
              <a:schemeClr val="tx1"/>
            </a:solidFill>
          </a:ln>
        </p:spPr>
        <p:txBody>
          <a:bodyPr wrap="square" rtlCol="0">
            <a:spAutoFit/>
          </a:bodyPr>
          <a:lstStyle/>
          <a:p>
            <a:pPr algn="ctr"/>
            <a:r>
              <a:rPr lang="en-IN" sz="3600" b="1" dirty="0">
                <a:latin typeface="Times New Roman" panose="02020603050405020304" pitchFamily="18" charset="0"/>
                <a:ea typeface="Verdana" panose="020B0604030504040204" pitchFamily="34" charset="0"/>
                <a:cs typeface="Times New Roman" panose="02020603050405020304" pitchFamily="18" charset="0"/>
              </a:rPr>
              <a:t>SWOT Analysis of Dulimus and Dulimus Forte</a:t>
            </a:r>
          </a:p>
        </p:txBody>
      </p:sp>
      <p:sp>
        <p:nvSpPr>
          <p:cNvPr id="42" name="TextBox 41">
            <a:extLst>
              <a:ext uri="{FF2B5EF4-FFF2-40B4-BE49-F238E27FC236}">
                <a16:creationId xmlns:a16="http://schemas.microsoft.com/office/drawing/2014/main" id="{3DC8DF7B-A70B-9EEA-4E30-8A36B4076929}"/>
              </a:ext>
            </a:extLst>
          </p:cNvPr>
          <p:cNvSpPr txBox="1"/>
          <p:nvPr/>
        </p:nvSpPr>
        <p:spPr>
          <a:xfrm>
            <a:off x="16563051" y="31376691"/>
            <a:ext cx="16135710" cy="646331"/>
          </a:xfrm>
          <a:prstGeom prst="rect">
            <a:avLst/>
          </a:prstGeom>
          <a:solidFill>
            <a:schemeClr val="accent5">
              <a:lumMod val="60000"/>
              <a:lumOff val="40000"/>
            </a:schemeClr>
          </a:solidFill>
          <a:ln>
            <a:solidFill>
              <a:schemeClr val="tx1"/>
            </a:solidFill>
          </a:ln>
        </p:spPr>
        <p:txBody>
          <a:bodyPr wrap="square" rtlCol="0">
            <a:spAutoFit/>
          </a:bodyPr>
          <a:lstStyle/>
          <a:p>
            <a:pPr algn="ctr"/>
            <a:r>
              <a:rPr lang="en-IN" sz="3600" b="1" dirty="0">
                <a:latin typeface="Times New Roman" panose="02020603050405020304" pitchFamily="18" charset="0"/>
                <a:ea typeface="Verdana" panose="020B0604030504040204" pitchFamily="34" charset="0"/>
                <a:cs typeface="Times New Roman" panose="02020603050405020304" pitchFamily="18" charset="0"/>
              </a:rPr>
              <a:t>Challenges Faced During Internship</a:t>
            </a:r>
          </a:p>
        </p:txBody>
      </p:sp>
      <p:sp>
        <p:nvSpPr>
          <p:cNvPr id="54" name="TextBox 53">
            <a:extLst>
              <a:ext uri="{FF2B5EF4-FFF2-40B4-BE49-F238E27FC236}">
                <a16:creationId xmlns:a16="http://schemas.microsoft.com/office/drawing/2014/main" id="{E20FEF24-2FF6-9FA9-D115-0CF8650FCAEF}"/>
              </a:ext>
            </a:extLst>
          </p:cNvPr>
          <p:cNvSpPr txBox="1"/>
          <p:nvPr/>
        </p:nvSpPr>
        <p:spPr>
          <a:xfrm>
            <a:off x="16563051" y="32017653"/>
            <a:ext cx="16117905" cy="2143920"/>
          </a:xfrm>
          <a:prstGeom prst="rect">
            <a:avLst/>
          </a:prstGeom>
          <a:noFill/>
          <a:ln>
            <a:solidFill>
              <a:schemeClr val="tx1"/>
            </a:solidFill>
          </a:ln>
        </p:spPr>
        <p:txBody>
          <a:bodyPr wrap="square">
            <a:spAutoFit/>
          </a:bodyPr>
          <a:lstStyle/>
          <a:p>
            <a:pPr marL="342900" lvl="0" indent="-342900" algn="just">
              <a:lnSpc>
                <a:spcPct val="107000"/>
              </a:lnSpc>
              <a:buFont typeface="Wingdings" panose="05000000000000000000" pitchFamily="2" charset="2"/>
              <a:buChar char="Ø"/>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Ø"/>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Takes time to adapt the office environment, but eventually everything went aligned.</a:t>
            </a:r>
          </a:p>
          <a:p>
            <a:pPr marL="342900" lvl="0" indent="-342900" algn="just">
              <a:lnSpc>
                <a:spcPct val="107000"/>
              </a:lnSpc>
              <a:buFont typeface="Wingdings" panose="05000000000000000000" pitchFamily="2" charset="2"/>
              <a:buChar char="Ø"/>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New lifestyle of being in corporate journey.</a:t>
            </a:r>
          </a:p>
          <a:p>
            <a:pPr marL="342900" lvl="0" indent="-342900" algn="just">
              <a:lnSpc>
                <a:spcPct val="107000"/>
              </a:lnSpc>
              <a:spcAft>
                <a:spcPts val="800"/>
              </a:spcAft>
              <a:buFont typeface="Wingdings" panose="05000000000000000000" pitchFamily="2" charset="2"/>
              <a:buChar char="Ø"/>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Sometimes, work goes overloaded, but somehow, I managed to complete on deadline given by Mentor</a:t>
            </a:r>
          </a:p>
          <a:p>
            <a:pPr lvl="0" algn="just">
              <a:lnSpc>
                <a:spcPct val="107000"/>
              </a:lnSpc>
              <a:spcAft>
                <a:spcPts val="800"/>
              </a:spcAft>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0" name="TextBox 49">
            <a:extLst>
              <a:ext uri="{FF2B5EF4-FFF2-40B4-BE49-F238E27FC236}">
                <a16:creationId xmlns:a16="http://schemas.microsoft.com/office/drawing/2014/main" id="{8C134582-DD7C-EC15-2632-75D5B8291FC6}"/>
              </a:ext>
            </a:extLst>
          </p:cNvPr>
          <p:cNvSpPr txBox="1"/>
          <p:nvPr/>
        </p:nvSpPr>
        <p:spPr>
          <a:xfrm>
            <a:off x="16541790" y="34131089"/>
            <a:ext cx="16156972" cy="646331"/>
          </a:xfrm>
          <a:prstGeom prst="rect">
            <a:avLst/>
          </a:prstGeom>
          <a:solidFill>
            <a:schemeClr val="accent5">
              <a:lumMod val="60000"/>
              <a:lumOff val="40000"/>
            </a:schemeClr>
          </a:solidFill>
          <a:ln>
            <a:solidFill>
              <a:schemeClr val="tx1"/>
            </a:solidFill>
          </a:ln>
        </p:spPr>
        <p:txBody>
          <a:bodyPr wrap="square" rtlCol="0">
            <a:spAutoFit/>
          </a:bodyPr>
          <a:lstStyle/>
          <a:p>
            <a:pPr algn="ctr"/>
            <a:r>
              <a:rPr lang="en-IN" sz="3600" b="1" dirty="0">
                <a:latin typeface="Times New Roman" panose="02020603050405020304" pitchFamily="18" charset="0"/>
                <a:ea typeface="Verdana" panose="020B0604030504040204" pitchFamily="34" charset="0"/>
                <a:cs typeface="Times New Roman" panose="02020603050405020304" pitchFamily="18" charset="0"/>
              </a:rPr>
              <a:t>Usefulness of Internship</a:t>
            </a:r>
          </a:p>
        </p:txBody>
      </p:sp>
      <p:sp>
        <p:nvSpPr>
          <p:cNvPr id="58" name="TextBox 57">
            <a:extLst>
              <a:ext uri="{FF2B5EF4-FFF2-40B4-BE49-F238E27FC236}">
                <a16:creationId xmlns:a16="http://schemas.microsoft.com/office/drawing/2014/main" id="{274E6222-551F-CEF8-C6FC-E49D68173247}"/>
              </a:ext>
            </a:extLst>
          </p:cNvPr>
          <p:cNvSpPr txBox="1"/>
          <p:nvPr/>
        </p:nvSpPr>
        <p:spPr>
          <a:xfrm>
            <a:off x="16541790" y="34780013"/>
            <a:ext cx="16149040" cy="4515210"/>
          </a:xfrm>
          <a:prstGeom prst="rect">
            <a:avLst/>
          </a:prstGeom>
          <a:noFill/>
          <a:ln>
            <a:solidFill>
              <a:schemeClr val="tx1"/>
            </a:solidFill>
          </a:ln>
        </p:spPr>
        <p:txBody>
          <a:bodyPr wrap="square">
            <a:spAutoFit/>
          </a:bodyPr>
          <a:lstStyle/>
          <a:p>
            <a:pPr lvl="0">
              <a:lnSpc>
                <a:spcPct val="107000"/>
              </a:lnSpc>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Understanding of:</a:t>
            </a:r>
          </a:p>
          <a:p>
            <a:pPr marL="342900" lvl="0" indent="-342900">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Competitive analysis.</a:t>
            </a:r>
          </a:p>
          <a:p>
            <a:pPr marL="342900" lvl="0" indent="-342900">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Pareto analysis.</a:t>
            </a:r>
          </a:p>
          <a:p>
            <a:pPr marL="342900" lvl="0" indent="-342900">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Trained field force (Presentations of 34 products with help of Visual Aid).</a:t>
            </a:r>
          </a:p>
          <a:p>
            <a:pPr marL="342900" lvl="0" indent="-342900">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Crunching of data.</a:t>
            </a:r>
          </a:p>
          <a:p>
            <a:pPr marL="342900" lvl="0" indent="-342900">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How </a:t>
            </a:r>
            <a:r>
              <a:rPr lang="en-IN" sz="2400" dirty="0">
                <a:latin typeface="Times New Roman" panose="02020603050405020304" pitchFamily="18" charset="0"/>
                <a:ea typeface="Calibri" panose="020F0502020204030204" pitchFamily="34" charset="0"/>
                <a:cs typeface="Times New Roman" panose="02020603050405020304" pitchFamily="18" charset="0"/>
              </a:rPr>
              <a:t>to Pitch to the Doctors for prescribing our Products.</a:t>
            </a:r>
          </a:p>
          <a:p>
            <a:pPr marL="342900" lvl="0" indent="-342900">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How to Conduct Interview of Sales officers.</a:t>
            </a:r>
          </a:p>
          <a:p>
            <a:pPr marL="342900" lvl="0" indent="-342900">
              <a:lnSpc>
                <a:spcPct val="107000"/>
              </a:lnSpc>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PowerPoint presentation and Visual aid making</a:t>
            </a:r>
          </a:p>
          <a:p>
            <a:pPr marL="342900" lvl="0" indent="-342900">
              <a:lnSpc>
                <a:spcPct val="107000"/>
              </a:lnSpc>
              <a:spcAft>
                <a:spcPts val="800"/>
              </a:spcAft>
              <a:buFont typeface="Wingdings" panose="05000000000000000000" pitchFamily="2" charset="2"/>
              <a:buChar char=""/>
            </a:pPr>
            <a:r>
              <a:rPr lang="en-IN" sz="2400" dirty="0">
                <a:effectLst/>
                <a:latin typeface="Times New Roman" panose="02020603050405020304" pitchFamily="18" charset="0"/>
                <a:ea typeface="Calibri" panose="020F0502020204030204" pitchFamily="34" charset="0"/>
                <a:cs typeface="Times New Roman" panose="02020603050405020304" pitchFamily="18" charset="0"/>
              </a:rPr>
              <a:t>Leadership and team management</a:t>
            </a:r>
          </a:p>
          <a:p>
            <a:pPr lvl="0">
              <a:lnSpc>
                <a:spcPct val="107000"/>
              </a:lnSpc>
              <a:spcAft>
                <a:spcPts val="800"/>
              </a:spcAft>
            </a:pPr>
            <a:endParaRPr lang="en-IN"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6" name="TextBox 55">
            <a:extLst>
              <a:ext uri="{FF2B5EF4-FFF2-40B4-BE49-F238E27FC236}">
                <a16:creationId xmlns:a16="http://schemas.microsoft.com/office/drawing/2014/main" id="{A2CA32D2-B1E0-92B5-13AA-182D855DAB8B}"/>
              </a:ext>
            </a:extLst>
          </p:cNvPr>
          <p:cNvSpPr txBox="1"/>
          <p:nvPr/>
        </p:nvSpPr>
        <p:spPr>
          <a:xfrm>
            <a:off x="16541790" y="39306734"/>
            <a:ext cx="16149039" cy="646331"/>
          </a:xfrm>
          <a:prstGeom prst="rect">
            <a:avLst/>
          </a:prstGeom>
          <a:solidFill>
            <a:schemeClr val="accent5">
              <a:lumMod val="60000"/>
              <a:lumOff val="40000"/>
            </a:schemeClr>
          </a:solidFill>
          <a:ln>
            <a:solidFill>
              <a:schemeClr val="tx1"/>
            </a:solidFill>
          </a:ln>
        </p:spPr>
        <p:txBody>
          <a:bodyPr wrap="square" rtlCol="0">
            <a:spAutoFit/>
          </a:bodyPr>
          <a:lstStyle/>
          <a:p>
            <a:pPr algn="ctr"/>
            <a:r>
              <a:rPr lang="en-IN" sz="3600" b="1" dirty="0">
                <a:latin typeface="Times New Roman" panose="02020603050405020304" pitchFamily="18" charset="0"/>
                <a:ea typeface="Verdana" panose="020B0604030504040204" pitchFamily="34" charset="0"/>
                <a:cs typeface="Times New Roman" panose="02020603050405020304" pitchFamily="18" charset="0"/>
              </a:rPr>
              <a:t>Suggestions</a:t>
            </a:r>
          </a:p>
        </p:txBody>
      </p:sp>
      <p:sp>
        <p:nvSpPr>
          <p:cNvPr id="60" name="TextBox 59">
            <a:extLst>
              <a:ext uri="{FF2B5EF4-FFF2-40B4-BE49-F238E27FC236}">
                <a16:creationId xmlns:a16="http://schemas.microsoft.com/office/drawing/2014/main" id="{20256D2D-5424-99DF-F7F7-BD39F0E6CFDD}"/>
              </a:ext>
            </a:extLst>
          </p:cNvPr>
          <p:cNvSpPr txBox="1"/>
          <p:nvPr/>
        </p:nvSpPr>
        <p:spPr>
          <a:xfrm>
            <a:off x="16541790" y="39964576"/>
            <a:ext cx="16139166" cy="3329694"/>
          </a:xfrm>
          <a:prstGeom prst="rect">
            <a:avLst/>
          </a:prstGeom>
          <a:noFill/>
          <a:ln>
            <a:solidFill>
              <a:schemeClr val="tx1"/>
            </a:solidFill>
          </a:ln>
        </p:spPr>
        <p:txBody>
          <a:bodyPr wrap="square">
            <a:spAutoFit/>
          </a:bodyPr>
          <a:lstStyle/>
          <a:p>
            <a:pPr lvl="0" algn="just">
              <a:lnSpc>
                <a:spcPct val="107000"/>
              </a:lnSpc>
              <a:tabLst>
                <a:tab pos="4819650" algn="l"/>
              </a:tabLst>
            </a:pPr>
            <a:endParaRPr lang="en-IN" sz="2400" dirty="0">
              <a:latin typeface="Times New Roman" panose="02020603050405020304" pitchFamily="18" charset="0"/>
              <a:ea typeface="DengXian" panose="02010600030101010101" pitchFamily="2" charset="-122"/>
              <a:cs typeface="Times New Roman" panose="02020603050405020304" pitchFamily="18" charset="0"/>
            </a:endParaRPr>
          </a:p>
          <a:p>
            <a:pPr marL="342900" lvl="0" indent="-342900" algn="just">
              <a:lnSpc>
                <a:spcPct val="107000"/>
              </a:lnSpc>
              <a:buFont typeface="Wingdings" panose="05000000000000000000" pitchFamily="2" charset="2"/>
              <a:buChar char="Ø"/>
              <a:tabLst>
                <a:tab pos="4819650" algn="l"/>
              </a:tabLst>
            </a:pPr>
            <a:r>
              <a:rPr lang="en-IN" sz="2400" dirty="0">
                <a:latin typeface="Times New Roman" panose="02020603050405020304" pitchFamily="18" charset="0"/>
                <a:ea typeface="DengXian" panose="02010600030101010101" pitchFamily="2" charset="-122"/>
                <a:cs typeface="Times New Roman" panose="02020603050405020304" pitchFamily="18" charset="0"/>
              </a:rPr>
              <a:t>Focused on to Increase Field Force in the Organization</a:t>
            </a:r>
          </a:p>
          <a:p>
            <a:pPr marL="342900" lvl="0" indent="-342900">
              <a:lnSpc>
                <a:spcPct val="107000"/>
              </a:lnSpc>
              <a:buFont typeface="Wingdings" panose="05000000000000000000" pitchFamily="2" charset="2"/>
              <a:buChar char="Ø"/>
              <a:tabLst>
                <a:tab pos="4819650" algn="l"/>
              </a:tabLst>
            </a:pPr>
            <a:r>
              <a:rPr lang="en-IN" sz="2400" dirty="0">
                <a:latin typeface="Times New Roman" panose="02020603050405020304" pitchFamily="18" charset="0"/>
                <a:ea typeface="DengXian" panose="02010600030101010101" pitchFamily="2" charset="-122"/>
                <a:cs typeface="Times New Roman" panose="02020603050405020304" pitchFamily="18" charset="0"/>
              </a:rPr>
              <a:t>More Focused on Promotional Strategy</a:t>
            </a:r>
          </a:p>
          <a:p>
            <a:pPr marL="342900" lvl="0" indent="-342900">
              <a:lnSpc>
                <a:spcPct val="107000"/>
              </a:lnSpc>
              <a:buFont typeface="Wingdings" panose="05000000000000000000" pitchFamily="2" charset="2"/>
              <a:buChar char="Ø"/>
              <a:tabLst>
                <a:tab pos="4819650" algn="l"/>
              </a:tabLst>
            </a:pPr>
            <a:r>
              <a:rPr lang="en-IN" sz="2400" dirty="0">
                <a:latin typeface="Times New Roman" panose="02020603050405020304" pitchFamily="18" charset="0"/>
                <a:ea typeface="DengXian" panose="02010600030101010101" pitchFamily="2" charset="-122"/>
                <a:cs typeface="Times New Roman" panose="02020603050405020304" pitchFamily="18" charset="0"/>
              </a:rPr>
              <a:t>Focus more on to Catering with Doctors</a:t>
            </a:r>
          </a:p>
          <a:p>
            <a:pPr lvl="0">
              <a:lnSpc>
                <a:spcPct val="107000"/>
              </a:lnSpc>
              <a:tabLst>
                <a:tab pos="4819650" algn="l"/>
              </a:tabLst>
            </a:pPr>
            <a:endParaRPr lang="en-IN" sz="2400" dirty="0">
              <a:latin typeface="Times New Roman" panose="02020603050405020304" pitchFamily="18" charset="0"/>
              <a:ea typeface="DengXian" panose="02010600030101010101" pitchFamily="2" charset="-122"/>
              <a:cs typeface="Times New Roman" panose="02020603050405020304" pitchFamily="18" charset="0"/>
            </a:endParaRPr>
          </a:p>
          <a:p>
            <a:pPr marL="342900" lvl="0" indent="-342900" algn="just">
              <a:lnSpc>
                <a:spcPct val="107000"/>
              </a:lnSpc>
              <a:buFont typeface="Wingdings" panose="05000000000000000000" pitchFamily="2" charset="2"/>
              <a:buChar char="Ø"/>
              <a:tabLst>
                <a:tab pos="4819650" algn="l"/>
              </a:tabLst>
            </a:pPr>
            <a:endParaRPr lang="en-IN" sz="2400" dirty="0">
              <a:effectLst/>
              <a:latin typeface="Times New Roman" panose="02020603050405020304" pitchFamily="18" charset="0"/>
              <a:ea typeface="DengXian" panose="02010600030101010101" pitchFamily="2" charset="-122"/>
              <a:cs typeface="Times New Roman" panose="02020603050405020304" pitchFamily="18" charset="0"/>
            </a:endParaRPr>
          </a:p>
          <a:p>
            <a:pPr lvl="0" algn="just">
              <a:lnSpc>
                <a:spcPct val="107000"/>
              </a:lnSpc>
              <a:spcAft>
                <a:spcPts val="800"/>
              </a:spcAft>
              <a:tabLst>
                <a:tab pos="4819650" algn="l"/>
              </a:tabLst>
            </a:pPr>
            <a:endParaRPr lang="en-IN" sz="2400" dirty="0">
              <a:effectLst/>
              <a:latin typeface="Times New Roman" panose="02020603050405020304" pitchFamily="18" charset="0"/>
              <a:ea typeface="DengXian" panose="02010600030101010101" pitchFamily="2" charset="-122"/>
              <a:cs typeface="Times New Roman" panose="02020603050405020304" pitchFamily="18" charset="0"/>
            </a:endParaRPr>
          </a:p>
          <a:p>
            <a:pPr lvl="0" algn="just">
              <a:lnSpc>
                <a:spcPct val="107000"/>
              </a:lnSpc>
              <a:spcAft>
                <a:spcPts val="800"/>
              </a:spcAft>
              <a:tabLst>
                <a:tab pos="4819650" algn="l"/>
              </a:tabLst>
            </a:pPr>
            <a:r>
              <a:rPr lang="en-IN" sz="2400" dirty="0">
                <a:effectLst/>
                <a:latin typeface="Times New Roman" panose="02020603050405020304" pitchFamily="18" charset="0"/>
                <a:ea typeface="DengXian" panose="02010600030101010101" pitchFamily="2" charset="-122"/>
                <a:cs typeface="Times New Roman" panose="02020603050405020304" pitchFamily="18" charset="0"/>
              </a:rPr>
              <a:t> </a:t>
            </a:r>
          </a:p>
        </p:txBody>
      </p:sp>
    </p:spTree>
    <p:extLst>
      <p:ext uri="{BB962C8B-B14F-4D97-AF65-F5344CB8AC3E}">
        <p14:creationId xmlns:p14="http://schemas.microsoft.com/office/powerpoint/2010/main" val="2241679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1213</TotalTime>
  <Words>1463</Words>
  <Application>Microsoft Office PowerPoint</Application>
  <PresentationFormat>Custom</PresentationFormat>
  <Paragraphs>172</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Rockwell</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Manish Sardana</dc:creator>
  <cp:lastModifiedBy>Sudhinder Singh Chowhan</cp:lastModifiedBy>
  <cp:revision>14</cp:revision>
  <dcterms:created xsi:type="dcterms:W3CDTF">2022-06-08T06:06:37Z</dcterms:created>
  <dcterms:modified xsi:type="dcterms:W3CDTF">2022-06-11T04:49:12Z</dcterms:modified>
</cp:coreProperties>
</file>