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Lst>
  <p:sldSz cx="35798125" cy="438912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10" d="100"/>
          <a:sy n="10" d="100"/>
        </p:scale>
        <p:origin x="2726" y="48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684860" y="7183123"/>
            <a:ext cx="30428406" cy="15280640"/>
          </a:xfrm>
        </p:spPr>
        <p:txBody>
          <a:bodyPr anchor="b"/>
          <a:lstStyle>
            <a:lvl1pPr algn="ctr">
              <a:defRPr sz="23489"/>
            </a:lvl1pPr>
          </a:lstStyle>
          <a:p>
            <a:r>
              <a:rPr lang="en-US"/>
              <a:t>Click to edit Master title style</a:t>
            </a:r>
            <a:endParaRPr lang="en-US" dirty="0"/>
          </a:p>
        </p:txBody>
      </p:sp>
      <p:sp>
        <p:nvSpPr>
          <p:cNvPr id="3" name="Subtitle 2"/>
          <p:cNvSpPr>
            <a:spLocks noGrp="1"/>
          </p:cNvSpPr>
          <p:nvPr>
            <p:ph type="subTitle" idx="1"/>
          </p:nvPr>
        </p:nvSpPr>
        <p:spPr>
          <a:xfrm>
            <a:off x="4474766" y="23053043"/>
            <a:ext cx="26848594" cy="10596877"/>
          </a:xfrm>
        </p:spPr>
        <p:txBody>
          <a:bodyPr/>
          <a:lstStyle>
            <a:lvl1pPr marL="0" indent="0" algn="ctr">
              <a:buNone/>
              <a:defRPr sz="9396"/>
            </a:lvl1pPr>
            <a:lvl2pPr marL="1789892" indent="0" algn="ctr">
              <a:buNone/>
              <a:defRPr sz="7830"/>
            </a:lvl2pPr>
            <a:lvl3pPr marL="3579785" indent="0" algn="ctr">
              <a:buNone/>
              <a:defRPr sz="7047"/>
            </a:lvl3pPr>
            <a:lvl4pPr marL="5369677" indent="0" algn="ctr">
              <a:buNone/>
              <a:defRPr sz="6264"/>
            </a:lvl4pPr>
            <a:lvl5pPr marL="7159569" indent="0" algn="ctr">
              <a:buNone/>
              <a:defRPr sz="6264"/>
            </a:lvl5pPr>
            <a:lvl6pPr marL="8949461" indent="0" algn="ctr">
              <a:buNone/>
              <a:defRPr sz="6264"/>
            </a:lvl6pPr>
            <a:lvl7pPr marL="10739354" indent="0" algn="ctr">
              <a:buNone/>
              <a:defRPr sz="6264"/>
            </a:lvl7pPr>
            <a:lvl8pPr marL="12529246" indent="0" algn="ctr">
              <a:buNone/>
              <a:defRPr sz="6264"/>
            </a:lvl8pPr>
            <a:lvl9pPr marL="14319138" indent="0" algn="ctr">
              <a:buNone/>
              <a:defRPr sz="6264"/>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19BBC26-43C5-48D5-B741-767485848946}" type="datetimeFigureOut">
              <a:rPr lang="en-IN" smtClean="0"/>
              <a:t>11-06-2022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0BF42AB-09EB-4932-98EA-EE92B92796E8}" type="slidenum">
              <a:rPr lang="en-IN" smtClean="0"/>
              <a:t>‹#›</a:t>
            </a:fld>
            <a:endParaRPr lang="en-IN"/>
          </a:p>
        </p:txBody>
      </p:sp>
    </p:spTree>
    <p:extLst>
      <p:ext uri="{BB962C8B-B14F-4D97-AF65-F5344CB8AC3E}">
        <p14:creationId xmlns:p14="http://schemas.microsoft.com/office/powerpoint/2010/main" val="1722176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19BBC26-43C5-48D5-B741-767485848946}" type="datetimeFigureOut">
              <a:rPr lang="en-IN" smtClean="0"/>
              <a:t>11-06-2022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0BF42AB-09EB-4932-98EA-EE92B92796E8}" type="slidenum">
              <a:rPr lang="en-IN" smtClean="0"/>
              <a:t>‹#›</a:t>
            </a:fld>
            <a:endParaRPr lang="en-IN"/>
          </a:p>
        </p:txBody>
      </p:sp>
    </p:spTree>
    <p:extLst>
      <p:ext uri="{BB962C8B-B14F-4D97-AF65-F5344CB8AC3E}">
        <p14:creationId xmlns:p14="http://schemas.microsoft.com/office/powerpoint/2010/main" val="22625630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5618035" y="2336800"/>
            <a:ext cx="7718971" cy="3719576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461123" y="2336800"/>
            <a:ext cx="22709436" cy="371957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19BBC26-43C5-48D5-B741-767485848946}" type="datetimeFigureOut">
              <a:rPr lang="en-IN" smtClean="0"/>
              <a:t>11-06-2022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0BF42AB-09EB-4932-98EA-EE92B92796E8}" type="slidenum">
              <a:rPr lang="en-IN" smtClean="0"/>
              <a:t>‹#›</a:t>
            </a:fld>
            <a:endParaRPr lang="en-IN"/>
          </a:p>
        </p:txBody>
      </p:sp>
    </p:spTree>
    <p:extLst>
      <p:ext uri="{BB962C8B-B14F-4D97-AF65-F5344CB8AC3E}">
        <p14:creationId xmlns:p14="http://schemas.microsoft.com/office/powerpoint/2010/main" val="35179098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19BBC26-43C5-48D5-B741-767485848946}" type="datetimeFigureOut">
              <a:rPr lang="en-IN" smtClean="0"/>
              <a:t>11-06-2022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0BF42AB-09EB-4932-98EA-EE92B92796E8}" type="slidenum">
              <a:rPr lang="en-IN" smtClean="0"/>
              <a:t>‹#›</a:t>
            </a:fld>
            <a:endParaRPr lang="en-IN"/>
          </a:p>
        </p:txBody>
      </p:sp>
    </p:spTree>
    <p:extLst>
      <p:ext uri="{BB962C8B-B14F-4D97-AF65-F5344CB8AC3E}">
        <p14:creationId xmlns:p14="http://schemas.microsoft.com/office/powerpoint/2010/main" val="25873504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442478" y="10942333"/>
            <a:ext cx="30875883" cy="18257517"/>
          </a:xfrm>
        </p:spPr>
        <p:txBody>
          <a:bodyPr anchor="b"/>
          <a:lstStyle>
            <a:lvl1pPr>
              <a:defRPr sz="23489"/>
            </a:lvl1pPr>
          </a:lstStyle>
          <a:p>
            <a:r>
              <a:rPr lang="en-US"/>
              <a:t>Click to edit Master title style</a:t>
            </a:r>
            <a:endParaRPr lang="en-US" dirty="0"/>
          </a:p>
        </p:txBody>
      </p:sp>
      <p:sp>
        <p:nvSpPr>
          <p:cNvPr id="3" name="Text Placeholder 2"/>
          <p:cNvSpPr>
            <a:spLocks noGrp="1"/>
          </p:cNvSpPr>
          <p:nvPr>
            <p:ph type="body" idx="1"/>
          </p:nvPr>
        </p:nvSpPr>
        <p:spPr>
          <a:xfrm>
            <a:off x="2442478" y="29372573"/>
            <a:ext cx="30875883" cy="9601197"/>
          </a:xfrm>
        </p:spPr>
        <p:txBody>
          <a:bodyPr/>
          <a:lstStyle>
            <a:lvl1pPr marL="0" indent="0">
              <a:buNone/>
              <a:defRPr sz="9396">
                <a:solidFill>
                  <a:schemeClr val="tx1"/>
                </a:solidFill>
              </a:defRPr>
            </a:lvl1pPr>
            <a:lvl2pPr marL="1789892" indent="0">
              <a:buNone/>
              <a:defRPr sz="7830">
                <a:solidFill>
                  <a:schemeClr val="tx1">
                    <a:tint val="75000"/>
                  </a:schemeClr>
                </a:solidFill>
              </a:defRPr>
            </a:lvl2pPr>
            <a:lvl3pPr marL="3579785" indent="0">
              <a:buNone/>
              <a:defRPr sz="7047">
                <a:solidFill>
                  <a:schemeClr val="tx1">
                    <a:tint val="75000"/>
                  </a:schemeClr>
                </a:solidFill>
              </a:defRPr>
            </a:lvl3pPr>
            <a:lvl4pPr marL="5369677" indent="0">
              <a:buNone/>
              <a:defRPr sz="6264">
                <a:solidFill>
                  <a:schemeClr val="tx1">
                    <a:tint val="75000"/>
                  </a:schemeClr>
                </a:solidFill>
              </a:defRPr>
            </a:lvl4pPr>
            <a:lvl5pPr marL="7159569" indent="0">
              <a:buNone/>
              <a:defRPr sz="6264">
                <a:solidFill>
                  <a:schemeClr val="tx1">
                    <a:tint val="75000"/>
                  </a:schemeClr>
                </a:solidFill>
              </a:defRPr>
            </a:lvl5pPr>
            <a:lvl6pPr marL="8949461" indent="0">
              <a:buNone/>
              <a:defRPr sz="6264">
                <a:solidFill>
                  <a:schemeClr val="tx1">
                    <a:tint val="75000"/>
                  </a:schemeClr>
                </a:solidFill>
              </a:defRPr>
            </a:lvl6pPr>
            <a:lvl7pPr marL="10739354" indent="0">
              <a:buNone/>
              <a:defRPr sz="6264">
                <a:solidFill>
                  <a:schemeClr val="tx1">
                    <a:tint val="75000"/>
                  </a:schemeClr>
                </a:solidFill>
              </a:defRPr>
            </a:lvl7pPr>
            <a:lvl8pPr marL="12529246" indent="0">
              <a:buNone/>
              <a:defRPr sz="6264">
                <a:solidFill>
                  <a:schemeClr val="tx1">
                    <a:tint val="75000"/>
                  </a:schemeClr>
                </a:solidFill>
              </a:defRPr>
            </a:lvl8pPr>
            <a:lvl9pPr marL="14319138" indent="0">
              <a:buNone/>
              <a:defRPr sz="6264">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19BBC26-43C5-48D5-B741-767485848946}" type="datetimeFigureOut">
              <a:rPr lang="en-IN" smtClean="0"/>
              <a:t>11-06-2022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0BF42AB-09EB-4932-98EA-EE92B92796E8}" type="slidenum">
              <a:rPr lang="en-IN" smtClean="0"/>
              <a:t>‹#›</a:t>
            </a:fld>
            <a:endParaRPr lang="en-IN"/>
          </a:p>
        </p:txBody>
      </p:sp>
    </p:spTree>
    <p:extLst>
      <p:ext uri="{BB962C8B-B14F-4D97-AF65-F5344CB8AC3E}">
        <p14:creationId xmlns:p14="http://schemas.microsoft.com/office/powerpoint/2010/main" val="6280000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461121" y="11684000"/>
            <a:ext cx="15214203" cy="27848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8122801" y="11684000"/>
            <a:ext cx="15214203" cy="27848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19BBC26-43C5-48D5-B741-767485848946}" type="datetimeFigureOut">
              <a:rPr lang="en-IN" smtClean="0"/>
              <a:t>11-06-2022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B0BF42AB-09EB-4932-98EA-EE92B92796E8}" type="slidenum">
              <a:rPr lang="en-IN" smtClean="0"/>
              <a:t>‹#›</a:t>
            </a:fld>
            <a:endParaRPr lang="en-IN"/>
          </a:p>
        </p:txBody>
      </p:sp>
    </p:spTree>
    <p:extLst>
      <p:ext uri="{BB962C8B-B14F-4D97-AF65-F5344CB8AC3E}">
        <p14:creationId xmlns:p14="http://schemas.microsoft.com/office/powerpoint/2010/main" val="39039211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465784" y="2336810"/>
            <a:ext cx="30875883" cy="8483603"/>
          </a:xfrm>
        </p:spPr>
        <p:txBody>
          <a:bodyPr/>
          <a:lstStyle/>
          <a:p>
            <a:r>
              <a:rPr lang="en-US"/>
              <a:t>Click to edit Master title style</a:t>
            </a:r>
            <a:endParaRPr lang="en-US" dirty="0"/>
          </a:p>
        </p:txBody>
      </p:sp>
      <p:sp>
        <p:nvSpPr>
          <p:cNvPr id="3" name="Text Placeholder 2"/>
          <p:cNvSpPr>
            <a:spLocks noGrp="1"/>
          </p:cNvSpPr>
          <p:nvPr>
            <p:ph type="body" idx="1"/>
          </p:nvPr>
        </p:nvSpPr>
        <p:spPr>
          <a:xfrm>
            <a:off x="2465788" y="10759443"/>
            <a:ext cx="15144282" cy="5273037"/>
          </a:xfrm>
        </p:spPr>
        <p:txBody>
          <a:bodyPr anchor="b"/>
          <a:lstStyle>
            <a:lvl1pPr marL="0" indent="0">
              <a:buNone/>
              <a:defRPr sz="9396" b="1"/>
            </a:lvl1pPr>
            <a:lvl2pPr marL="1789892" indent="0">
              <a:buNone/>
              <a:defRPr sz="7830" b="1"/>
            </a:lvl2pPr>
            <a:lvl3pPr marL="3579785" indent="0">
              <a:buNone/>
              <a:defRPr sz="7047" b="1"/>
            </a:lvl3pPr>
            <a:lvl4pPr marL="5369677" indent="0">
              <a:buNone/>
              <a:defRPr sz="6264" b="1"/>
            </a:lvl4pPr>
            <a:lvl5pPr marL="7159569" indent="0">
              <a:buNone/>
              <a:defRPr sz="6264" b="1"/>
            </a:lvl5pPr>
            <a:lvl6pPr marL="8949461" indent="0">
              <a:buNone/>
              <a:defRPr sz="6264" b="1"/>
            </a:lvl6pPr>
            <a:lvl7pPr marL="10739354" indent="0">
              <a:buNone/>
              <a:defRPr sz="6264" b="1"/>
            </a:lvl7pPr>
            <a:lvl8pPr marL="12529246" indent="0">
              <a:buNone/>
              <a:defRPr sz="6264" b="1"/>
            </a:lvl8pPr>
            <a:lvl9pPr marL="14319138" indent="0">
              <a:buNone/>
              <a:defRPr sz="6264" b="1"/>
            </a:lvl9pPr>
          </a:lstStyle>
          <a:p>
            <a:pPr lvl="0"/>
            <a:r>
              <a:rPr lang="en-US"/>
              <a:t>Click to edit Master text styles</a:t>
            </a:r>
          </a:p>
        </p:txBody>
      </p:sp>
      <p:sp>
        <p:nvSpPr>
          <p:cNvPr id="4" name="Content Placeholder 3"/>
          <p:cNvSpPr>
            <a:spLocks noGrp="1"/>
          </p:cNvSpPr>
          <p:nvPr>
            <p:ph sz="half" idx="2"/>
          </p:nvPr>
        </p:nvSpPr>
        <p:spPr>
          <a:xfrm>
            <a:off x="2465788" y="16032480"/>
            <a:ext cx="15144282" cy="235813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8122803" y="10759443"/>
            <a:ext cx="15218866" cy="5273037"/>
          </a:xfrm>
        </p:spPr>
        <p:txBody>
          <a:bodyPr anchor="b"/>
          <a:lstStyle>
            <a:lvl1pPr marL="0" indent="0">
              <a:buNone/>
              <a:defRPr sz="9396" b="1"/>
            </a:lvl1pPr>
            <a:lvl2pPr marL="1789892" indent="0">
              <a:buNone/>
              <a:defRPr sz="7830" b="1"/>
            </a:lvl2pPr>
            <a:lvl3pPr marL="3579785" indent="0">
              <a:buNone/>
              <a:defRPr sz="7047" b="1"/>
            </a:lvl3pPr>
            <a:lvl4pPr marL="5369677" indent="0">
              <a:buNone/>
              <a:defRPr sz="6264" b="1"/>
            </a:lvl4pPr>
            <a:lvl5pPr marL="7159569" indent="0">
              <a:buNone/>
              <a:defRPr sz="6264" b="1"/>
            </a:lvl5pPr>
            <a:lvl6pPr marL="8949461" indent="0">
              <a:buNone/>
              <a:defRPr sz="6264" b="1"/>
            </a:lvl6pPr>
            <a:lvl7pPr marL="10739354" indent="0">
              <a:buNone/>
              <a:defRPr sz="6264" b="1"/>
            </a:lvl7pPr>
            <a:lvl8pPr marL="12529246" indent="0">
              <a:buNone/>
              <a:defRPr sz="6264" b="1"/>
            </a:lvl8pPr>
            <a:lvl9pPr marL="14319138" indent="0">
              <a:buNone/>
              <a:defRPr sz="6264" b="1"/>
            </a:lvl9pPr>
          </a:lstStyle>
          <a:p>
            <a:pPr lvl="0"/>
            <a:r>
              <a:rPr lang="en-US"/>
              <a:t>Click to edit Master text styles</a:t>
            </a:r>
          </a:p>
        </p:txBody>
      </p:sp>
      <p:sp>
        <p:nvSpPr>
          <p:cNvPr id="6" name="Content Placeholder 5"/>
          <p:cNvSpPr>
            <a:spLocks noGrp="1"/>
          </p:cNvSpPr>
          <p:nvPr>
            <p:ph sz="quarter" idx="4"/>
          </p:nvPr>
        </p:nvSpPr>
        <p:spPr>
          <a:xfrm>
            <a:off x="18122803" y="16032480"/>
            <a:ext cx="15218866" cy="235813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19BBC26-43C5-48D5-B741-767485848946}" type="datetimeFigureOut">
              <a:rPr lang="en-IN" smtClean="0"/>
              <a:t>11-06-2022</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B0BF42AB-09EB-4932-98EA-EE92B92796E8}" type="slidenum">
              <a:rPr lang="en-IN" smtClean="0"/>
              <a:t>‹#›</a:t>
            </a:fld>
            <a:endParaRPr lang="en-IN"/>
          </a:p>
        </p:txBody>
      </p:sp>
    </p:spTree>
    <p:extLst>
      <p:ext uri="{BB962C8B-B14F-4D97-AF65-F5344CB8AC3E}">
        <p14:creationId xmlns:p14="http://schemas.microsoft.com/office/powerpoint/2010/main" val="6709807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19BBC26-43C5-48D5-B741-767485848946}" type="datetimeFigureOut">
              <a:rPr lang="en-IN" smtClean="0"/>
              <a:t>11-06-2022</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B0BF42AB-09EB-4932-98EA-EE92B92796E8}" type="slidenum">
              <a:rPr lang="en-IN" smtClean="0"/>
              <a:t>‹#›</a:t>
            </a:fld>
            <a:endParaRPr lang="en-IN"/>
          </a:p>
        </p:txBody>
      </p:sp>
    </p:spTree>
    <p:extLst>
      <p:ext uri="{BB962C8B-B14F-4D97-AF65-F5344CB8AC3E}">
        <p14:creationId xmlns:p14="http://schemas.microsoft.com/office/powerpoint/2010/main" val="32471162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9BBC26-43C5-48D5-B741-767485848946}" type="datetimeFigureOut">
              <a:rPr lang="en-IN" smtClean="0"/>
              <a:t>11-06-2022</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B0BF42AB-09EB-4932-98EA-EE92B92796E8}" type="slidenum">
              <a:rPr lang="en-IN" smtClean="0"/>
              <a:t>‹#›</a:t>
            </a:fld>
            <a:endParaRPr lang="en-IN"/>
          </a:p>
        </p:txBody>
      </p:sp>
    </p:spTree>
    <p:extLst>
      <p:ext uri="{BB962C8B-B14F-4D97-AF65-F5344CB8AC3E}">
        <p14:creationId xmlns:p14="http://schemas.microsoft.com/office/powerpoint/2010/main" val="34800823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465784" y="2926080"/>
            <a:ext cx="11545827" cy="10241280"/>
          </a:xfrm>
        </p:spPr>
        <p:txBody>
          <a:bodyPr anchor="b"/>
          <a:lstStyle>
            <a:lvl1pPr>
              <a:defRPr sz="12528"/>
            </a:lvl1pPr>
          </a:lstStyle>
          <a:p>
            <a:r>
              <a:rPr lang="en-US"/>
              <a:t>Click to edit Master title style</a:t>
            </a:r>
            <a:endParaRPr lang="en-US" dirty="0"/>
          </a:p>
        </p:txBody>
      </p:sp>
      <p:sp>
        <p:nvSpPr>
          <p:cNvPr id="3" name="Content Placeholder 2"/>
          <p:cNvSpPr>
            <a:spLocks noGrp="1"/>
          </p:cNvSpPr>
          <p:nvPr>
            <p:ph idx="1"/>
          </p:nvPr>
        </p:nvSpPr>
        <p:spPr>
          <a:xfrm>
            <a:off x="15218866" y="6319530"/>
            <a:ext cx="18122801" cy="31191200"/>
          </a:xfrm>
        </p:spPr>
        <p:txBody>
          <a:bodyPr/>
          <a:lstStyle>
            <a:lvl1pPr>
              <a:defRPr sz="12528"/>
            </a:lvl1pPr>
            <a:lvl2pPr>
              <a:defRPr sz="10962"/>
            </a:lvl2pPr>
            <a:lvl3pPr>
              <a:defRPr sz="9396"/>
            </a:lvl3pPr>
            <a:lvl4pPr>
              <a:defRPr sz="7830"/>
            </a:lvl4pPr>
            <a:lvl5pPr>
              <a:defRPr sz="7830"/>
            </a:lvl5pPr>
            <a:lvl6pPr>
              <a:defRPr sz="7830"/>
            </a:lvl6pPr>
            <a:lvl7pPr>
              <a:defRPr sz="7830"/>
            </a:lvl7pPr>
            <a:lvl8pPr>
              <a:defRPr sz="7830"/>
            </a:lvl8pPr>
            <a:lvl9pPr>
              <a:defRPr sz="783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465784" y="13167360"/>
            <a:ext cx="11545827" cy="24394163"/>
          </a:xfrm>
        </p:spPr>
        <p:txBody>
          <a:bodyPr/>
          <a:lstStyle>
            <a:lvl1pPr marL="0" indent="0">
              <a:buNone/>
              <a:defRPr sz="6264"/>
            </a:lvl1pPr>
            <a:lvl2pPr marL="1789892" indent="0">
              <a:buNone/>
              <a:defRPr sz="5481"/>
            </a:lvl2pPr>
            <a:lvl3pPr marL="3579785" indent="0">
              <a:buNone/>
              <a:defRPr sz="4698"/>
            </a:lvl3pPr>
            <a:lvl4pPr marL="5369677" indent="0">
              <a:buNone/>
              <a:defRPr sz="3915"/>
            </a:lvl4pPr>
            <a:lvl5pPr marL="7159569" indent="0">
              <a:buNone/>
              <a:defRPr sz="3915"/>
            </a:lvl5pPr>
            <a:lvl6pPr marL="8949461" indent="0">
              <a:buNone/>
              <a:defRPr sz="3915"/>
            </a:lvl6pPr>
            <a:lvl7pPr marL="10739354" indent="0">
              <a:buNone/>
              <a:defRPr sz="3915"/>
            </a:lvl7pPr>
            <a:lvl8pPr marL="12529246" indent="0">
              <a:buNone/>
              <a:defRPr sz="3915"/>
            </a:lvl8pPr>
            <a:lvl9pPr marL="14319138" indent="0">
              <a:buNone/>
              <a:defRPr sz="3915"/>
            </a:lvl9pPr>
          </a:lstStyle>
          <a:p>
            <a:pPr lvl="0"/>
            <a:r>
              <a:rPr lang="en-US"/>
              <a:t>Click to edit Master text styles</a:t>
            </a:r>
          </a:p>
        </p:txBody>
      </p:sp>
      <p:sp>
        <p:nvSpPr>
          <p:cNvPr id="5" name="Date Placeholder 4"/>
          <p:cNvSpPr>
            <a:spLocks noGrp="1"/>
          </p:cNvSpPr>
          <p:nvPr>
            <p:ph type="dt" sz="half" idx="10"/>
          </p:nvPr>
        </p:nvSpPr>
        <p:spPr/>
        <p:txBody>
          <a:bodyPr/>
          <a:lstStyle/>
          <a:p>
            <a:fld id="{C19BBC26-43C5-48D5-B741-767485848946}" type="datetimeFigureOut">
              <a:rPr lang="en-IN" smtClean="0"/>
              <a:t>11-06-2022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B0BF42AB-09EB-4932-98EA-EE92B92796E8}" type="slidenum">
              <a:rPr lang="en-IN" smtClean="0"/>
              <a:t>‹#›</a:t>
            </a:fld>
            <a:endParaRPr lang="en-IN"/>
          </a:p>
        </p:txBody>
      </p:sp>
    </p:spTree>
    <p:extLst>
      <p:ext uri="{BB962C8B-B14F-4D97-AF65-F5344CB8AC3E}">
        <p14:creationId xmlns:p14="http://schemas.microsoft.com/office/powerpoint/2010/main" val="25679444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465784" y="2926080"/>
            <a:ext cx="11545827" cy="10241280"/>
          </a:xfrm>
        </p:spPr>
        <p:txBody>
          <a:bodyPr anchor="b"/>
          <a:lstStyle>
            <a:lvl1pPr>
              <a:defRPr sz="12528"/>
            </a:lvl1pPr>
          </a:lstStyle>
          <a:p>
            <a:r>
              <a:rPr lang="en-US"/>
              <a:t>Click to edit Master title style</a:t>
            </a:r>
            <a:endParaRPr lang="en-US" dirty="0"/>
          </a:p>
        </p:txBody>
      </p:sp>
      <p:sp>
        <p:nvSpPr>
          <p:cNvPr id="3" name="Picture Placeholder 2"/>
          <p:cNvSpPr>
            <a:spLocks noGrp="1" noChangeAspect="1"/>
          </p:cNvSpPr>
          <p:nvPr>
            <p:ph type="pic" idx="1"/>
          </p:nvPr>
        </p:nvSpPr>
        <p:spPr>
          <a:xfrm>
            <a:off x="15218866" y="6319530"/>
            <a:ext cx="18122801" cy="31191200"/>
          </a:xfrm>
        </p:spPr>
        <p:txBody>
          <a:bodyPr anchor="t"/>
          <a:lstStyle>
            <a:lvl1pPr marL="0" indent="0">
              <a:buNone/>
              <a:defRPr sz="12528"/>
            </a:lvl1pPr>
            <a:lvl2pPr marL="1789892" indent="0">
              <a:buNone/>
              <a:defRPr sz="10962"/>
            </a:lvl2pPr>
            <a:lvl3pPr marL="3579785" indent="0">
              <a:buNone/>
              <a:defRPr sz="9396"/>
            </a:lvl3pPr>
            <a:lvl4pPr marL="5369677" indent="0">
              <a:buNone/>
              <a:defRPr sz="7830"/>
            </a:lvl4pPr>
            <a:lvl5pPr marL="7159569" indent="0">
              <a:buNone/>
              <a:defRPr sz="7830"/>
            </a:lvl5pPr>
            <a:lvl6pPr marL="8949461" indent="0">
              <a:buNone/>
              <a:defRPr sz="7830"/>
            </a:lvl6pPr>
            <a:lvl7pPr marL="10739354" indent="0">
              <a:buNone/>
              <a:defRPr sz="7830"/>
            </a:lvl7pPr>
            <a:lvl8pPr marL="12529246" indent="0">
              <a:buNone/>
              <a:defRPr sz="7830"/>
            </a:lvl8pPr>
            <a:lvl9pPr marL="14319138" indent="0">
              <a:buNone/>
              <a:defRPr sz="7830"/>
            </a:lvl9pPr>
          </a:lstStyle>
          <a:p>
            <a:r>
              <a:rPr lang="en-US"/>
              <a:t>Click icon to add picture</a:t>
            </a:r>
            <a:endParaRPr lang="en-US" dirty="0"/>
          </a:p>
        </p:txBody>
      </p:sp>
      <p:sp>
        <p:nvSpPr>
          <p:cNvPr id="4" name="Text Placeholder 3"/>
          <p:cNvSpPr>
            <a:spLocks noGrp="1"/>
          </p:cNvSpPr>
          <p:nvPr>
            <p:ph type="body" sz="half" idx="2"/>
          </p:nvPr>
        </p:nvSpPr>
        <p:spPr>
          <a:xfrm>
            <a:off x="2465784" y="13167360"/>
            <a:ext cx="11545827" cy="24394163"/>
          </a:xfrm>
        </p:spPr>
        <p:txBody>
          <a:bodyPr/>
          <a:lstStyle>
            <a:lvl1pPr marL="0" indent="0">
              <a:buNone/>
              <a:defRPr sz="6264"/>
            </a:lvl1pPr>
            <a:lvl2pPr marL="1789892" indent="0">
              <a:buNone/>
              <a:defRPr sz="5481"/>
            </a:lvl2pPr>
            <a:lvl3pPr marL="3579785" indent="0">
              <a:buNone/>
              <a:defRPr sz="4698"/>
            </a:lvl3pPr>
            <a:lvl4pPr marL="5369677" indent="0">
              <a:buNone/>
              <a:defRPr sz="3915"/>
            </a:lvl4pPr>
            <a:lvl5pPr marL="7159569" indent="0">
              <a:buNone/>
              <a:defRPr sz="3915"/>
            </a:lvl5pPr>
            <a:lvl6pPr marL="8949461" indent="0">
              <a:buNone/>
              <a:defRPr sz="3915"/>
            </a:lvl6pPr>
            <a:lvl7pPr marL="10739354" indent="0">
              <a:buNone/>
              <a:defRPr sz="3915"/>
            </a:lvl7pPr>
            <a:lvl8pPr marL="12529246" indent="0">
              <a:buNone/>
              <a:defRPr sz="3915"/>
            </a:lvl8pPr>
            <a:lvl9pPr marL="14319138" indent="0">
              <a:buNone/>
              <a:defRPr sz="3915"/>
            </a:lvl9pPr>
          </a:lstStyle>
          <a:p>
            <a:pPr lvl="0"/>
            <a:r>
              <a:rPr lang="en-US"/>
              <a:t>Click to edit Master text styles</a:t>
            </a:r>
          </a:p>
        </p:txBody>
      </p:sp>
      <p:sp>
        <p:nvSpPr>
          <p:cNvPr id="5" name="Date Placeholder 4"/>
          <p:cNvSpPr>
            <a:spLocks noGrp="1"/>
          </p:cNvSpPr>
          <p:nvPr>
            <p:ph type="dt" sz="half" idx="10"/>
          </p:nvPr>
        </p:nvSpPr>
        <p:spPr/>
        <p:txBody>
          <a:bodyPr/>
          <a:lstStyle/>
          <a:p>
            <a:fld id="{C19BBC26-43C5-48D5-B741-767485848946}" type="datetimeFigureOut">
              <a:rPr lang="en-IN" smtClean="0"/>
              <a:t>11-06-2022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B0BF42AB-09EB-4932-98EA-EE92B92796E8}" type="slidenum">
              <a:rPr lang="en-IN" smtClean="0"/>
              <a:t>‹#›</a:t>
            </a:fld>
            <a:endParaRPr lang="en-IN"/>
          </a:p>
        </p:txBody>
      </p:sp>
    </p:spTree>
    <p:extLst>
      <p:ext uri="{BB962C8B-B14F-4D97-AF65-F5344CB8AC3E}">
        <p14:creationId xmlns:p14="http://schemas.microsoft.com/office/powerpoint/2010/main" val="20963777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461121" y="2336810"/>
            <a:ext cx="30875883" cy="848360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461121" y="11684000"/>
            <a:ext cx="30875883" cy="278485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461121" y="40680650"/>
            <a:ext cx="8054578" cy="2336800"/>
          </a:xfrm>
          <a:prstGeom prst="rect">
            <a:avLst/>
          </a:prstGeom>
        </p:spPr>
        <p:txBody>
          <a:bodyPr vert="horz" lIns="91440" tIns="45720" rIns="91440" bIns="45720" rtlCol="0" anchor="ctr"/>
          <a:lstStyle>
            <a:lvl1pPr algn="l">
              <a:defRPr sz="4698">
                <a:solidFill>
                  <a:schemeClr val="tx1">
                    <a:tint val="75000"/>
                  </a:schemeClr>
                </a:solidFill>
              </a:defRPr>
            </a:lvl1pPr>
          </a:lstStyle>
          <a:p>
            <a:fld id="{C19BBC26-43C5-48D5-B741-767485848946}" type="datetimeFigureOut">
              <a:rPr lang="en-IN" smtClean="0"/>
              <a:t>11-06-2022</a:t>
            </a:fld>
            <a:endParaRPr lang="en-IN"/>
          </a:p>
        </p:txBody>
      </p:sp>
      <p:sp>
        <p:nvSpPr>
          <p:cNvPr id="5" name="Footer Placeholder 4"/>
          <p:cNvSpPr>
            <a:spLocks noGrp="1"/>
          </p:cNvSpPr>
          <p:nvPr>
            <p:ph type="ftr" sz="quarter" idx="3"/>
          </p:nvPr>
        </p:nvSpPr>
        <p:spPr>
          <a:xfrm>
            <a:off x="11858129" y="40680650"/>
            <a:ext cx="12081867" cy="2336800"/>
          </a:xfrm>
          <a:prstGeom prst="rect">
            <a:avLst/>
          </a:prstGeom>
        </p:spPr>
        <p:txBody>
          <a:bodyPr vert="horz" lIns="91440" tIns="45720" rIns="91440" bIns="45720" rtlCol="0" anchor="ctr"/>
          <a:lstStyle>
            <a:lvl1pPr algn="ctr">
              <a:defRPr sz="4698">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25282426" y="40680650"/>
            <a:ext cx="8054578" cy="2336800"/>
          </a:xfrm>
          <a:prstGeom prst="rect">
            <a:avLst/>
          </a:prstGeom>
        </p:spPr>
        <p:txBody>
          <a:bodyPr vert="horz" lIns="91440" tIns="45720" rIns="91440" bIns="45720" rtlCol="0" anchor="ctr"/>
          <a:lstStyle>
            <a:lvl1pPr algn="r">
              <a:defRPr sz="4698">
                <a:solidFill>
                  <a:schemeClr val="tx1">
                    <a:tint val="75000"/>
                  </a:schemeClr>
                </a:solidFill>
              </a:defRPr>
            </a:lvl1pPr>
          </a:lstStyle>
          <a:p>
            <a:fld id="{B0BF42AB-09EB-4932-98EA-EE92B92796E8}" type="slidenum">
              <a:rPr lang="en-IN" smtClean="0"/>
              <a:t>‹#›</a:t>
            </a:fld>
            <a:endParaRPr lang="en-IN"/>
          </a:p>
        </p:txBody>
      </p:sp>
    </p:spTree>
    <p:extLst>
      <p:ext uri="{BB962C8B-B14F-4D97-AF65-F5344CB8AC3E}">
        <p14:creationId xmlns:p14="http://schemas.microsoft.com/office/powerpoint/2010/main" val="3485200091"/>
      </p:ext>
    </p:extLst>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3579785" rtl="0" eaLnBrk="1" latinLnBrk="0" hangingPunct="1">
        <a:lnSpc>
          <a:spcPct val="90000"/>
        </a:lnSpc>
        <a:spcBef>
          <a:spcPct val="0"/>
        </a:spcBef>
        <a:buNone/>
        <a:defRPr sz="17226" kern="1200">
          <a:solidFill>
            <a:schemeClr val="tx1"/>
          </a:solidFill>
          <a:latin typeface="+mj-lt"/>
          <a:ea typeface="+mj-ea"/>
          <a:cs typeface="+mj-cs"/>
        </a:defRPr>
      </a:lvl1pPr>
    </p:titleStyle>
    <p:bodyStyle>
      <a:lvl1pPr marL="894946" indent="-894946" algn="l" defTabSz="3579785" rtl="0" eaLnBrk="1" latinLnBrk="0" hangingPunct="1">
        <a:lnSpc>
          <a:spcPct val="90000"/>
        </a:lnSpc>
        <a:spcBef>
          <a:spcPts val="3915"/>
        </a:spcBef>
        <a:buFont typeface="Arial" panose="020B0604020202020204" pitchFamily="34" charset="0"/>
        <a:buChar char="•"/>
        <a:defRPr sz="10962" kern="1200">
          <a:solidFill>
            <a:schemeClr val="tx1"/>
          </a:solidFill>
          <a:latin typeface="+mn-lt"/>
          <a:ea typeface="+mn-ea"/>
          <a:cs typeface="+mn-cs"/>
        </a:defRPr>
      </a:lvl1pPr>
      <a:lvl2pPr marL="2684838" indent="-894946" algn="l" defTabSz="3579785" rtl="0" eaLnBrk="1" latinLnBrk="0" hangingPunct="1">
        <a:lnSpc>
          <a:spcPct val="90000"/>
        </a:lnSpc>
        <a:spcBef>
          <a:spcPts val="1957"/>
        </a:spcBef>
        <a:buFont typeface="Arial" panose="020B0604020202020204" pitchFamily="34" charset="0"/>
        <a:buChar char="•"/>
        <a:defRPr sz="9396" kern="1200">
          <a:solidFill>
            <a:schemeClr val="tx1"/>
          </a:solidFill>
          <a:latin typeface="+mn-lt"/>
          <a:ea typeface="+mn-ea"/>
          <a:cs typeface="+mn-cs"/>
        </a:defRPr>
      </a:lvl2pPr>
      <a:lvl3pPr marL="4474731" indent="-894946" algn="l" defTabSz="3579785" rtl="0" eaLnBrk="1" latinLnBrk="0" hangingPunct="1">
        <a:lnSpc>
          <a:spcPct val="90000"/>
        </a:lnSpc>
        <a:spcBef>
          <a:spcPts val="1957"/>
        </a:spcBef>
        <a:buFont typeface="Arial" panose="020B0604020202020204" pitchFamily="34" charset="0"/>
        <a:buChar char="•"/>
        <a:defRPr sz="7830" kern="1200">
          <a:solidFill>
            <a:schemeClr val="tx1"/>
          </a:solidFill>
          <a:latin typeface="+mn-lt"/>
          <a:ea typeface="+mn-ea"/>
          <a:cs typeface="+mn-cs"/>
        </a:defRPr>
      </a:lvl3pPr>
      <a:lvl4pPr marL="6264623" indent="-894946" algn="l" defTabSz="3579785" rtl="0" eaLnBrk="1" latinLnBrk="0" hangingPunct="1">
        <a:lnSpc>
          <a:spcPct val="90000"/>
        </a:lnSpc>
        <a:spcBef>
          <a:spcPts val="1957"/>
        </a:spcBef>
        <a:buFont typeface="Arial" panose="020B0604020202020204" pitchFamily="34" charset="0"/>
        <a:buChar char="•"/>
        <a:defRPr sz="7047" kern="1200">
          <a:solidFill>
            <a:schemeClr val="tx1"/>
          </a:solidFill>
          <a:latin typeface="+mn-lt"/>
          <a:ea typeface="+mn-ea"/>
          <a:cs typeface="+mn-cs"/>
        </a:defRPr>
      </a:lvl4pPr>
      <a:lvl5pPr marL="8054515" indent="-894946" algn="l" defTabSz="3579785" rtl="0" eaLnBrk="1" latinLnBrk="0" hangingPunct="1">
        <a:lnSpc>
          <a:spcPct val="90000"/>
        </a:lnSpc>
        <a:spcBef>
          <a:spcPts val="1957"/>
        </a:spcBef>
        <a:buFont typeface="Arial" panose="020B0604020202020204" pitchFamily="34" charset="0"/>
        <a:buChar char="•"/>
        <a:defRPr sz="7047" kern="1200">
          <a:solidFill>
            <a:schemeClr val="tx1"/>
          </a:solidFill>
          <a:latin typeface="+mn-lt"/>
          <a:ea typeface="+mn-ea"/>
          <a:cs typeface="+mn-cs"/>
        </a:defRPr>
      </a:lvl5pPr>
      <a:lvl6pPr marL="9844408" indent="-894946" algn="l" defTabSz="3579785" rtl="0" eaLnBrk="1" latinLnBrk="0" hangingPunct="1">
        <a:lnSpc>
          <a:spcPct val="90000"/>
        </a:lnSpc>
        <a:spcBef>
          <a:spcPts val="1957"/>
        </a:spcBef>
        <a:buFont typeface="Arial" panose="020B0604020202020204" pitchFamily="34" charset="0"/>
        <a:buChar char="•"/>
        <a:defRPr sz="7047" kern="1200">
          <a:solidFill>
            <a:schemeClr val="tx1"/>
          </a:solidFill>
          <a:latin typeface="+mn-lt"/>
          <a:ea typeface="+mn-ea"/>
          <a:cs typeface="+mn-cs"/>
        </a:defRPr>
      </a:lvl6pPr>
      <a:lvl7pPr marL="11634300" indent="-894946" algn="l" defTabSz="3579785" rtl="0" eaLnBrk="1" latinLnBrk="0" hangingPunct="1">
        <a:lnSpc>
          <a:spcPct val="90000"/>
        </a:lnSpc>
        <a:spcBef>
          <a:spcPts val="1957"/>
        </a:spcBef>
        <a:buFont typeface="Arial" panose="020B0604020202020204" pitchFamily="34" charset="0"/>
        <a:buChar char="•"/>
        <a:defRPr sz="7047" kern="1200">
          <a:solidFill>
            <a:schemeClr val="tx1"/>
          </a:solidFill>
          <a:latin typeface="+mn-lt"/>
          <a:ea typeface="+mn-ea"/>
          <a:cs typeface="+mn-cs"/>
        </a:defRPr>
      </a:lvl7pPr>
      <a:lvl8pPr marL="13424192" indent="-894946" algn="l" defTabSz="3579785" rtl="0" eaLnBrk="1" latinLnBrk="0" hangingPunct="1">
        <a:lnSpc>
          <a:spcPct val="90000"/>
        </a:lnSpc>
        <a:spcBef>
          <a:spcPts val="1957"/>
        </a:spcBef>
        <a:buFont typeface="Arial" panose="020B0604020202020204" pitchFamily="34" charset="0"/>
        <a:buChar char="•"/>
        <a:defRPr sz="7047" kern="1200">
          <a:solidFill>
            <a:schemeClr val="tx1"/>
          </a:solidFill>
          <a:latin typeface="+mn-lt"/>
          <a:ea typeface="+mn-ea"/>
          <a:cs typeface="+mn-cs"/>
        </a:defRPr>
      </a:lvl8pPr>
      <a:lvl9pPr marL="15214084" indent="-894946" algn="l" defTabSz="3579785" rtl="0" eaLnBrk="1" latinLnBrk="0" hangingPunct="1">
        <a:lnSpc>
          <a:spcPct val="90000"/>
        </a:lnSpc>
        <a:spcBef>
          <a:spcPts val="1957"/>
        </a:spcBef>
        <a:buFont typeface="Arial" panose="020B0604020202020204" pitchFamily="34" charset="0"/>
        <a:buChar char="•"/>
        <a:defRPr sz="7047" kern="1200">
          <a:solidFill>
            <a:schemeClr val="tx1"/>
          </a:solidFill>
          <a:latin typeface="+mn-lt"/>
          <a:ea typeface="+mn-ea"/>
          <a:cs typeface="+mn-cs"/>
        </a:defRPr>
      </a:lvl9pPr>
    </p:bodyStyle>
    <p:otherStyle>
      <a:defPPr>
        <a:defRPr lang="en-US"/>
      </a:defPPr>
      <a:lvl1pPr marL="0" algn="l" defTabSz="3579785" rtl="0" eaLnBrk="1" latinLnBrk="0" hangingPunct="1">
        <a:defRPr sz="7047" kern="1200">
          <a:solidFill>
            <a:schemeClr val="tx1"/>
          </a:solidFill>
          <a:latin typeface="+mn-lt"/>
          <a:ea typeface="+mn-ea"/>
          <a:cs typeface="+mn-cs"/>
        </a:defRPr>
      </a:lvl1pPr>
      <a:lvl2pPr marL="1789892" algn="l" defTabSz="3579785" rtl="0" eaLnBrk="1" latinLnBrk="0" hangingPunct="1">
        <a:defRPr sz="7047" kern="1200">
          <a:solidFill>
            <a:schemeClr val="tx1"/>
          </a:solidFill>
          <a:latin typeface="+mn-lt"/>
          <a:ea typeface="+mn-ea"/>
          <a:cs typeface="+mn-cs"/>
        </a:defRPr>
      </a:lvl2pPr>
      <a:lvl3pPr marL="3579785" algn="l" defTabSz="3579785" rtl="0" eaLnBrk="1" latinLnBrk="0" hangingPunct="1">
        <a:defRPr sz="7047" kern="1200">
          <a:solidFill>
            <a:schemeClr val="tx1"/>
          </a:solidFill>
          <a:latin typeface="+mn-lt"/>
          <a:ea typeface="+mn-ea"/>
          <a:cs typeface="+mn-cs"/>
        </a:defRPr>
      </a:lvl3pPr>
      <a:lvl4pPr marL="5369677" algn="l" defTabSz="3579785" rtl="0" eaLnBrk="1" latinLnBrk="0" hangingPunct="1">
        <a:defRPr sz="7047" kern="1200">
          <a:solidFill>
            <a:schemeClr val="tx1"/>
          </a:solidFill>
          <a:latin typeface="+mn-lt"/>
          <a:ea typeface="+mn-ea"/>
          <a:cs typeface="+mn-cs"/>
        </a:defRPr>
      </a:lvl4pPr>
      <a:lvl5pPr marL="7159569" algn="l" defTabSz="3579785" rtl="0" eaLnBrk="1" latinLnBrk="0" hangingPunct="1">
        <a:defRPr sz="7047" kern="1200">
          <a:solidFill>
            <a:schemeClr val="tx1"/>
          </a:solidFill>
          <a:latin typeface="+mn-lt"/>
          <a:ea typeface="+mn-ea"/>
          <a:cs typeface="+mn-cs"/>
        </a:defRPr>
      </a:lvl5pPr>
      <a:lvl6pPr marL="8949461" algn="l" defTabSz="3579785" rtl="0" eaLnBrk="1" latinLnBrk="0" hangingPunct="1">
        <a:defRPr sz="7047" kern="1200">
          <a:solidFill>
            <a:schemeClr val="tx1"/>
          </a:solidFill>
          <a:latin typeface="+mn-lt"/>
          <a:ea typeface="+mn-ea"/>
          <a:cs typeface="+mn-cs"/>
        </a:defRPr>
      </a:lvl6pPr>
      <a:lvl7pPr marL="10739354" algn="l" defTabSz="3579785" rtl="0" eaLnBrk="1" latinLnBrk="0" hangingPunct="1">
        <a:defRPr sz="7047" kern="1200">
          <a:solidFill>
            <a:schemeClr val="tx1"/>
          </a:solidFill>
          <a:latin typeface="+mn-lt"/>
          <a:ea typeface="+mn-ea"/>
          <a:cs typeface="+mn-cs"/>
        </a:defRPr>
      </a:lvl7pPr>
      <a:lvl8pPr marL="12529246" algn="l" defTabSz="3579785" rtl="0" eaLnBrk="1" latinLnBrk="0" hangingPunct="1">
        <a:defRPr sz="7047" kern="1200">
          <a:solidFill>
            <a:schemeClr val="tx1"/>
          </a:solidFill>
          <a:latin typeface="+mn-lt"/>
          <a:ea typeface="+mn-ea"/>
          <a:cs typeface="+mn-cs"/>
        </a:defRPr>
      </a:lvl8pPr>
      <a:lvl9pPr marL="14319138" algn="l" defTabSz="3579785" rtl="0" eaLnBrk="1" latinLnBrk="0" hangingPunct="1">
        <a:defRPr sz="704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emf"/><Relationship Id="rId3" Type="http://schemas.openxmlformats.org/officeDocument/2006/relationships/image" Target="../media/image2.png"/><Relationship Id="rId7" Type="http://schemas.openxmlformats.org/officeDocument/2006/relationships/image" Target="../media/image6.emf"/><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jpg"/><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73F717D-5576-4001-94C6-C7CEBF222876}"/>
              </a:ext>
            </a:extLst>
          </p:cNvPr>
          <p:cNvSpPr txBox="1"/>
          <p:nvPr/>
        </p:nvSpPr>
        <p:spPr>
          <a:xfrm>
            <a:off x="43765" y="37489"/>
            <a:ext cx="35754359" cy="3124702"/>
          </a:xfrm>
          <a:prstGeom prst="rect">
            <a:avLst/>
          </a:prstGeom>
          <a:solidFill>
            <a:schemeClr val="accent5">
              <a:lumMod val="75000"/>
            </a:schemeClr>
          </a:solidFill>
          <a:ln/>
        </p:spPr>
        <p:style>
          <a:lnRef idx="2">
            <a:schemeClr val="accent3">
              <a:shade val="50000"/>
            </a:schemeClr>
          </a:lnRef>
          <a:fillRef idx="1">
            <a:schemeClr val="accent3"/>
          </a:fillRef>
          <a:effectRef idx="0">
            <a:schemeClr val="accent3"/>
          </a:effectRef>
          <a:fontRef idx="minor">
            <a:schemeClr val="lt1"/>
          </a:fontRef>
        </p:style>
        <p:txBody>
          <a:bodyPr wrap="square" rtlCol="0" anchor="ctr">
            <a:spAutoFit/>
          </a:bodyPr>
          <a:lstStyle/>
          <a:p>
            <a:pPr algn="ctr"/>
            <a:r>
              <a:rPr lang="en-US" sz="96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BRAND PLAN OF “</a:t>
            </a:r>
            <a:r>
              <a:rPr lang="en-US" sz="96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Solifenacin</a:t>
            </a:r>
            <a:r>
              <a:rPr lang="en-US" sz="96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t>
            </a:r>
          </a:p>
          <a:p>
            <a:pPr algn="ctr"/>
            <a:endParaRPr lang="en-US" sz="88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a:p>
            <a:pPr algn="ctr"/>
            <a:endParaRPr lang="en-IN" sz="1305" dirty="0">
              <a:solidFill>
                <a:schemeClr val="bg2">
                  <a:lumMod val="50000"/>
                </a:schemeClr>
              </a:solidFill>
              <a:latin typeface="Times New Roman" panose="02020603050405020304" pitchFamily="18" charset="0"/>
              <a:cs typeface="Times New Roman" panose="02020603050405020304" pitchFamily="18" charset="0"/>
            </a:endParaRPr>
          </a:p>
        </p:txBody>
      </p:sp>
      <p:pic>
        <p:nvPicPr>
          <p:cNvPr id="12" name="Picture 11" descr="Logo, company name&#10;&#10;Description automatically generated">
            <a:extLst>
              <a:ext uri="{FF2B5EF4-FFF2-40B4-BE49-F238E27FC236}">
                <a16:creationId xmlns:a16="http://schemas.microsoft.com/office/drawing/2014/main" id="{85759EAC-2757-E1D4-F950-3A2CD2D64FA2}"/>
              </a:ext>
            </a:extLst>
          </p:cNvPr>
          <p:cNvPicPr>
            <a:picLocks noChangeAspect="1"/>
          </p:cNvPicPr>
          <p:nvPr/>
        </p:nvPicPr>
        <p:blipFill rotWithShape="1">
          <a:blip r:embed="rId2">
            <a:extLst>
              <a:ext uri="{28A0092B-C50C-407E-A947-70E740481C1C}">
                <a14:useLocalDpi xmlns:a14="http://schemas.microsoft.com/office/drawing/2010/main" val="0"/>
              </a:ext>
            </a:extLst>
          </a:blip>
          <a:srcRect t="12623" b="20884"/>
          <a:stretch/>
        </p:blipFill>
        <p:spPr>
          <a:xfrm>
            <a:off x="494013" y="732127"/>
            <a:ext cx="6364111" cy="1676430"/>
          </a:xfrm>
          <a:prstGeom prst="rect">
            <a:avLst/>
          </a:prstGeom>
          <a:ln>
            <a:solidFill>
              <a:schemeClr val="bg1"/>
            </a:solidFill>
          </a:ln>
          <a:effectLst>
            <a:outerShdw blurRad="292100" dist="139700" dir="2700000" algn="tl" rotWithShape="0">
              <a:srgbClr val="333333">
                <a:alpha val="65000"/>
              </a:srgbClr>
            </a:outerShdw>
          </a:effectLst>
        </p:spPr>
      </p:pic>
      <p:pic>
        <p:nvPicPr>
          <p:cNvPr id="10" name="Picture 9" descr="A picture containing company name&#10;&#10;Description automatically generated">
            <a:extLst>
              <a:ext uri="{FF2B5EF4-FFF2-40B4-BE49-F238E27FC236}">
                <a16:creationId xmlns:a16="http://schemas.microsoft.com/office/drawing/2014/main" id="{3066189C-E493-1056-A734-120E1A4A96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461303" y="596679"/>
            <a:ext cx="1988785" cy="1828407"/>
          </a:xfrm>
          <a:prstGeom prst="rect">
            <a:avLst/>
          </a:prstGeom>
          <a:ln>
            <a:solidFill>
              <a:schemeClr val="bg1"/>
            </a:solidFill>
          </a:ln>
          <a:effectLst>
            <a:outerShdw blurRad="292100" dist="139700" dir="2700000" algn="tl" rotWithShape="0">
              <a:srgbClr val="333333">
                <a:alpha val="65000"/>
              </a:srgbClr>
            </a:outerShdw>
          </a:effectLst>
        </p:spPr>
      </p:pic>
      <p:sp>
        <p:nvSpPr>
          <p:cNvPr id="14" name="TextBox 13">
            <a:extLst>
              <a:ext uri="{FF2B5EF4-FFF2-40B4-BE49-F238E27FC236}">
                <a16:creationId xmlns:a16="http://schemas.microsoft.com/office/drawing/2014/main" id="{3D6F3194-CA39-0150-C145-75A51DE6012B}"/>
              </a:ext>
            </a:extLst>
          </p:cNvPr>
          <p:cNvSpPr txBox="1"/>
          <p:nvPr/>
        </p:nvSpPr>
        <p:spPr>
          <a:xfrm>
            <a:off x="242339" y="3329999"/>
            <a:ext cx="17444834" cy="12198981"/>
          </a:xfrm>
          <a:prstGeom prst="rect">
            <a:avLst/>
          </a:prstGeom>
          <a:solidFill>
            <a:schemeClr val="tx1"/>
          </a:solidFill>
          <a:ln>
            <a:solidFill>
              <a:schemeClr val="accent5">
                <a:lumMod val="50000"/>
              </a:schemeClr>
            </a:solidFill>
          </a:ln>
        </p:spPr>
        <p:txBody>
          <a:bodyPr wrap="square" rtlCol="0">
            <a:spAutoFit/>
          </a:bodyPr>
          <a:lstStyle/>
          <a:p>
            <a:endParaRPr lang="en-IN" sz="1468" dirty="0"/>
          </a:p>
          <a:p>
            <a:endParaRPr lang="en-IN" sz="1468" dirty="0"/>
          </a:p>
          <a:p>
            <a:endParaRPr lang="en-IN" sz="1468" dirty="0"/>
          </a:p>
          <a:p>
            <a:endParaRPr lang="en-IN" sz="1468" dirty="0"/>
          </a:p>
          <a:p>
            <a:endParaRPr lang="en-IN" sz="1468" dirty="0"/>
          </a:p>
          <a:p>
            <a:pPr algn="just"/>
            <a:r>
              <a:rPr lang="en-IN" sz="2800" dirty="0">
                <a:solidFill>
                  <a:schemeClr val="bg1"/>
                </a:solidFill>
                <a:latin typeface="Times New Roman" panose="02020603050405020304" pitchFamily="18" charset="0"/>
                <a:cs typeface="Times New Roman" panose="02020603050405020304" pitchFamily="18" charset="0"/>
              </a:rPr>
              <a:t>Micro labs was incorporated on 7</a:t>
            </a:r>
            <a:r>
              <a:rPr lang="en-IN" sz="2800" baseline="30000" dirty="0">
                <a:solidFill>
                  <a:schemeClr val="bg1"/>
                </a:solidFill>
                <a:latin typeface="Times New Roman" panose="02020603050405020304" pitchFamily="18" charset="0"/>
                <a:cs typeface="Times New Roman" panose="02020603050405020304" pitchFamily="18" charset="0"/>
              </a:rPr>
              <a:t>th</a:t>
            </a:r>
            <a:r>
              <a:rPr lang="en-IN" sz="2800" dirty="0">
                <a:solidFill>
                  <a:schemeClr val="bg1"/>
                </a:solidFill>
                <a:latin typeface="Times New Roman" panose="02020603050405020304" pitchFamily="18" charset="0"/>
                <a:cs typeface="Times New Roman" panose="02020603050405020304" pitchFamily="18" charset="0"/>
              </a:rPr>
              <a:t> September 1973. </a:t>
            </a:r>
            <a:r>
              <a:rPr lang="en-US" sz="2800" dirty="0">
                <a:solidFill>
                  <a:schemeClr val="bg1"/>
                </a:solidFill>
                <a:latin typeface="Times New Roman" panose="02020603050405020304" pitchFamily="18" charset="0"/>
                <a:cs typeface="Times New Roman" panose="02020603050405020304" pitchFamily="18" charset="0"/>
              </a:rPr>
              <a:t>Micro Labs Limited's operating revenues range is Over INR 500 cr. </a:t>
            </a:r>
            <a:r>
              <a:rPr lang="en-IN" sz="2800" dirty="0">
                <a:solidFill>
                  <a:schemeClr val="bg1"/>
                </a:solidFill>
                <a:latin typeface="Times New Roman" panose="02020603050405020304" pitchFamily="18" charset="0"/>
                <a:cs typeface="Times New Roman" panose="02020603050405020304" pitchFamily="18" charset="0"/>
              </a:rPr>
              <a:t>It is a multifaceted healthcare organization with a proficient marketing team. Have manufacturing facilities and R&amp;D centres that are with international standards. It is ranked 14</a:t>
            </a:r>
            <a:r>
              <a:rPr lang="en-IN" sz="2800" baseline="30000" dirty="0">
                <a:solidFill>
                  <a:schemeClr val="bg1"/>
                </a:solidFill>
                <a:latin typeface="Times New Roman" panose="02020603050405020304" pitchFamily="18" charset="0"/>
                <a:cs typeface="Times New Roman" panose="02020603050405020304" pitchFamily="18" charset="0"/>
              </a:rPr>
              <a:t>th</a:t>
            </a:r>
            <a:r>
              <a:rPr lang="en-IN" sz="2800" dirty="0">
                <a:solidFill>
                  <a:schemeClr val="bg1"/>
                </a:solidFill>
                <a:latin typeface="Times New Roman" panose="02020603050405020304" pitchFamily="18" charset="0"/>
                <a:cs typeface="Times New Roman" panose="02020603050405020304" pitchFamily="18" charset="0"/>
              </a:rPr>
              <a:t> among prescriptions by SMSRC and 19</a:t>
            </a:r>
            <a:r>
              <a:rPr lang="en-IN" sz="2800" baseline="30000" dirty="0">
                <a:solidFill>
                  <a:schemeClr val="bg1"/>
                </a:solidFill>
                <a:latin typeface="Times New Roman" panose="02020603050405020304" pitchFamily="18" charset="0"/>
                <a:cs typeface="Times New Roman" panose="02020603050405020304" pitchFamily="18" charset="0"/>
              </a:rPr>
              <a:t>th</a:t>
            </a:r>
            <a:r>
              <a:rPr lang="en-IN" sz="2800" dirty="0">
                <a:solidFill>
                  <a:schemeClr val="bg1"/>
                </a:solidFill>
                <a:latin typeface="Times New Roman" panose="02020603050405020304" pitchFamily="18" charset="0"/>
                <a:cs typeface="Times New Roman" panose="02020603050405020304" pitchFamily="18" charset="0"/>
              </a:rPr>
              <a:t> in sales as per AWACS Mat. The company is well known for its brand “DOLO” while the portfolio includes some of the topmost brands in various specialities like Cardiology, Diabetology, Anti-infective , Ophthalmology, Pain, etc,. The company’s domestic market share is around 2% while it is among top 5 players in liver-therapy and in Oral Anti-diabetic segment. The company is placed 11</a:t>
            </a:r>
            <a:r>
              <a:rPr lang="en-IN" sz="2800" baseline="30000" dirty="0">
                <a:solidFill>
                  <a:schemeClr val="bg1"/>
                </a:solidFill>
                <a:latin typeface="Times New Roman" panose="02020603050405020304" pitchFamily="18" charset="0"/>
                <a:cs typeface="Times New Roman" panose="02020603050405020304" pitchFamily="18" charset="0"/>
              </a:rPr>
              <a:t>th</a:t>
            </a:r>
            <a:r>
              <a:rPr lang="en-IN" sz="2800" dirty="0">
                <a:solidFill>
                  <a:schemeClr val="bg1"/>
                </a:solidFill>
                <a:latin typeface="Times New Roman" panose="02020603050405020304" pitchFamily="18" charset="0"/>
                <a:cs typeface="Times New Roman" panose="02020603050405020304" pitchFamily="18" charset="0"/>
              </a:rPr>
              <a:t> in the Cardiovascular product division. Around 60% of the company’s domestic revenue is from Chronic segment. This financial year company’s export sales grew by about 35% while the domestic sales were moderate at 5% because of lower prescription-based sales due to COVID.</a:t>
            </a:r>
          </a:p>
          <a:p>
            <a:pPr algn="just"/>
            <a:endParaRPr lang="en-IN" sz="2800" dirty="0">
              <a:solidFill>
                <a:schemeClr val="bg1"/>
              </a:solidFill>
              <a:latin typeface="Times New Roman" panose="02020603050405020304" pitchFamily="18" charset="0"/>
              <a:cs typeface="Times New Roman" panose="02020603050405020304" pitchFamily="18" charset="0"/>
            </a:endParaRPr>
          </a:p>
          <a:p>
            <a:pPr algn="just"/>
            <a:endParaRPr lang="en-US" sz="2800" dirty="0">
              <a:solidFill>
                <a:schemeClr val="bg1"/>
              </a:solidFill>
              <a:latin typeface="Times New Roman" panose="02020603050405020304" pitchFamily="18" charset="0"/>
              <a:cs typeface="Times New Roman" panose="02020603050405020304" pitchFamily="18" charset="0"/>
            </a:endParaRPr>
          </a:p>
          <a:p>
            <a:pPr algn="just"/>
            <a:endParaRPr lang="en-US" sz="2800" dirty="0">
              <a:solidFill>
                <a:schemeClr val="bg1"/>
              </a:solidFill>
              <a:latin typeface="Times New Roman" panose="02020603050405020304" pitchFamily="18" charset="0"/>
              <a:cs typeface="Times New Roman" panose="02020603050405020304" pitchFamily="18" charset="0"/>
            </a:endParaRPr>
          </a:p>
          <a:p>
            <a:pPr algn="just"/>
            <a:r>
              <a:rPr lang="en-US" sz="2800" dirty="0">
                <a:solidFill>
                  <a:schemeClr val="bg1"/>
                </a:solidFill>
                <a:latin typeface="Times New Roman" panose="02020603050405020304" pitchFamily="18" charset="0"/>
                <a:cs typeface="Times New Roman" panose="02020603050405020304" pitchFamily="18" charset="0"/>
              </a:rPr>
              <a:t>Micro labs desires to not just be the  best, but a leader in the development, manufacturing and sales of premium pharmaceutical products. Micro labs wish to manufacture medicine of the highest standards and market it at affordable price across the globe.</a:t>
            </a:r>
          </a:p>
          <a:p>
            <a:pPr algn="just"/>
            <a:endParaRPr lang="en-IN" sz="2800" dirty="0">
              <a:solidFill>
                <a:schemeClr val="bg1"/>
              </a:solidFill>
              <a:latin typeface="Times New Roman" panose="02020603050405020304" pitchFamily="18" charset="0"/>
              <a:cs typeface="Times New Roman" panose="02020603050405020304" pitchFamily="18" charset="0"/>
            </a:endParaRPr>
          </a:p>
          <a:p>
            <a:pPr algn="just"/>
            <a:endParaRPr lang="en-US" sz="2800" dirty="0">
              <a:solidFill>
                <a:schemeClr val="bg1"/>
              </a:solidFill>
              <a:latin typeface="Times New Roman" panose="02020603050405020304" pitchFamily="18" charset="0"/>
              <a:cs typeface="Times New Roman" panose="02020603050405020304" pitchFamily="18" charset="0"/>
            </a:endParaRPr>
          </a:p>
          <a:p>
            <a:pPr algn="just"/>
            <a:endParaRPr lang="en-US" sz="2800" dirty="0">
              <a:solidFill>
                <a:schemeClr val="bg1"/>
              </a:solidFill>
              <a:latin typeface="Times New Roman" panose="02020603050405020304" pitchFamily="18" charset="0"/>
              <a:cs typeface="Times New Roman" panose="02020603050405020304" pitchFamily="18" charset="0"/>
            </a:endParaRPr>
          </a:p>
          <a:p>
            <a:pPr algn="just"/>
            <a:r>
              <a:rPr lang="en-US" sz="2800" dirty="0">
                <a:solidFill>
                  <a:schemeClr val="bg1"/>
                </a:solidFill>
                <a:latin typeface="Times New Roman" panose="02020603050405020304" pitchFamily="18" charset="0"/>
                <a:cs typeface="Times New Roman" panose="02020603050405020304" pitchFamily="18" charset="0"/>
              </a:rPr>
              <a:t>Micro labs aspires to deliver value through high-quality pharmaceutical products and to build brands across the therapeutic segments.</a:t>
            </a:r>
          </a:p>
          <a:p>
            <a:pPr algn="just"/>
            <a:endParaRPr lang="en-IN" sz="2800" dirty="0">
              <a:solidFill>
                <a:schemeClr val="bg1"/>
              </a:solidFill>
              <a:latin typeface="Times New Roman" panose="02020603050405020304" pitchFamily="18" charset="0"/>
              <a:cs typeface="Times New Roman" panose="02020603050405020304" pitchFamily="18" charset="0"/>
            </a:endParaRPr>
          </a:p>
          <a:p>
            <a:pPr algn="just"/>
            <a:endParaRPr lang="en-IN" sz="2800" dirty="0">
              <a:solidFill>
                <a:schemeClr val="bg1"/>
              </a:solidFill>
              <a:latin typeface="Times New Roman" panose="02020603050405020304" pitchFamily="18" charset="0"/>
              <a:cs typeface="Times New Roman" panose="02020603050405020304" pitchFamily="18" charset="0"/>
            </a:endParaRPr>
          </a:p>
          <a:p>
            <a:pPr algn="just"/>
            <a:endParaRPr lang="en-IN" sz="2800" dirty="0">
              <a:solidFill>
                <a:schemeClr val="bg1"/>
              </a:solidFill>
              <a:latin typeface="Times New Roman" panose="02020603050405020304" pitchFamily="18" charset="0"/>
              <a:cs typeface="Times New Roman" panose="02020603050405020304" pitchFamily="18" charset="0"/>
            </a:endParaRPr>
          </a:p>
          <a:p>
            <a:pPr algn="just"/>
            <a:r>
              <a:rPr lang="en-IN" sz="2800" dirty="0">
                <a:solidFill>
                  <a:schemeClr val="bg1"/>
                </a:solidFill>
                <a:latin typeface="Times New Roman" panose="02020603050405020304" pitchFamily="18" charset="0"/>
                <a:cs typeface="Times New Roman" panose="02020603050405020304" pitchFamily="18" charset="0"/>
              </a:rPr>
              <a:t>Micro Labs has Hierarchical Organization structure i.e., Top to bottom.</a:t>
            </a:r>
            <a:r>
              <a:rPr lang="en-US" sz="2800" dirty="0">
                <a:solidFill>
                  <a:schemeClr val="bg1"/>
                </a:solidFill>
                <a:latin typeface="Times New Roman" panose="02020603050405020304" pitchFamily="18" charset="0"/>
                <a:cs typeface="Times New Roman" panose="02020603050405020304" pitchFamily="18" charset="0"/>
              </a:rPr>
              <a:t> Employees are grouped with every employee having one clear supervisor.</a:t>
            </a:r>
          </a:p>
        </p:txBody>
      </p:sp>
      <p:sp>
        <p:nvSpPr>
          <p:cNvPr id="13" name="TextBox 12">
            <a:extLst>
              <a:ext uri="{FF2B5EF4-FFF2-40B4-BE49-F238E27FC236}">
                <a16:creationId xmlns:a16="http://schemas.microsoft.com/office/drawing/2014/main" id="{C641ABE5-9D11-B513-01BE-2C791847E88C}"/>
              </a:ext>
            </a:extLst>
          </p:cNvPr>
          <p:cNvSpPr txBox="1"/>
          <p:nvPr/>
        </p:nvSpPr>
        <p:spPr>
          <a:xfrm>
            <a:off x="5733371" y="3545958"/>
            <a:ext cx="6332950" cy="762124"/>
          </a:xfrm>
          <a:prstGeom prst="roundRect">
            <a:avLst/>
          </a:prstGeom>
          <a:solidFill>
            <a:schemeClr val="accent5">
              <a:lumMod val="75000"/>
            </a:schemeClr>
          </a:solidFill>
          <a:ln>
            <a:solidFill>
              <a:schemeClr val="tx1"/>
            </a:solidFill>
          </a:ln>
        </p:spPr>
        <p:style>
          <a:lnRef idx="1">
            <a:schemeClr val="accent4"/>
          </a:lnRef>
          <a:fillRef idx="2">
            <a:schemeClr val="accent4"/>
          </a:fillRef>
          <a:effectRef idx="1">
            <a:schemeClr val="accent4"/>
          </a:effectRef>
          <a:fontRef idx="minor">
            <a:schemeClr val="dk1"/>
          </a:fontRef>
        </p:style>
        <p:txBody>
          <a:bodyPr wrap="square" rtlCol="0" anchor="ctr">
            <a:spAutoFit/>
          </a:bodyPr>
          <a:lstStyle/>
          <a:p>
            <a:pPr algn="ctr">
              <a:lnSpc>
                <a:spcPct val="150000"/>
              </a:lnSpc>
            </a:pPr>
            <a:r>
              <a:rPr lang="en-US" sz="2936" dirty="0">
                <a:solidFill>
                  <a:schemeClr val="tx1"/>
                </a:solidFill>
                <a:latin typeface="Times New Roman" panose="02020603050405020304" pitchFamily="18" charset="0"/>
                <a:cs typeface="Times New Roman" panose="02020603050405020304" pitchFamily="18" charset="0"/>
              </a:rPr>
              <a:t>MICRO LABS LTD.</a:t>
            </a:r>
            <a:endParaRPr lang="en-IN" sz="2936" dirty="0">
              <a:solidFill>
                <a:schemeClr val="tx1"/>
              </a:solidFill>
              <a:latin typeface="Times New Roman" panose="02020603050405020304" pitchFamily="18" charset="0"/>
              <a:cs typeface="Times New Roman" panose="02020603050405020304" pitchFamily="18" charset="0"/>
            </a:endParaRPr>
          </a:p>
        </p:txBody>
      </p:sp>
      <p:sp>
        <p:nvSpPr>
          <p:cNvPr id="20" name="TextBox 19">
            <a:extLst>
              <a:ext uri="{FF2B5EF4-FFF2-40B4-BE49-F238E27FC236}">
                <a16:creationId xmlns:a16="http://schemas.microsoft.com/office/drawing/2014/main" id="{229CE2F0-483F-88DA-5D24-ADC9F6C484C2}"/>
              </a:ext>
            </a:extLst>
          </p:cNvPr>
          <p:cNvSpPr txBox="1"/>
          <p:nvPr/>
        </p:nvSpPr>
        <p:spPr>
          <a:xfrm>
            <a:off x="17983200" y="3354779"/>
            <a:ext cx="17496385" cy="9634561"/>
          </a:xfrm>
          <a:prstGeom prst="rect">
            <a:avLst/>
          </a:prstGeom>
          <a:solidFill>
            <a:schemeClr val="tx1"/>
          </a:solidFill>
          <a:ln>
            <a:solidFill>
              <a:schemeClr val="accent5">
                <a:lumMod val="50000"/>
              </a:schemeClr>
            </a:solidFill>
          </a:ln>
        </p:spPr>
        <p:txBody>
          <a:bodyPr wrap="square" rtlCol="0">
            <a:spAutoFit/>
          </a:bodyPr>
          <a:lstStyle/>
          <a:p>
            <a:endParaRPr lang="en-US" sz="1468" dirty="0"/>
          </a:p>
          <a:p>
            <a:endParaRPr lang="en-US" sz="1468" dirty="0"/>
          </a:p>
          <a:p>
            <a:endParaRPr lang="en-US" sz="1468" dirty="0"/>
          </a:p>
          <a:p>
            <a:endParaRPr lang="en-US" sz="1468" dirty="0"/>
          </a:p>
          <a:p>
            <a:endParaRPr lang="en-US" sz="1468" dirty="0"/>
          </a:p>
          <a:p>
            <a:endParaRPr lang="en-US" sz="1468" dirty="0"/>
          </a:p>
          <a:p>
            <a:pPr marL="372895" indent="-372895" algn="just">
              <a:buFont typeface="Arial" panose="020B0604020202020204" pitchFamily="34" charset="0"/>
              <a:buChar char="•"/>
            </a:pPr>
            <a:r>
              <a:rPr lang="en-US" sz="2800" dirty="0">
                <a:solidFill>
                  <a:schemeClr val="bg1"/>
                </a:solidFill>
                <a:latin typeface="Times New Roman" panose="02020603050405020304" pitchFamily="18" charset="0"/>
                <a:cs typeface="Times New Roman" panose="02020603050405020304" pitchFamily="18" charset="0"/>
              </a:rPr>
              <a:t>The pharmaceutical industry in India was valued at an estimated US$42 billion in 2021. </a:t>
            </a:r>
          </a:p>
          <a:p>
            <a:pPr marL="372895" indent="-372895" algn="just">
              <a:buFont typeface="Arial" panose="020B0604020202020204" pitchFamily="34" charset="0"/>
              <a:buChar char="•"/>
            </a:pPr>
            <a:r>
              <a:rPr lang="en-US" sz="2800" dirty="0">
                <a:solidFill>
                  <a:schemeClr val="bg1"/>
                </a:solidFill>
                <a:latin typeface="Times New Roman" panose="02020603050405020304" pitchFamily="18" charset="0"/>
                <a:cs typeface="Times New Roman" panose="02020603050405020304" pitchFamily="18" charset="0"/>
              </a:rPr>
              <a:t>India is the world's largest provider of generic medicines by volume, with a 20% share of total global pharmaceutical exports.</a:t>
            </a:r>
          </a:p>
          <a:p>
            <a:pPr marL="372895" indent="-372895" algn="just">
              <a:buFont typeface="Arial" panose="020B0604020202020204" pitchFamily="34" charset="0"/>
              <a:buChar char="•"/>
            </a:pPr>
            <a:r>
              <a:rPr lang="en-US" sz="2800" dirty="0">
                <a:solidFill>
                  <a:schemeClr val="bg1"/>
                </a:solidFill>
                <a:latin typeface="Times New Roman" panose="02020603050405020304" pitchFamily="18" charset="0"/>
                <a:cs typeface="Times New Roman" panose="02020603050405020304" pitchFamily="18" charset="0"/>
              </a:rPr>
              <a:t>It is also the largest vaccine supplier in the world by volume, accounting for more than 50% of all vaccines manufactured in the world.</a:t>
            </a:r>
          </a:p>
          <a:p>
            <a:pPr algn="just"/>
            <a:endParaRPr lang="en-US" sz="2800" dirty="0">
              <a:latin typeface="Times New Roman" panose="02020603050405020304" pitchFamily="18" charset="0"/>
              <a:cs typeface="Times New Roman" panose="02020603050405020304" pitchFamily="18" charset="0"/>
            </a:endParaRPr>
          </a:p>
          <a:p>
            <a:pPr algn="just"/>
            <a:r>
              <a:rPr lang="en-US" sz="2800" dirty="0">
                <a:latin typeface="Times New Roman" panose="02020603050405020304" pitchFamily="18" charset="0"/>
                <a:cs typeface="Times New Roman" panose="02020603050405020304" pitchFamily="18" charset="0"/>
              </a:rPr>
              <a:t> </a:t>
            </a:r>
          </a:p>
          <a:p>
            <a:pPr algn="just"/>
            <a:endParaRPr lang="en-US" sz="2800" dirty="0">
              <a:latin typeface="Times New Roman" panose="02020603050405020304" pitchFamily="18" charset="0"/>
              <a:cs typeface="Times New Roman" panose="02020603050405020304" pitchFamily="18" charset="0"/>
            </a:endParaRPr>
          </a:p>
          <a:p>
            <a:pPr algn="just"/>
            <a:endParaRPr lang="en-US" sz="2800" dirty="0">
              <a:latin typeface="Times New Roman" panose="02020603050405020304" pitchFamily="18" charset="0"/>
              <a:cs typeface="Times New Roman" panose="02020603050405020304" pitchFamily="18" charset="0"/>
            </a:endParaRPr>
          </a:p>
          <a:p>
            <a:pPr algn="just"/>
            <a:endParaRPr lang="en-US" sz="2800" dirty="0">
              <a:latin typeface="Times New Roman" panose="02020603050405020304" pitchFamily="18" charset="0"/>
              <a:cs typeface="Times New Roman" panose="02020603050405020304" pitchFamily="18" charset="0"/>
            </a:endParaRPr>
          </a:p>
          <a:p>
            <a:pPr algn="just"/>
            <a:r>
              <a:rPr lang="en-IN" sz="2800" dirty="0"/>
              <a:t>\</a:t>
            </a:r>
          </a:p>
          <a:p>
            <a:pPr algn="just"/>
            <a:endParaRPr lang="en-IN" sz="2800" dirty="0"/>
          </a:p>
          <a:p>
            <a:pPr algn="just"/>
            <a:endParaRPr lang="en-IN" sz="2800" dirty="0">
              <a:solidFill>
                <a:schemeClr val="bg1"/>
              </a:solidFill>
            </a:endParaRPr>
          </a:p>
          <a:p>
            <a:pPr marL="372895" indent="-372895" algn="just">
              <a:buFont typeface="Arial" panose="020B0604020202020204" pitchFamily="34" charset="0"/>
              <a:buChar char="•"/>
            </a:pPr>
            <a:r>
              <a:rPr lang="en-IN" sz="2800" dirty="0">
                <a:solidFill>
                  <a:schemeClr val="bg1"/>
                </a:solidFill>
                <a:latin typeface="Times New Roman" panose="02020603050405020304" pitchFamily="18" charset="0"/>
                <a:cs typeface="Times New Roman" panose="02020603050405020304" pitchFamily="18" charset="0"/>
              </a:rPr>
              <a:t>Cost efficiency</a:t>
            </a:r>
          </a:p>
          <a:p>
            <a:pPr marL="372895" indent="-372895" algn="just">
              <a:buFont typeface="Arial" panose="020B0604020202020204" pitchFamily="34" charset="0"/>
              <a:buChar char="•"/>
            </a:pPr>
            <a:r>
              <a:rPr lang="en-IN" sz="2800" dirty="0">
                <a:solidFill>
                  <a:schemeClr val="bg1"/>
                </a:solidFill>
                <a:latin typeface="Times New Roman" panose="02020603050405020304" pitchFamily="18" charset="0"/>
                <a:cs typeface="Times New Roman" panose="02020603050405020304" pitchFamily="18" charset="0"/>
              </a:rPr>
              <a:t>High economic growth along with increasing penetration of health insurance to push expenditure on healthcare and medicine in India.</a:t>
            </a:r>
          </a:p>
          <a:p>
            <a:pPr marL="372895" indent="-372895" algn="just">
              <a:buFont typeface="Arial" panose="020B0604020202020204" pitchFamily="34" charset="0"/>
              <a:buChar char="•"/>
            </a:pPr>
            <a:r>
              <a:rPr lang="en-IN" sz="2800" dirty="0">
                <a:solidFill>
                  <a:schemeClr val="bg1"/>
                </a:solidFill>
                <a:latin typeface="Times New Roman" panose="02020603050405020304" pitchFamily="18" charset="0"/>
                <a:cs typeface="Times New Roman" panose="02020603050405020304" pitchFamily="18" charset="0"/>
              </a:rPr>
              <a:t>Policy Support</a:t>
            </a:r>
          </a:p>
          <a:p>
            <a:pPr marL="372895" indent="-372895" algn="just">
              <a:buFont typeface="Arial" panose="020B0604020202020204" pitchFamily="34" charset="0"/>
              <a:buChar char="•"/>
            </a:pPr>
            <a:r>
              <a:rPr lang="en-IN" sz="2800" dirty="0">
                <a:solidFill>
                  <a:schemeClr val="bg1"/>
                </a:solidFill>
                <a:latin typeface="Times New Roman" panose="02020603050405020304" pitchFamily="18" charset="0"/>
                <a:cs typeface="Times New Roman" panose="02020603050405020304" pitchFamily="18" charset="0"/>
              </a:rPr>
              <a:t>Increasing investment </a:t>
            </a:r>
          </a:p>
          <a:p>
            <a:pPr algn="just"/>
            <a:endParaRPr lang="en-IN" sz="2800" dirty="0">
              <a:solidFill>
                <a:schemeClr val="bg1"/>
              </a:solidFill>
              <a:latin typeface="Times New Roman" panose="02020603050405020304" pitchFamily="18" charset="0"/>
              <a:cs typeface="Times New Roman" panose="02020603050405020304" pitchFamily="18" charset="0"/>
            </a:endParaRPr>
          </a:p>
        </p:txBody>
      </p:sp>
      <p:sp>
        <p:nvSpPr>
          <p:cNvPr id="21" name="TextBox 20">
            <a:extLst>
              <a:ext uri="{FF2B5EF4-FFF2-40B4-BE49-F238E27FC236}">
                <a16:creationId xmlns:a16="http://schemas.microsoft.com/office/drawing/2014/main" id="{02E31D1D-DA5C-C453-FB66-B8AEB10BF66B}"/>
              </a:ext>
            </a:extLst>
          </p:cNvPr>
          <p:cNvSpPr txBox="1"/>
          <p:nvPr/>
        </p:nvSpPr>
        <p:spPr>
          <a:xfrm>
            <a:off x="23602987" y="3589757"/>
            <a:ext cx="6538076" cy="762124"/>
          </a:xfrm>
          <a:prstGeom prst="roundRect">
            <a:avLst/>
          </a:prstGeom>
          <a:solidFill>
            <a:schemeClr val="accent5">
              <a:lumMod val="75000"/>
            </a:schemeClr>
          </a:solidFill>
          <a:ln>
            <a:solidFill>
              <a:schemeClr val="tx1"/>
            </a:solidFill>
          </a:ln>
        </p:spPr>
        <p:style>
          <a:lnRef idx="1">
            <a:schemeClr val="accent4"/>
          </a:lnRef>
          <a:fillRef idx="2">
            <a:schemeClr val="accent4"/>
          </a:fillRef>
          <a:effectRef idx="1">
            <a:schemeClr val="accent4"/>
          </a:effectRef>
          <a:fontRef idx="minor">
            <a:schemeClr val="dk1"/>
          </a:fontRef>
        </p:style>
        <p:txBody>
          <a:bodyPr wrap="square" rtlCol="0" anchor="ctr">
            <a:spAutoFit/>
          </a:bodyPr>
          <a:lstStyle/>
          <a:p>
            <a:pPr algn="ctr">
              <a:lnSpc>
                <a:spcPct val="150000"/>
              </a:lnSpc>
            </a:pPr>
            <a:r>
              <a:rPr lang="en-US" sz="2936" dirty="0">
                <a:solidFill>
                  <a:schemeClr val="tx1"/>
                </a:solidFill>
                <a:latin typeface="Times New Roman" panose="02020603050405020304" pitchFamily="18" charset="0"/>
                <a:cs typeface="Times New Roman" panose="02020603050405020304" pitchFamily="18" charset="0"/>
              </a:rPr>
              <a:t>PHARMACEUTICAL INDUSTRY</a:t>
            </a:r>
            <a:endParaRPr lang="en-IN" sz="2936" dirty="0">
              <a:solidFill>
                <a:schemeClr val="tx1"/>
              </a:solidFill>
              <a:latin typeface="Times New Roman" panose="02020603050405020304" pitchFamily="18" charset="0"/>
              <a:cs typeface="Times New Roman" panose="02020603050405020304" pitchFamily="18" charset="0"/>
            </a:endParaRPr>
          </a:p>
        </p:txBody>
      </p:sp>
      <p:pic>
        <p:nvPicPr>
          <p:cNvPr id="3" name="Picture 2" descr="Chart, bar chart&#10;&#10;Description automatically generated">
            <a:extLst>
              <a:ext uri="{FF2B5EF4-FFF2-40B4-BE49-F238E27FC236}">
                <a16:creationId xmlns:a16="http://schemas.microsoft.com/office/drawing/2014/main" id="{DB7101CA-EB34-8D55-EB46-EB742F1DFE8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374693" y="6810289"/>
            <a:ext cx="4612459" cy="3008261"/>
          </a:xfrm>
          <a:prstGeom prst="rect">
            <a:avLst/>
          </a:prstGeom>
          <a:ln>
            <a:solidFill>
              <a:schemeClr val="accent1">
                <a:lumMod val="50000"/>
              </a:schemeClr>
            </a:solidFill>
          </a:ln>
          <a:effectLst>
            <a:outerShdw blurRad="292100" dist="139700" dir="2700000" algn="tl" rotWithShape="0">
              <a:srgbClr val="333333">
                <a:alpha val="65000"/>
              </a:srgbClr>
            </a:outerShdw>
          </a:effectLst>
        </p:spPr>
      </p:pic>
      <p:sp>
        <p:nvSpPr>
          <p:cNvPr id="4" name="Arrow: Pentagon 3">
            <a:extLst>
              <a:ext uri="{FF2B5EF4-FFF2-40B4-BE49-F238E27FC236}">
                <a16:creationId xmlns:a16="http://schemas.microsoft.com/office/drawing/2014/main" id="{2C4D4661-9C20-9509-7EFB-8624A843C03B}"/>
              </a:ext>
            </a:extLst>
          </p:cNvPr>
          <p:cNvSpPr/>
          <p:nvPr/>
        </p:nvSpPr>
        <p:spPr>
          <a:xfrm>
            <a:off x="18280711" y="9282000"/>
            <a:ext cx="4384491" cy="633816"/>
          </a:xfrm>
          <a:prstGeom prst="homePlate">
            <a:avLst/>
          </a:prstGeom>
          <a:solidFill>
            <a:schemeClr val="accent5">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936" dirty="0">
                <a:solidFill>
                  <a:schemeClr val="tx1"/>
                </a:solidFill>
                <a:latin typeface="Times New Roman" panose="02020603050405020304" pitchFamily="18" charset="0"/>
                <a:cs typeface="Times New Roman" panose="02020603050405020304" pitchFamily="18" charset="0"/>
              </a:rPr>
              <a:t>Advantages in India</a:t>
            </a:r>
          </a:p>
        </p:txBody>
      </p:sp>
      <p:sp>
        <p:nvSpPr>
          <p:cNvPr id="22" name="TextBox 21">
            <a:extLst>
              <a:ext uri="{FF2B5EF4-FFF2-40B4-BE49-F238E27FC236}">
                <a16:creationId xmlns:a16="http://schemas.microsoft.com/office/drawing/2014/main" id="{22870595-7255-1968-0580-8FDC9417E517}"/>
              </a:ext>
            </a:extLst>
          </p:cNvPr>
          <p:cNvSpPr txBox="1"/>
          <p:nvPr/>
        </p:nvSpPr>
        <p:spPr>
          <a:xfrm>
            <a:off x="9200799" y="15770099"/>
            <a:ext cx="8492594" cy="16621217"/>
          </a:xfrm>
          <a:prstGeom prst="rect">
            <a:avLst/>
          </a:prstGeom>
          <a:solidFill>
            <a:schemeClr val="tx1"/>
          </a:solidFill>
          <a:ln>
            <a:solidFill>
              <a:schemeClr val="accent5">
                <a:lumMod val="50000"/>
              </a:schemeClr>
            </a:solidFill>
          </a:ln>
        </p:spPr>
        <p:txBody>
          <a:bodyPr wrap="square" rtlCol="0">
            <a:spAutoFit/>
          </a:bodyPr>
          <a:lstStyle/>
          <a:p>
            <a:endParaRPr lang="en-US" sz="1468" dirty="0"/>
          </a:p>
          <a:p>
            <a:endParaRPr lang="en-US" sz="1468" dirty="0"/>
          </a:p>
          <a:p>
            <a:endParaRPr lang="en-US" sz="1468" dirty="0"/>
          </a:p>
          <a:p>
            <a:endParaRPr lang="en-US" sz="1468" dirty="0"/>
          </a:p>
          <a:p>
            <a:pPr algn="just"/>
            <a:endParaRPr lang="en-IN" sz="2284" dirty="0">
              <a:solidFill>
                <a:schemeClr val="bg1"/>
              </a:solidFill>
              <a:latin typeface="Times New Roman" panose="02020603050405020304" pitchFamily="18" charset="0"/>
              <a:cs typeface="Times New Roman" panose="02020603050405020304" pitchFamily="18" charset="0"/>
            </a:endParaRPr>
          </a:p>
          <a:p>
            <a:pPr algn="just"/>
            <a:endParaRPr lang="en-IN" sz="2284" dirty="0">
              <a:solidFill>
                <a:schemeClr val="bg1"/>
              </a:solidFill>
              <a:latin typeface="Times New Roman" panose="02020603050405020304" pitchFamily="18" charset="0"/>
              <a:cs typeface="Times New Roman" panose="02020603050405020304" pitchFamily="18" charset="0"/>
            </a:endParaRPr>
          </a:p>
          <a:p>
            <a:pPr algn="just"/>
            <a:endParaRPr lang="en-IN" sz="2284" dirty="0">
              <a:solidFill>
                <a:schemeClr val="bg1"/>
              </a:solidFill>
              <a:latin typeface="Times New Roman" panose="02020603050405020304" pitchFamily="18" charset="0"/>
              <a:cs typeface="Times New Roman" panose="02020603050405020304" pitchFamily="18" charset="0"/>
            </a:endParaRPr>
          </a:p>
          <a:p>
            <a:pPr algn="just"/>
            <a:endParaRPr lang="en-IN" sz="2284" dirty="0">
              <a:solidFill>
                <a:schemeClr val="bg1"/>
              </a:solidFill>
              <a:latin typeface="Times New Roman" panose="02020603050405020304" pitchFamily="18" charset="0"/>
              <a:cs typeface="Times New Roman" panose="02020603050405020304" pitchFamily="18" charset="0"/>
            </a:endParaRPr>
          </a:p>
          <a:p>
            <a:pPr marL="466119" indent="-466119" algn="just">
              <a:buFont typeface="Arial" panose="020B0604020202020204" pitchFamily="34" charset="0"/>
              <a:buChar char="•"/>
            </a:pPr>
            <a:r>
              <a:rPr lang="en-US" sz="2800" dirty="0">
                <a:solidFill>
                  <a:schemeClr val="bg1"/>
                </a:solidFill>
                <a:latin typeface="Times New Roman" panose="02020603050405020304" pitchFamily="18" charset="0"/>
                <a:cs typeface="Times New Roman" panose="02020603050405020304" pitchFamily="18" charset="0"/>
              </a:rPr>
              <a:t>Government in India is stable, unlike in Afghanistan.</a:t>
            </a:r>
          </a:p>
          <a:p>
            <a:pPr marL="466119" indent="-466119" algn="just">
              <a:buFont typeface="Arial" panose="020B0604020202020204" pitchFamily="34" charset="0"/>
              <a:buChar char="•"/>
            </a:pPr>
            <a:r>
              <a:rPr lang="en-US" sz="2800" dirty="0">
                <a:solidFill>
                  <a:schemeClr val="bg1"/>
                </a:solidFill>
                <a:latin typeface="Times New Roman" panose="02020603050405020304" pitchFamily="18" charset="0"/>
                <a:cs typeface="Times New Roman" panose="02020603050405020304" pitchFamily="18" charset="0"/>
              </a:rPr>
              <a:t>Growing focus of the government toward pharma in India is a positive sign.</a:t>
            </a:r>
            <a:endParaRPr lang="en-IN" sz="2800" dirty="0">
              <a:solidFill>
                <a:schemeClr val="bg1"/>
              </a:solidFill>
              <a:latin typeface="Times New Roman" panose="02020603050405020304" pitchFamily="18" charset="0"/>
              <a:cs typeface="Times New Roman" panose="02020603050405020304" pitchFamily="18" charset="0"/>
            </a:endParaRPr>
          </a:p>
          <a:p>
            <a:pPr algn="just"/>
            <a:endParaRPr lang="en-IN" sz="2800" dirty="0">
              <a:solidFill>
                <a:schemeClr val="bg1"/>
              </a:solidFill>
              <a:latin typeface="Times New Roman" panose="02020603050405020304" pitchFamily="18" charset="0"/>
              <a:cs typeface="Times New Roman" panose="02020603050405020304" pitchFamily="18" charset="0"/>
            </a:endParaRPr>
          </a:p>
          <a:p>
            <a:pPr algn="just"/>
            <a:endParaRPr lang="en-IN" sz="2800" dirty="0">
              <a:solidFill>
                <a:schemeClr val="bg1"/>
              </a:solidFill>
              <a:latin typeface="Times New Roman" panose="02020603050405020304" pitchFamily="18" charset="0"/>
              <a:cs typeface="Times New Roman" panose="02020603050405020304" pitchFamily="18" charset="0"/>
            </a:endParaRPr>
          </a:p>
          <a:p>
            <a:pPr algn="just"/>
            <a:endParaRPr lang="en-IN" sz="2800" dirty="0">
              <a:solidFill>
                <a:schemeClr val="bg1"/>
              </a:solidFill>
              <a:latin typeface="Times New Roman" panose="02020603050405020304" pitchFamily="18" charset="0"/>
              <a:cs typeface="Times New Roman" panose="02020603050405020304" pitchFamily="18" charset="0"/>
            </a:endParaRPr>
          </a:p>
          <a:p>
            <a:pPr marL="466119" indent="-466119" algn="just">
              <a:buFont typeface="Arial" panose="020B0604020202020204" pitchFamily="34" charset="0"/>
              <a:buChar char="•"/>
            </a:pPr>
            <a:r>
              <a:rPr lang="en-US" sz="2800" dirty="0">
                <a:solidFill>
                  <a:schemeClr val="bg1"/>
                </a:solidFill>
                <a:latin typeface="Times New Roman" panose="02020603050405020304" pitchFamily="18" charset="0"/>
                <a:cs typeface="Times New Roman" panose="02020603050405020304" pitchFamily="18" charset="0"/>
              </a:rPr>
              <a:t>Capital expenditure in pharma is increasing.</a:t>
            </a:r>
          </a:p>
          <a:p>
            <a:pPr marL="466119" indent="-466119" algn="just">
              <a:buFont typeface="Arial" panose="020B0604020202020204" pitchFamily="34" charset="0"/>
              <a:buChar char="•"/>
            </a:pPr>
            <a:r>
              <a:rPr lang="en-US" sz="2800" dirty="0">
                <a:solidFill>
                  <a:schemeClr val="bg1"/>
                </a:solidFill>
                <a:latin typeface="Times New Roman" panose="02020603050405020304" pitchFamily="18" charset="0"/>
                <a:cs typeface="Times New Roman" panose="02020603050405020304" pitchFamily="18" charset="0"/>
              </a:rPr>
              <a:t>Healthcare spending by citizens in India is increasing.</a:t>
            </a:r>
          </a:p>
          <a:p>
            <a:pPr algn="just"/>
            <a:endParaRPr lang="en-IN" sz="2800" dirty="0">
              <a:solidFill>
                <a:schemeClr val="bg1"/>
              </a:solidFill>
              <a:latin typeface="Times New Roman" panose="02020603050405020304" pitchFamily="18" charset="0"/>
              <a:cs typeface="Times New Roman" panose="02020603050405020304" pitchFamily="18" charset="0"/>
            </a:endParaRPr>
          </a:p>
          <a:p>
            <a:pPr algn="just"/>
            <a:endParaRPr lang="en-IN" sz="2800" dirty="0">
              <a:solidFill>
                <a:schemeClr val="bg1"/>
              </a:solidFill>
              <a:latin typeface="Times New Roman" panose="02020603050405020304" pitchFamily="18" charset="0"/>
              <a:cs typeface="Times New Roman" panose="02020603050405020304" pitchFamily="18" charset="0"/>
            </a:endParaRPr>
          </a:p>
          <a:p>
            <a:pPr algn="just"/>
            <a:endParaRPr lang="en-IN" sz="2800" dirty="0">
              <a:solidFill>
                <a:schemeClr val="bg1"/>
              </a:solidFill>
              <a:latin typeface="Times New Roman" panose="02020603050405020304" pitchFamily="18" charset="0"/>
              <a:cs typeface="Times New Roman" panose="02020603050405020304" pitchFamily="18" charset="0"/>
            </a:endParaRPr>
          </a:p>
          <a:p>
            <a:pPr marL="372895" indent="-372895" algn="just">
              <a:buFont typeface="Arial" panose="020B0604020202020204" pitchFamily="34" charset="0"/>
              <a:buChar char="•"/>
            </a:pPr>
            <a:r>
              <a:rPr lang="en-US" sz="2800" dirty="0">
                <a:solidFill>
                  <a:schemeClr val="bg1"/>
                </a:solidFill>
                <a:latin typeface="Times New Roman" panose="02020603050405020304" pitchFamily="18" charset="0"/>
                <a:cs typeface="Times New Roman" panose="02020603050405020304" pitchFamily="18" charset="0"/>
              </a:rPr>
              <a:t>The population is getting older and specifically, this drug is more related to the old age people.</a:t>
            </a:r>
          </a:p>
          <a:p>
            <a:pPr algn="just"/>
            <a:endParaRPr lang="en-IN" sz="2800" dirty="0">
              <a:solidFill>
                <a:schemeClr val="bg1"/>
              </a:solidFill>
              <a:latin typeface="Times New Roman" panose="02020603050405020304" pitchFamily="18" charset="0"/>
              <a:cs typeface="Times New Roman" panose="02020603050405020304" pitchFamily="18" charset="0"/>
            </a:endParaRPr>
          </a:p>
          <a:p>
            <a:pPr algn="just"/>
            <a:endParaRPr lang="en-IN" sz="2800" dirty="0">
              <a:solidFill>
                <a:schemeClr val="bg1"/>
              </a:solidFill>
              <a:latin typeface="Times New Roman" panose="02020603050405020304" pitchFamily="18" charset="0"/>
              <a:cs typeface="Times New Roman" panose="02020603050405020304" pitchFamily="18" charset="0"/>
            </a:endParaRPr>
          </a:p>
          <a:p>
            <a:pPr algn="just"/>
            <a:endParaRPr lang="en-IN" sz="2800" dirty="0">
              <a:solidFill>
                <a:schemeClr val="bg1"/>
              </a:solidFill>
              <a:latin typeface="Times New Roman" panose="02020603050405020304" pitchFamily="18" charset="0"/>
              <a:cs typeface="Times New Roman" panose="02020603050405020304" pitchFamily="18" charset="0"/>
            </a:endParaRPr>
          </a:p>
          <a:p>
            <a:pPr marL="372895" indent="-372895" algn="just">
              <a:buFont typeface="Arial" panose="020B0604020202020204" pitchFamily="34" charset="0"/>
              <a:buChar char="•"/>
            </a:pPr>
            <a:r>
              <a:rPr lang="en-US" sz="2800" dirty="0">
                <a:solidFill>
                  <a:schemeClr val="bg1"/>
                </a:solidFill>
                <a:latin typeface="Times New Roman" panose="02020603050405020304" pitchFamily="18" charset="0"/>
                <a:cs typeface="Times New Roman" panose="02020603050405020304" pitchFamily="18" charset="0"/>
              </a:rPr>
              <a:t>Digitalization has made it easier for marketing campaigning.</a:t>
            </a:r>
          </a:p>
          <a:p>
            <a:pPr marL="372895" indent="-372895" algn="just">
              <a:buFont typeface="Arial" panose="020B0604020202020204" pitchFamily="34" charset="0"/>
              <a:buChar char="•"/>
            </a:pPr>
            <a:r>
              <a:rPr lang="en-US" sz="2800" dirty="0">
                <a:solidFill>
                  <a:schemeClr val="bg1"/>
                </a:solidFill>
                <a:latin typeface="Times New Roman" panose="02020603050405020304" pitchFamily="18" charset="0"/>
                <a:cs typeface="Times New Roman" panose="02020603050405020304" pitchFamily="18" charset="0"/>
              </a:rPr>
              <a:t>Increase in E-pharmacy and this sector is supposed to grow more.</a:t>
            </a:r>
          </a:p>
          <a:p>
            <a:pPr algn="just"/>
            <a:endParaRPr lang="en-IN" sz="2800" dirty="0">
              <a:solidFill>
                <a:schemeClr val="bg1"/>
              </a:solidFill>
              <a:latin typeface="Times New Roman" panose="02020603050405020304" pitchFamily="18" charset="0"/>
              <a:cs typeface="Times New Roman" panose="02020603050405020304" pitchFamily="18" charset="0"/>
            </a:endParaRPr>
          </a:p>
          <a:p>
            <a:pPr algn="just"/>
            <a:endParaRPr lang="en-IN" sz="2800" dirty="0">
              <a:solidFill>
                <a:schemeClr val="bg1"/>
              </a:solidFill>
              <a:latin typeface="Times New Roman" panose="02020603050405020304" pitchFamily="18" charset="0"/>
              <a:cs typeface="Times New Roman" panose="02020603050405020304" pitchFamily="18" charset="0"/>
            </a:endParaRPr>
          </a:p>
          <a:p>
            <a:pPr algn="just"/>
            <a:endParaRPr lang="en-IN" sz="2800" dirty="0">
              <a:solidFill>
                <a:schemeClr val="bg1"/>
              </a:solidFill>
              <a:latin typeface="Times New Roman" panose="02020603050405020304" pitchFamily="18" charset="0"/>
              <a:cs typeface="Times New Roman" panose="02020603050405020304" pitchFamily="18" charset="0"/>
            </a:endParaRPr>
          </a:p>
          <a:p>
            <a:pPr marL="466119" indent="-466119" algn="just">
              <a:buFont typeface="Arial" panose="020B0604020202020204" pitchFamily="34" charset="0"/>
              <a:buChar char="•"/>
            </a:pPr>
            <a:r>
              <a:rPr lang="en-US" sz="2800" dirty="0">
                <a:solidFill>
                  <a:schemeClr val="bg1"/>
                </a:solidFill>
                <a:latin typeface="Times New Roman" panose="02020603050405020304" pitchFamily="18" charset="0"/>
                <a:cs typeface="Times New Roman" panose="02020603050405020304" pitchFamily="18" charset="0"/>
              </a:rPr>
              <a:t>The industry is highly regulated which makes it more important to be extra careful in every aspect of the drug.</a:t>
            </a:r>
          </a:p>
          <a:p>
            <a:pPr marL="466119" indent="-466119" algn="just">
              <a:buFont typeface="Arial" panose="020B0604020202020204" pitchFamily="34" charset="0"/>
              <a:buChar char="•"/>
            </a:pPr>
            <a:r>
              <a:rPr lang="en-US" sz="2800" dirty="0">
                <a:solidFill>
                  <a:schemeClr val="bg1"/>
                </a:solidFill>
                <a:latin typeface="Times New Roman" panose="02020603050405020304" pitchFamily="18" charset="0"/>
                <a:cs typeface="Times New Roman" panose="02020603050405020304" pitchFamily="18" charset="0"/>
              </a:rPr>
              <a:t>Low wages in India allowed for manufacturing the drug at cheaper rates.</a:t>
            </a:r>
            <a:endParaRPr lang="en-IN" sz="2800" dirty="0">
              <a:solidFill>
                <a:schemeClr val="bg1"/>
              </a:solidFill>
              <a:latin typeface="Times New Roman" panose="02020603050405020304" pitchFamily="18" charset="0"/>
              <a:cs typeface="Times New Roman" panose="02020603050405020304" pitchFamily="18" charset="0"/>
            </a:endParaRPr>
          </a:p>
          <a:p>
            <a:pPr algn="just"/>
            <a:endParaRPr lang="en-IN" sz="2800" dirty="0">
              <a:solidFill>
                <a:schemeClr val="bg1"/>
              </a:solidFill>
              <a:latin typeface="Times New Roman" panose="02020603050405020304" pitchFamily="18" charset="0"/>
              <a:cs typeface="Times New Roman" panose="02020603050405020304" pitchFamily="18" charset="0"/>
            </a:endParaRPr>
          </a:p>
          <a:p>
            <a:pPr algn="just"/>
            <a:endParaRPr lang="en-IN" sz="2800" dirty="0">
              <a:solidFill>
                <a:schemeClr val="bg1"/>
              </a:solidFill>
              <a:latin typeface="Times New Roman" panose="02020603050405020304" pitchFamily="18" charset="0"/>
              <a:cs typeface="Times New Roman" panose="02020603050405020304" pitchFamily="18" charset="0"/>
            </a:endParaRPr>
          </a:p>
          <a:p>
            <a:pPr algn="just"/>
            <a:endParaRPr lang="en-IN" sz="2800" dirty="0">
              <a:solidFill>
                <a:schemeClr val="bg1"/>
              </a:solidFill>
              <a:latin typeface="Times New Roman" panose="02020603050405020304" pitchFamily="18" charset="0"/>
              <a:cs typeface="Times New Roman" panose="02020603050405020304" pitchFamily="18" charset="0"/>
            </a:endParaRPr>
          </a:p>
          <a:p>
            <a:pPr marL="372895" indent="-372895" algn="just">
              <a:buFont typeface="Arial" panose="020B0604020202020204" pitchFamily="34" charset="0"/>
              <a:buChar char="•"/>
            </a:pPr>
            <a:r>
              <a:rPr lang="en-US" sz="2800" dirty="0">
                <a:solidFill>
                  <a:schemeClr val="bg1"/>
                </a:solidFill>
                <a:latin typeface="Times New Roman" panose="02020603050405020304" pitchFamily="18" charset="0"/>
                <a:cs typeface="Times New Roman" panose="02020603050405020304" pitchFamily="18" charset="0"/>
              </a:rPr>
              <a:t>There are ideal climatic conditions in India for pharma manufacturing plants.</a:t>
            </a:r>
          </a:p>
          <a:p>
            <a:pPr algn="just"/>
            <a:endParaRPr lang="en-US" sz="300" dirty="0">
              <a:solidFill>
                <a:schemeClr val="bg1"/>
              </a:solidFill>
              <a:latin typeface="Times New Roman" panose="02020603050405020304" pitchFamily="18" charset="0"/>
              <a:cs typeface="Times New Roman" panose="02020603050405020304" pitchFamily="18" charset="0"/>
            </a:endParaRPr>
          </a:p>
        </p:txBody>
      </p:sp>
      <p:sp>
        <p:nvSpPr>
          <p:cNvPr id="25" name="TextBox 24">
            <a:extLst>
              <a:ext uri="{FF2B5EF4-FFF2-40B4-BE49-F238E27FC236}">
                <a16:creationId xmlns:a16="http://schemas.microsoft.com/office/drawing/2014/main" id="{1F4596DB-C80C-80C6-ECC3-1912557CA971}"/>
              </a:ext>
            </a:extLst>
          </p:cNvPr>
          <p:cNvSpPr txBox="1"/>
          <p:nvPr/>
        </p:nvSpPr>
        <p:spPr>
          <a:xfrm>
            <a:off x="10199243" y="16080577"/>
            <a:ext cx="6555139" cy="762124"/>
          </a:xfrm>
          <a:prstGeom prst="roundRect">
            <a:avLst/>
          </a:prstGeom>
          <a:solidFill>
            <a:schemeClr val="accent5">
              <a:lumMod val="75000"/>
            </a:schemeClr>
          </a:solidFill>
          <a:ln>
            <a:solidFill>
              <a:schemeClr val="tx1"/>
            </a:solidFill>
          </a:ln>
        </p:spPr>
        <p:style>
          <a:lnRef idx="1">
            <a:schemeClr val="accent4"/>
          </a:lnRef>
          <a:fillRef idx="2">
            <a:schemeClr val="accent4"/>
          </a:fillRef>
          <a:effectRef idx="1">
            <a:schemeClr val="accent4"/>
          </a:effectRef>
          <a:fontRef idx="minor">
            <a:schemeClr val="dk1"/>
          </a:fontRef>
        </p:style>
        <p:txBody>
          <a:bodyPr wrap="square" rtlCol="0" anchor="ctr">
            <a:spAutoFit/>
          </a:bodyPr>
          <a:lstStyle/>
          <a:p>
            <a:pPr algn="ctr">
              <a:lnSpc>
                <a:spcPct val="150000"/>
              </a:lnSpc>
            </a:pPr>
            <a:r>
              <a:rPr lang="en-US" sz="2936" dirty="0">
                <a:solidFill>
                  <a:schemeClr val="tx1"/>
                </a:solidFill>
                <a:latin typeface="Times New Roman" panose="02020603050405020304" pitchFamily="18" charset="0"/>
                <a:cs typeface="Times New Roman" panose="02020603050405020304" pitchFamily="18" charset="0"/>
              </a:rPr>
              <a:t>PESTLE ANALYSIS</a:t>
            </a:r>
            <a:endParaRPr lang="en-IN" sz="2936" dirty="0">
              <a:solidFill>
                <a:schemeClr val="tx1"/>
              </a:solidFill>
              <a:latin typeface="Times New Roman" panose="02020603050405020304" pitchFamily="18" charset="0"/>
              <a:cs typeface="Times New Roman" panose="02020603050405020304" pitchFamily="18" charset="0"/>
            </a:endParaRPr>
          </a:p>
        </p:txBody>
      </p:sp>
      <p:sp>
        <p:nvSpPr>
          <p:cNvPr id="38" name="TextBox 37">
            <a:extLst>
              <a:ext uri="{FF2B5EF4-FFF2-40B4-BE49-F238E27FC236}">
                <a16:creationId xmlns:a16="http://schemas.microsoft.com/office/drawing/2014/main" id="{AF9F33BA-EDCB-26C5-F3F8-4A4FE2CBD20B}"/>
              </a:ext>
            </a:extLst>
          </p:cNvPr>
          <p:cNvSpPr txBox="1"/>
          <p:nvPr/>
        </p:nvSpPr>
        <p:spPr>
          <a:xfrm>
            <a:off x="206157" y="15751053"/>
            <a:ext cx="8718949" cy="9155520"/>
          </a:xfrm>
          <a:prstGeom prst="rect">
            <a:avLst/>
          </a:prstGeom>
          <a:solidFill>
            <a:schemeClr val="tx1"/>
          </a:solidFill>
          <a:ln>
            <a:solidFill>
              <a:schemeClr val="accent5">
                <a:lumMod val="50000"/>
              </a:schemeClr>
            </a:solidFill>
          </a:ln>
        </p:spPr>
        <p:txBody>
          <a:bodyPr wrap="square" rtlCol="0">
            <a:spAutoFit/>
          </a:bodyPr>
          <a:lstStyle/>
          <a:p>
            <a:endParaRPr lang="en-US" sz="1468" dirty="0"/>
          </a:p>
          <a:p>
            <a:endParaRPr lang="en-US" sz="1468" dirty="0"/>
          </a:p>
          <a:p>
            <a:endParaRPr lang="en-US" sz="1468" dirty="0"/>
          </a:p>
          <a:p>
            <a:endParaRPr lang="en-US" sz="1468" dirty="0"/>
          </a:p>
          <a:p>
            <a:endParaRPr lang="en-US" sz="1468" dirty="0"/>
          </a:p>
          <a:p>
            <a:endParaRPr lang="en-US" sz="1468" dirty="0"/>
          </a:p>
          <a:p>
            <a:endParaRPr lang="en-US" sz="1468" dirty="0"/>
          </a:p>
          <a:p>
            <a:endParaRPr lang="en-US" sz="1468" dirty="0"/>
          </a:p>
          <a:p>
            <a:endParaRPr lang="en-US" sz="1468" dirty="0"/>
          </a:p>
          <a:p>
            <a:pPr algn="just"/>
            <a:endParaRPr lang="en-IN" sz="2284" dirty="0">
              <a:solidFill>
                <a:schemeClr val="bg1"/>
              </a:solidFill>
              <a:latin typeface="Times New Roman" panose="02020603050405020304" pitchFamily="18" charset="0"/>
              <a:cs typeface="Times New Roman" panose="02020603050405020304" pitchFamily="18" charset="0"/>
            </a:endParaRPr>
          </a:p>
          <a:p>
            <a:pPr algn="just"/>
            <a:endParaRPr lang="en-IN" sz="2284" dirty="0">
              <a:solidFill>
                <a:schemeClr val="bg1"/>
              </a:solidFill>
              <a:latin typeface="Times New Roman" panose="02020603050405020304" pitchFamily="18" charset="0"/>
              <a:cs typeface="Times New Roman" panose="02020603050405020304" pitchFamily="18" charset="0"/>
            </a:endParaRPr>
          </a:p>
          <a:p>
            <a:pPr algn="just"/>
            <a:endParaRPr lang="en-IN" sz="2284" dirty="0">
              <a:solidFill>
                <a:schemeClr val="bg1"/>
              </a:solidFill>
              <a:latin typeface="Times New Roman" panose="02020603050405020304" pitchFamily="18" charset="0"/>
              <a:cs typeface="Times New Roman" panose="02020603050405020304" pitchFamily="18" charset="0"/>
            </a:endParaRPr>
          </a:p>
          <a:p>
            <a:pPr algn="just"/>
            <a:endParaRPr lang="en-IN" sz="2284" dirty="0">
              <a:solidFill>
                <a:schemeClr val="bg1"/>
              </a:solidFill>
              <a:latin typeface="Times New Roman" panose="02020603050405020304" pitchFamily="18" charset="0"/>
              <a:cs typeface="Times New Roman" panose="02020603050405020304" pitchFamily="18" charset="0"/>
            </a:endParaRPr>
          </a:p>
          <a:p>
            <a:pPr algn="just"/>
            <a:endParaRPr lang="en-IN" sz="2284" dirty="0">
              <a:solidFill>
                <a:schemeClr val="bg1"/>
              </a:solidFill>
              <a:latin typeface="Times New Roman" panose="02020603050405020304" pitchFamily="18" charset="0"/>
              <a:cs typeface="Times New Roman" panose="02020603050405020304" pitchFamily="18" charset="0"/>
            </a:endParaRPr>
          </a:p>
          <a:p>
            <a:pPr algn="just"/>
            <a:endParaRPr lang="en-IN" sz="2284" dirty="0">
              <a:solidFill>
                <a:schemeClr val="bg1"/>
              </a:solidFill>
              <a:latin typeface="Times New Roman" panose="02020603050405020304" pitchFamily="18" charset="0"/>
              <a:cs typeface="Times New Roman" panose="02020603050405020304" pitchFamily="18" charset="0"/>
            </a:endParaRPr>
          </a:p>
          <a:p>
            <a:pPr algn="just"/>
            <a:endParaRPr lang="en-IN" sz="2284" dirty="0">
              <a:solidFill>
                <a:schemeClr val="bg1"/>
              </a:solidFill>
              <a:latin typeface="Times New Roman" panose="02020603050405020304" pitchFamily="18" charset="0"/>
              <a:cs typeface="Times New Roman" panose="02020603050405020304" pitchFamily="18" charset="0"/>
            </a:endParaRPr>
          </a:p>
          <a:p>
            <a:pPr algn="just"/>
            <a:endParaRPr lang="en-IN" sz="2284" dirty="0">
              <a:solidFill>
                <a:schemeClr val="bg1"/>
              </a:solidFill>
              <a:latin typeface="Times New Roman" panose="02020603050405020304" pitchFamily="18" charset="0"/>
              <a:cs typeface="Times New Roman" panose="02020603050405020304" pitchFamily="18" charset="0"/>
            </a:endParaRPr>
          </a:p>
          <a:p>
            <a:pPr algn="just"/>
            <a:endParaRPr lang="en-IN" sz="2284" dirty="0">
              <a:solidFill>
                <a:schemeClr val="bg1"/>
              </a:solidFill>
              <a:latin typeface="Times New Roman" panose="02020603050405020304" pitchFamily="18" charset="0"/>
              <a:cs typeface="Times New Roman" panose="02020603050405020304" pitchFamily="18" charset="0"/>
            </a:endParaRPr>
          </a:p>
          <a:p>
            <a:pPr algn="just"/>
            <a:endParaRPr lang="en-IN" sz="2284" dirty="0">
              <a:solidFill>
                <a:schemeClr val="bg1"/>
              </a:solidFill>
              <a:latin typeface="Times New Roman" panose="02020603050405020304" pitchFamily="18" charset="0"/>
              <a:cs typeface="Times New Roman" panose="02020603050405020304" pitchFamily="18" charset="0"/>
            </a:endParaRPr>
          </a:p>
          <a:p>
            <a:pPr algn="just"/>
            <a:endParaRPr lang="en-IN" sz="2284" dirty="0">
              <a:solidFill>
                <a:schemeClr val="bg1"/>
              </a:solidFill>
              <a:latin typeface="Times New Roman" panose="02020603050405020304" pitchFamily="18" charset="0"/>
              <a:cs typeface="Times New Roman" panose="02020603050405020304" pitchFamily="18" charset="0"/>
            </a:endParaRPr>
          </a:p>
          <a:p>
            <a:pPr algn="just"/>
            <a:endParaRPr lang="en-IN" sz="2284" dirty="0">
              <a:solidFill>
                <a:schemeClr val="bg1"/>
              </a:solidFill>
              <a:latin typeface="Times New Roman" panose="02020603050405020304" pitchFamily="18" charset="0"/>
              <a:cs typeface="Times New Roman" panose="02020603050405020304" pitchFamily="18" charset="0"/>
            </a:endParaRPr>
          </a:p>
          <a:p>
            <a:pPr algn="just"/>
            <a:endParaRPr lang="en-IN" sz="2284" dirty="0">
              <a:solidFill>
                <a:schemeClr val="bg1"/>
              </a:solidFill>
              <a:latin typeface="Times New Roman" panose="02020603050405020304" pitchFamily="18" charset="0"/>
              <a:cs typeface="Times New Roman" panose="02020603050405020304" pitchFamily="18" charset="0"/>
            </a:endParaRPr>
          </a:p>
          <a:p>
            <a:pPr algn="just"/>
            <a:endParaRPr lang="en-IN" sz="2284" dirty="0">
              <a:solidFill>
                <a:schemeClr val="bg1"/>
              </a:solidFill>
              <a:latin typeface="Times New Roman" panose="02020603050405020304" pitchFamily="18" charset="0"/>
              <a:cs typeface="Times New Roman" panose="02020603050405020304" pitchFamily="18" charset="0"/>
            </a:endParaRPr>
          </a:p>
          <a:p>
            <a:pPr algn="just"/>
            <a:endParaRPr lang="en-IN" sz="2284" dirty="0">
              <a:solidFill>
                <a:schemeClr val="bg1"/>
              </a:solidFill>
              <a:latin typeface="Times New Roman" panose="02020603050405020304" pitchFamily="18" charset="0"/>
              <a:cs typeface="Times New Roman" panose="02020603050405020304" pitchFamily="18" charset="0"/>
            </a:endParaRPr>
          </a:p>
          <a:p>
            <a:pPr algn="just"/>
            <a:endParaRPr lang="en-IN" sz="2284" dirty="0">
              <a:solidFill>
                <a:schemeClr val="bg1"/>
              </a:solidFill>
              <a:latin typeface="Times New Roman" panose="02020603050405020304" pitchFamily="18" charset="0"/>
              <a:cs typeface="Times New Roman" panose="02020603050405020304" pitchFamily="18" charset="0"/>
            </a:endParaRPr>
          </a:p>
          <a:p>
            <a:pPr algn="just"/>
            <a:endParaRPr lang="en-IN" sz="2284" dirty="0">
              <a:solidFill>
                <a:schemeClr val="bg1"/>
              </a:solidFill>
              <a:latin typeface="Times New Roman" panose="02020603050405020304" pitchFamily="18" charset="0"/>
              <a:cs typeface="Times New Roman" panose="02020603050405020304" pitchFamily="18" charset="0"/>
            </a:endParaRPr>
          </a:p>
          <a:p>
            <a:pPr algn="just"/>
            <a:endParaRPr lang="en-IN" sz="2284" dirty="0">
              <a:solidFill>
                <a:schemeClr val="bg1"/>
              </a:solidFill>
              <a:latin typeface="Times New Roman" panose="02020603050405020304" pitchFamily="18" charset="0"/>
              <a:cs typeface="Times New Roman" panose="02020603050405020304" pitchFamily="18" charset="0"/>
            </a:endParaRPr>
          </a:p>
          <a:p>
            <a:pPr algn="just"/>
            <a:endParaRPr lang="en-IN" sz="2284" dirty="0">
              <a:solidFill>
                <a:schemeClr val="bg1"/>
              </a:solidFill>
              <a:latin typeface="Times New Roman" panose="02020603050405020304" pitchFamily="18" charset="0"/>
              <a:cs typeface="Times New Roman" panose="02020603050405020304" pitchFamily="18" charset="0"/>
            </a:endParaRPr>
          </a:p>
          <a:p>
            <a:pPr algn="just"/>
            <a:endParaRPr lang="en-IN" sz="2284" dirty="0">
              <a:solidFill>
                <a:schemeClr val="bg1"/>
              </a:solidFill>
              <a:latin typeface="Times New Roman" panose="02020603050405020304" pitchFamily="18" charset="0"/>
              <a:cs typeface="Times New Roman" panose="02020603050405020304" pitchFamily="18" charset="0"/>
            </a:endParaRPr>
          </a:p>
        </p:txBody>
      </p:sp>
      <p:sp>
        <p:nvSpPr>
          <p:cNvPr id="39" name="TextBox 38">
            <a:extLst>
              <a:ext uri="{FF2B5EF4-FFF2-40B4-BE49-F238E27FC236}">
                <a16:creationId xmlns:a16="http://schemas.microsoft.com/office/drawing/2014/main" id="{317DDA22-D0C5-E068-5F82-1A4CB6E2BFD6}"/>
              </a:ext>
            </a:extLst>
          </p:cNvPr>
          <p:cNvSpPr txBox="1"/>
          <p:nvPr/>
        </p:nvSpPr>
        <p:spPr>
          <a:xfrm>
            <a:off x="2206301" y="16030375"/>
            <a:ext cx="4834052" cy="762124"/>
          </a:xfrm>
          <a:prstGeom prst="roundRect">
            <a:avLst/>
          </a:prstGeom>
          <a:solidFill>
            <a:schemeClr val="accent5">
              <a:lumMod val="75000"/>
            </a:schemeClr>
          </a:solidFill>
          <a:ln>
            <a:solidFill>
              <a:schemeClr val="tx1"/>
            </a:solidFill>
          </a:ln>
        </p:spPr>
        <p:style>
          <a:lnRef idx="1">
            <a:schemeClr val="accent4"/>
          </a:lnRef>
          <a:fillRef idx="2">
            <a:schemeClr val="accent4"/>
          </a:fillRef>
          <a:effectRef idx="1">
            <a:schemeClr val="accent4"/>
          </a:effectRef>
          <a:fontRef idx="minor">
            <a:schemeClr val="dk1"/>
          </a:fontRef>
        </p:style>
        <p:txBody>
          <a:bodyPr wrap="square" rtlCol="0" anchor="ctr">
            <a:spAutoFit/>
          </a:bodyPr>
          <a:lstStyle/>
          <a:p>
            <a:pPr algn="ctr">
              <a:lnSpc>
                <a:spcPct val="150000"/>
              </a:lnSpc>
            </a:pPr>
            <a:r>
              <a:rPr lang="en-US" sz="2936" dirty="0">
                <a:solidFill>
                  <a:schemeClr val="tx1"/>
                </a:solidFill>
                <a:latin typeface="Times New Roman" panose="02020603050405020304" pitchFamily="18" charset="0"/>
                <a:cs typeface="Times New Roman" panose="02020603050405020304" pitchFamily="18" charset="0"/>
              </a:rPr>
              <a:t>MARKET SURVEY</a:t>
            </a:r>
            <a:endParaRPr lang="en-IN" sz="2936" dirty="0">
              <a:solidFill>
                <a:schemeClr val="tx1"/>
              </a:solidFill>
              <a:latin typeface="Times New Roman" panose="02020603050405020304" pitchFamily="18" charset="0"/>
              <a:cs typeface="Times New Roman" panose="02020603050405020304" pitchFamily="18" charset="0"/>
            </a:endParaRPr>
          </a:p>
        </p:txBody>
      </p:sp>
      <p:sp>
        <p:nvSpPr>
          <p:cNvPr id="42" name="Arrow: Pentagon 41">
            <a:extLst>
              <a:ext uri="{FF2B5EF4-FFF2-40B4-BE49-F238E27FC236}">
                <a16:creationId xmlns:a16="http://schemas.microsoft.com/office/drawing/2014/main" id="{70B277E9-D055-79C0-67F1-7F7BB36752F1}"/>
              </a:ext>
            </a:extLst>
          </p:cNvPr>
          <p:cNvSpPr/>
          <p:nvPr/>
        </p:nvSpPr>
        <p:spPr>
          <a:xfrm>
            <a:off x="9601076" y="17439899"/>
            <a:ext cx="2247652" cy="558034"/>
          </a:xfrm>
          <a:prstGeom prst="homePlate">
            <a:avLst/>
          </a:prstGeom>
          <a:solidFill>
            <a:schemeClr val="accent5">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957" dirty="0">
                <a:solidFill>
                  <a:schemeClr val="tx1"/>
                </a:solidFill>
                <a:latin typeface="Times New Roman" panose="02020603050405020304" pitchFamily="18" charset="0"/>
                <a:cs typeface="Times New Roman" panose="02020603050405020304" pitchFamily="18" charset="0"/>
              </a:rPr>
              <a:t>POLITICAL</a:t>
            </a:r>
          </a:p>
        </p:txBody>
      </p:sp>
      <p:sp>
        <p:nvSpPr>
          <p:cNvPr id="43" name="Arrow: Pentagon 42">
            <a:extLst>
              <a:ext uri="{FF2B5EF4-FFF2-40B4-BE49-F238E27FC236}">
                <a16:creationId xmlns:a16="http://schemas.microsoft.com/office/drawing/2014/main" id="{1071EA11-F793-B016-2BBE-00548F207069}"/>
              </a:ext>
            </a:extLst>
          </p:cNvPr>
          <p:cNvSpPr/>
          <p:nvPr/>
        </p:nvSpPr>
        <p:spPr>
          <a:xfrm>
            <a:off x="9601076" y="20008887"/>
            <a:ext cx="2247652" cy="558034"/>
          </a:xfrm>
          <a:prstGeom prst="homePlate">
            <a:avLst/>
          </a:prstGeom>
          <a:solidFill>
            <a:schemeClr val="accent5">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957" dirty="0">
                <a:solidFill>
                  <a:schemeClr val="tx1"/>
                </a:solidFill>
                <a:latin typeface="Times New Roman" panose="02020603050405020304" pitchFamily="18" charset="0"/>
                <a:cs typeface="Times New Roman" panose="02020603050405020304" pitchFamily="18" charset="0"/>
              </a:rPr>
              <a:t>ECONOMICAL</a:t>
            </a:r>
          </a:p>
        </p:txBody>
      </p:sp>
      <p:sp>
        <p:nvSpPr>
          <p:cNvPr id="44" name="Arrow: Pentagon 43">
            <a:extLst>
              <a:ext uri="{FF2B5EF4-FFF2-40B4-BE49-F238E27FC236}">
                <a16:creationId xmlns:a16="http://schemas.microsoft.com/office/drawing/2014/main" id="{5955C73F-C936-D329-8A42-35B0D6E146BD}"/>
              </a:ext>
            </a:extLst>
          </p:cNvPr>
          <p:cNvSpPr/>
          <p:nvPr/>
        </p:nvSpPr>
        <p:spPr>
          <a:xfrm>
            <a:off x="9571579" y="22034169"/>
            <a:ext cx="2247653" cy="558034"/>
          </a:xfrm>
          <a:prstGeom prst="homePlate">
            <a:avLst/>
          </a:prstGeom>
          <a:solidFill>
            <a:schemeClr val="accent5">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957" dirty="0">
                <a:solidFill>
                  <a:schemeClr val="tx1"/>
                </a:solidFill>
                <a:latin typeface="Times New Roman" panose="02020603050405020304" pitchFamily="18" charset="0"/>
                <a:cs typeface="Times New Roman" panose="02020603050405020304" pitchFamily="18" charset="0"/>
              </a:rPr>
              <a:t>SOCIAL</a:t>
            </a:r>
          </a:p>
        </p:txBody>
      </p:sp>
      <p:sp>
        <p:nvSpPr>
          <p:cNvPr id="45" name="Arrow: Pentagon 44">
            <a:extLst>
              <a:ext uri="{FF2B5EF4-FFF2-40B4-BE49-F238E27FC236}">
                <a16:creationId xmlns:a16="http://schemas.microsoft.com/office/drawing/2014/main" id="{DAFEA497-7B87-DC01-4C87-F669DDF442AF}"/>
              </a:ext>
            </a:extLst>
          </p:cNvPr>
          <p:cNvSpPr/>
          <p:nvPr/>
        </p:nvSpPr>
        <p:spPr>
          <a:xfrm>
            <a:off x="9571579" y="24187492"/>
            <a:ext cx="2247652" cy="558034"/>
          </a:xfrm>
          <a:prstGeom prst="homePlate">
            <a:avLst/>
          </a:prstGeom>
          <a:solidFill>
            <a:schemeClr val="accent5">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957" dirty="0">
                <a:solidFill>
                  <a:schemeClr val="tx1"/>
                </a:solidFill>
                <a:latin typeface="Times New Roman" panose="02020603050405020304" pitchFamily="18" charset="0"/>
                <a:cs typeface="Times New Roman" panose="02020603050405020304" pitchFamily="18" charset="0"/>
              </a:rPr>
              <a:t>TECHNOLOGY</a:t>
            </a:r>
          </a:p>
        </p:txBody>
      </p:sp>
      <p:sp>
        <p:nvSpPr>
          <p:cNvPr id="46" name="Arrow: Pentagon 45">
            <a:extLst>
              <a:ext uri="{FF2B5EF4-FFF2-40B4-BE49-F238E27FC236}">
                <a16:creationId xmlns:a16="http://schemas.microsoft.com/office/drawing/2014/main" id="{0CB56A38-0114-1B67-695E-BAF16B0BC436}"/>
              </a:ext>
            </a:extLst>
          </p:cNvPr>
          <p:cNvSpPr/>
          <p:nvPr/>
        </p:nvSpPr>
        <p:spPr>
          <a:xfrm>
            <a:off x="9571579" y="27158306"/>
            <a:ext cx="2247652" cy="558034"/>
          </a:xfrm>
          <a:prstGeom prst="homePlate">
            <a:avLst/>
          </a:prstGeom>
          <a:solidFill>
            <a:schemeClr val="accent5">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957" dirty="0">
                <a:solidFill>
                  <a:schemeClr val="tx1"/>
                </a:solidFill>
                <a:latin typeface="Times New Roman" panose="02020603050405020304" pitchFamily="18" charset="0"/>
                <a:cs typeface="Times New Roman" panose="02020603050405020304" pitchFamily="18" charset="0"/>
              </a:rPr>
              <a:t>LEGAL</a:t>
            </a:r>
          </a:p>
        </p:txBody>
      </p:sp>
      <p:sp>
        <p:nvSpPr>
          <p:cNvPr id="47" name="Arrow: Pentagon 46">
            <a:extLst>
              <a:ext uri="{FF2B5EF4-FFF2-40B4-BE49-F238E27FC236}">
                <a16:creationId xmlns:a16="http://schemas.microsoft.com/office/drawing/2014/main" id="{F76ED62B-9755-F6CB-798A-1D35367039D3}"/>
              </a:ext>
            </a:extLst>
          </p:cNvPr>
          <p:cNvSpPr/>
          <p:nvPr/>
        </p:nvSpPr>
        <p:spPr>
          <a:xfrm>
            <a:off x="9571579" y="30486832"/>
            <a:ext cx="2461962" cy="558034"/>
          </a:xfrm>
          <a:prstGeom prst="homePlat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957" dirty="0">
                <a:solidFill>
                  <a:schemeClr val="bg1"/>
                </a:solidFill>
                <a:latin typeface="Times New Roman" panose="02020603050405020304" pitchFamily="18" charset="0"/>
                <a:cs typeface="Times New Roman" panose="02020603050405020304" pitchFamily="18" charset="0"/>
              </a:rPr>
              <a:t>ENVIRONMENTAL</a:t>
            </a:r>
          </a:p>
        </p:txBody>
      </p:sp>
      <p:sp>
        <p:nvSpPr>
          <p:cNvPr id="48" name="TextBox 47">
            <a:extLst>
              <a:ext uri="{FF2B5EF4-FFF2-40B4-BE49-F238E27FC236}">
                <a16:creationId xmlns:a16="http://schemas.microsoft.com/office/drawing/2014/main" id="{55F6C58A-B86D-9283-489B-7AD07F4B97D2}"/>
              </a:ext>
            </a:extLst>
          </p:cNvPr>
          <p:cNvSpPr txBox="1"/>
          <p:nvPr/>
        </p:nvSpPr>
        <p:spPr>
          <a:xfrm>
            <a:off x="17977310" y="13289960"/>
            <a:ext cx="8616158" cy="5376344"/>
          </a:xfrm>
          <a:prstGeom prst="rect">
            <a:avLst/>
          </a:prstGeom>
          <a:solidFill>
            <a:schemeClr val="tx1"/>
          </a:solidFill>
          <a:ln>
            <a:solidFill>
              <a:schemeClr val="accent5">
                <a:lumMod val="50000"/>
              </a:schemeClr>
            </a:solidFill>
          </a:ln>
        </p:spPr>
        <p:txBody>
          <a:bodyPr wrap="square" rtlCol="0">
            <a:spAutoFit/>
          </a:bodyPr>
          <a:lstStyle/>
          <a:p>
            <a:endParaRPr lang="en-US" sz="2284" dirty="0">
              <a:solidFill>
                <a:schemeClr val="bg1"/>
              </a:solidFill>
              <a:latin typeface="Times New Roman" panose="02020603050405020304" pitchFamily="18" charset="0"/>
              <a:cs typeface="Times New Roman" panose="02020603050405020304" pitchFamily="18" charset="0"/>
            </a:endParaRPr>
          </a:p>
          <a:p>
            <a:endParaRPr lang="en-US" sz="2284" dirty="0">
              <a:solidFill>
                <a:schemeClr val="bg1"/>
              </a:solidFill>
              <a:latin typeface="Times New Roman" panose="02020603050405020304" pitchFamily="18" charset="0"/>
              <a:cs typeface="Times New Roman" panose="02020603050405020304" pitchFamily="18" charset="0"/>
            </a:endParaRPr>
          </a:p>
          <a:p>
            <a:endParaRPr lang="en-US" sz="2284" dirty="0">
              <a:solidFill>
                <a:schemeClr val="bg1"/>
              </a:solidFill>
              <a:latin typeface="Times New Roman" panose="02020603050405020304" pitchFamily="18" charset="0"/>
              <a:cs typeface="Times New Roman" panose="02020603050405020304" pitchFamily="18" charset="0"/>
            </a:endParaRPr>
          </a:p>
          <a:p>
            <a:endParaRPr lang="en-US" sz="2284" dirty="0">
              <a:solidFill>
                <a:schemeClr val="bg1"/>
              </a:solidFill>
              <a:latin typeface="Times New Roman" panose="02020603050405020304" pitchFamily="18" charset="0"/>
              <a:cs typeface="Times New Roman" panose="02020603050405020304" pitchFamily="18" charset="0"/>
            </a:endParaRPr>
          </a:p>
          <a:p>
            <a:pPr marL="372895" indent="-372895" algn="just">
              <a:buFont typeface="Arial" panose="020B0604020202020204" pitchFamily="34" charset="0"/>
              <a:buChar char="•"/>
            </a:pPr>
            <a:r>
              <a:rPr lang="en-US" sz="2800" dirty="0">
                <a:solidFill>
                  <a:schemeClr val="bg1"/>
                </a:solidFill>
                <a:latin typeface="Times New Roman" panose="02020603050405020304" pitchFamily="18" charset="0"/>
                <a:cs typeface="Times New Roman" panose="02020603050405020304" pitchFamily="18" charset="0"/>
              </a:rPr>
              <a:t>Used in the treatment of overactive bladder [OAB].</a:t>
            </a:r>
          </a:p>
          <a:p>
            <a:pPr marL="372895" indent="-372895" algn="just">
              <a:buFont typeface="Arial" panose="020B0604020202020204" pitchFamily="34" charset="0"/>
              <a:buChar char="•"/>
            </a:pPr>
            <a:r>
              <a:rPr lang="en-US" sz="2800" dirty="0">
                <a:solidFill>
                  <a:schemeClr val="bg1"/>
                </a:solidFill>
                <a:latin typeface="Times New Roman" panose="02020603050405020304" pitchFamily="18" charset="0"/>
                <a:cs typeface="Times New Roman" panose="02020603050405020304" pitchFamily="18" charset="0"/>
              </a:rPr>
              <a:t>Is an anticholinergic.</a:t>
            </a:r>
          </a:p>
          <a:p>
            <a:pPr marL="372895" indent="-372895" algn="just">
              <a:buFont typeface="Arial" panose="020B0604020202020204" pitchFamily="34" charset="0"/>
              <a:buChar char="•"/>
            </a:pPr>
            <a:r>
              <a:rPr lang="en-US" sz="2800" dirty="0">
                <a:solidFill>
                  <a:schemeClr val="bg1"/>
                </a:solidFill>
                <a:latin typeface="Times New Roman" panose="02020603050405020304" pitchFamily="18" charset="0"/>
                <a:cs typeface="Times New Roman" panose="02020603050405020304" pitchFamily="18" charset="0"/>
              </a:rPr>
              <a:t>Works by relaxing muscles of the urinary bladder to prevent. frequent, urgent or uncontrolled urination.</a:t>
            </a:r>
          </a:p>
          <a:p>
            <a:pPr marL="372895" indent="-372895" algn="just">
              <a:buFont typeface="Arial" panose="020B0604020202020204" pitchFamily="34" charset="0"/>
              <a:buChar char="•"/>
            </a:pPr>
            <a:r>
              <a:rPr lang="en-US" sz="2800" dirty="0">
                <a:solidFill>
                  <a:schemeClr val="bg1"/>
                </a:solidFill>
                <a:latin typeface="Times New Roman" panose="02020603050405020304" pitchFamily="18" charset="0"/>
                <a:cs typeface="Times New Roman" panose="02020603050405020304" pitchFamily="18" charset="0"/>
              </a:rPr>
              <a:t>The elimination half-life is 45 to 68 hours.</a:t>
            </a:r>
          </a:p>
          <a:p>
            <a:pPr marL="372895" indent="-372895" algn="just">
              <a:buFont typeface="Arial" panose="020B0604020202020204" pitchFamily="34" charset="0"/>
              <a:buChar char="•"/>
            </a:pPr>
            <a:r>
              <a:rPr lang="en-US" sz="2800" dirty="0">
                <a:solidFill>
                  <a:schemeClr val="bg1"/>
                </a:solidFill>
                <a:latin typeface="Times New Roman" panose="02020603050405020304" pitchFamily="18" charset="0"/>
                <a:cs typeface="Times New Roman" panose="02020603050405020304" pitchFamily="18" charset="0"/>
              </a:rPr>
              <a:t>Dose- 1 od</a:t>
            </a:r>
          </a:p>
          <a:p>
            <a:pPr marL="372895" indent="-372895" algn="just">
              <a:buFont typeface="Arial" panose="020B0604020202020204" pitchFamily="34" charset="0"/>
              <a:buChar char="•"/>
            </a:pPr>
            <a:r>
              <a:rPr lang="en-US" sz="2800" dirty="0">
                <a:solidFill>
                  <a:schemeClr val="bg1"/>
                </a:solidFill>
                <a:latin typeface="Times New Roman" panose="02020603050405020304" pitchFamily="18" charset="0"/>
                <a:cs typeface="Times New Roman" panose="02020603050405020304" pitchFamily="18" charset="0"/>
              </a:rPr>
              <a:t>Formulation- tablets. </a:t>
            </a:r>
          </a:p>
          <a:p>
            <a:pPr marL="372895" indent="-372895" algn="just">
              <a:buFont typeface="Arial" panose="020B0604020202020204" pitchFamily="34" charset="0"/>
              <a:buChar char="•"/>
            </a:pPr>
            <a:r>
              <a:rPr lang="en-US" sz="2800" dirty="0">
                <a:solidFill>
                  <a:schemeClr val="bg1"/>
                </a:solidFill>
                <a:latin typeface="Times New Roman" panose="02020603050405020304" pitchFamily="18" charset="0"/>
                <a:cs typeface="Times New Roman" panose="02020603050405020304" pitchFamily="18" charset="0"/>
              </a:rPr>
              <a:t>Target specialty – urologists. </a:t>
            </a:r>
          </a:p>
          <a:p>
            <a:pPr algn="just"/>
            <a:endParaRPr lang="en-US" sz="2800" dirty="0">
              <a:solidFill>
                <a:schemeClr val="bg1"/>
              </a:solidFill>
              <a:latin typeface="Times New Roman" panose="02020603050405020304" pitchFamily="18" charset="0"/>
              <a:cs typeface="Times New Roman" panose="02020603050405020304" pitchFamily="18" charset="0"/>
            </a:endParaRPr>
          </a:p>
        </p:txBody>
      </p:sp>
      <p:sp>
        <p:nvSpPr>
          <p:cNvPr id="49" name="TextBox 48">
            <a:extLst>
              <a:ext uri="{FF2B5EF4-FFF2-40B4-BE49-F238E27FC236}">
                <a16:creationId xmlns:a16="http://schemas.microsoft.com/office/drawing/2014/main" id="{E09DF992-E102-D9CA-B8BC-2C9E6B13E6B8}"/>
              </a:ext>
            </a:extLst>
          </p:cNvPr>
          <p:cNvSpPr txBox="1"/>
          <p:nvPr/>
        </p:nvSpPr>
        <p:spPr>
          <a:xfrm>
            <a:off x="19099437" y="13597771"/>
            <a:ext cx="6555139" cy="762124"/>
          </a:xfrm>
          <a:prstGeom prst="roundRect">
            <a:avLst/>
          </a:prstGeom>
          <a:solidFill>
            <a:schemeClr val="accent5">
              <a:lumMod val="75000"/>
            </a:schemeClr>
          </a:solidFill>
          <a:ln>
            <a:solidFill>
              <a:schemeClr val="tx1"/>
            </a:solidFill>
          </a:ln>
        </p:spPr>
        <p:style>
          <a:lnRef idx="1">
            <a:schemeClr val="accent4"/>
          </a:lnRef>
          <a:fillRef idx="2">
            <a:schemeClr val="accent4"/>
          </a:fillRef>
          <a:effectRef idx="1">
            <a:schemeClr val="accent4"/>
          </a:effectRef>
          <a:fontRef idx="minor">
            <a:schemeClr val="dk1"/>
          </a:fontRef>
        </p:style>
        <p:txBody>
          <a:bodyPr wrap="square" rtlCol="0" anchor="ctr">
            <a:spAutoFit/>
          </a:bodyPr>
          <a:lstStyle/>
          <a:p>
            <a:pPr algn="ctr">
              <a:lnSpc>
                <a:spcPct val="150000"/>
              </a:lnSpc>
            </a:pPr>
            <a:r>
              <a:rPr lang="en-US" sz="2936" dirty="0">
                <a:solidFill>
                  <a:schemeClr val="tx1"/>
                </a:solidFill>
                <a:latin typeface="Times New Roman" panose="02020603050405020304" pitchFamily="18" charset="0"/>
                <a:cs typeface="Times New Roman" panose="02020603050405020304" pitchFamily="18" charset="0"/>
              </a:rPr>
              <a:t>PRODUCT PROFILE</a:t>
            </a:r>
            <a:endParaRPr lang="en-IN" sz="2936" dirty="0">
              <a:solidFill>
                <a:schemeClr val="tx1"/>
              </a:solidFill>
              <a:latin typeface="Times New Roman" panose="02020603050405020304" pitchFamily="18" charset="0"/>
              <a:cs typeface="Times New Roman" panose="02020603050405020304" pitchFamily="18" charset="0"/>
            </a:endParaRPr>
          </a:p>
        </p:txBody>
      </p:sp>
      <p:sp>
        <p:nvSpPr>
          <p:cNvPr id="50" name="TextBox 49">
            <a:extLst>
              <a:ext uri="{FF2B5EF4-FFF2-40B4-BE49-F238E27FC236}">
                <a16:creationId xmlns:a16="http://schemas.microsoft.com/office/drawing/2014/main" id="{DB1909EA-8BB2-CC8C-0B9C-22C809CE6349}"/>
              </a:ext>
            </a:extLst>
          </p:cNvPr>
          <p:cNvSpPr txBox="1"/>
          <p:nvPr/>
        </p:nvSpPr>
        <p:spPr>
          <a:xfrm>
            <a:off x="26927566" y="13238104"/>
            <a:ext cx="8619443" cy="3309752"/>
          </a:xfrm>
          <a:prstGeom prst="rect">
            <a:avLst/>
          </a:prstGeom>
          <a:solidFill>
            <a:schemeClr val="tx1"/>
          </a:solidFill>
          <a:ln>
            <a:solidFill>
              <a:schemeClr val="accent5">
                <a:lumMod val="50000"/>
              </a:schemeClr>
            </a:solidFill>
          </a:ln>
        </p:spPr>
        <p:txBody>
          <a:bodyPr wrap="square" rtlCol="0">
            <a:spAutoFit/>
          </a:bodyPr>
          <a:lstStyle/>
          <a:p>
            <a:endParaRPr lang="en-US" sz="1468" dirty="0">
              <a:solidFill>
                <a:schemeClr val="bg1"/>
              </a:solidFill>
            </a:endParaRPr>
          </a:p>
          <a:p>
            <a:endParaRPr lang="en-US" sz="1468" dirty="0">
              <a:solidFill>
                <a:schemeClr val="bg1"/>
              </a:solidFill>
            </a:endParaRPr>
          </a:p>
          <a:p>
            <a:endParaRPr lang="en-US" sz="1468" dirty="0">
              <a:solidFill>
                <a:schemeClr val="bg1"/>
              </a:solidFill>
            </a:endParaRPr>
          </a:p>
          <a:p>
            <a:endParaRPr lang="en-US" sz="1468" dirty="0">
              <a:solidFill>
                <a:schemeClr val="bg1"/>
              </a:solidFill>
            </a:endParaRPr>
          </a:p>
          <a:p>
            <a:endParaRPr lang="en-US" sz="1468" dirty="0">
              <a:solidFill>
                <a:schemeClr val="bg1"/>
              </a:solidFill>
            </a:endParaRPr>
          </a:p>
          <a:p>
            <a:endParaRPr lang="en-US" sz="1468" dirty="0">
              <a:solidFill>
                <a:schemeClr val="bg1"/>
              </a:solidFill>
            </a:endParaRPr>
          </a:p>
          <a:p>
            <a:pPr marL="233059" indent="-233059">
              <a:buFont typeface="Arial" panose="020B0604020202020204" pitchFamily="34" charset="0"/>
              <a:buChar char="•"/>
            </a:pPr>
            <a:r>
              <a:rPr lang="en-US" sz="2800" dirty="0">
                <a:solidFill>
                  <a:schemeClr val="bg1"/>
                </a:solidFill>
                <a:latin typeface="Times New Roman" panose="02020603050405020304" pitchFamily="18" charset="0"/>
                <a:cs typeface="Times New Roman" panose="02020603050405020304" pitchFamily="18" charset="0"/>
              </a:rPr>
              <a:t>1 in 6 Over age of 40 is suffering from OAB says urologists.</a:t>
            </a:r>
          </a:p>
          <a:p>
            <a:pPr marL="233059" indent="-233059">
              <a:buFont typeface="Arial" panose="020B0604020202020204" pitchFamily="34" charset="0"/>
              <a:buChar char="•"/>
            </a:pPr>
            <a:r>
              <a:rPr lang="en-US" sz="2800" dirty="0">
                <a:solidFill>
                  <a:schemeClr val="bg1"/>
                </a:solidFill>
                <a:latin typeface="Times New Roman" panose="02020603050405020304" pitchFamily="18" charset="0"/>
                <a:cs typeface="Times New Roman" panose="02020603050405020304" pitchFamily="18" charset="0"/>
              </a:rPr>
              <a:t>30% Men's lives with symptoms of OAB.</a:t>
            </a:r>
          </a:p>
          <a:p>
            <a:pPr marL="233059" indent="-233059">
              <a:buFont typeface="Arial" panose="020B0604020202020204" pitchFamily="34" charset="0"/>
              <a:buChar char="•"/>
            </a:pPr>
            <a:r>
              <a:rPr lang="en-US" sz="2800" dirty="0">
                <a:solidFill>
                  <a:schemeClr val="bg1"/>
                </a:solidFill>
                <a:latin typeface="Times New Roman" panose="02020603050405020304" pitchFamily="18" charset="0"/>
                <a:cs typeface="Times New Roman" panose="02020603050405020304" pitchFamily="18" charset="0"/>
              </a:rPr>
              <a:t>40% Women's lives with symptoms of OAB.</a:t>
            </a:r>
          </a:p>
          <a:p>
            <a:endParaRPr lang="en-US" sz="800" dirty="0">
              <a:solidFill>
                <a:schemeClr val="bg1"/>
              </a:solidFill>
              <a:latin typeface="Times New Roman" panose="02020603050405020304" pitchFamily="18" charset="0"/>
              <a:cs typeface="Times New Roman" panose="02020603050405020304" pitchFamily="18" charset="0"/>
            </a:endParaRPr>
          </a:p>
        </p:txBody>
      </p:sp>
      <p:sp>
        <p:nvSpPr>
          <p:cNvPr id="51" name="TextBox 50">
            <a:extLst>
              <a:ext uri="{FF2B5EF4-FFF2-40B4-BE49-F238E27FC236}">
                <a16:creationId xmlns:a16="http://schemas.microsoft.com/office/drawing/2014/main" id="{B998A742-8A4D-AB29-7168-93E77305EA23}"/>
              </a:ext>
            </a:extLst>
          </p:cNvPr>
          <p:cNvSpPr txBox="1"/>
          <p:nvPr/>
        </p:nvSpPr>
        <p:spPr>
          <a:xfrm>
            <a:off x="28796177" y="13484645"/>
            <a:ext cx="5054005" cy="762124"/>
          </a:xfrm>
          <a:prstGeom prst="roundRect">
            <a:avLst/>
          </a:prstGeom>
          <a:solidFill>
            <a:schemeClr val="accent5">
              <a:lumMod val="75000"/>
            </a:schemeClr>
          </a:solidFill>
          <a:ln>
            <a:solidFill>
              <a:schemeClr val="tx1"/>
            </a:solidFill>
          </a:ln>
        </p:spPr>
        <p:style>
          <a:lnRef idx="1">
            <a:schemeClr val="accent4"/>
          </a:lnRef>
          <a:fillRef idx="2">
            <a:schemeClr val="accent4"/>
          </a:fillRef>
          <a:effectRef idx="1">
            <a:schemeClr val="accent4"/>
          </a:effectRef>
          <a:fontRef idx="minor">
            <a:schemeClr val="dk1"/>
          </a:fontRef>
        </p:style>
        <p:txBody>
          <a:bodyPr wrap="square" rtlCol="0" anchor="ctr">
            <a:spAutoFit/>
          </a:bodyPr>
          <a:lstStyle/>
          <a:p>
            <a:pPr algn="ctr">
              <a:lnSpc>
                <a:spcPct val="150000"/>
              </a:lnSpc>
            </a:pPr>
            <a:r>
              <a:rPr lang="en-US" sz="2936" dirty="0">
                <a:solidFill>
                  <a:schemeClr val="tx1"/>
                </a:solidFill>
                <a:latin typeface="Times New Roman" panose="02020603050405020304" pitchFamily="18" charset="0"/>
                <a:cs typeface="Times New Roman" panose="02020603050405020304" pitchFamily="18" charset="0"/>
              </a:rPr>
              <a:t>DISEASE PREVALENCE</a:t>
            </a:r>
            <a:endParaRPr lang="en-IN" sz="2936" dirty="0">
              <a:solidFill>
                <a:schemeClr val="tx1"/>
              </a:solidFill>
              <a:latin typeface="Times New Roman" panose="02020603050405020304" pitchFamily="18" charset="0"/>
              <a:cs typeface="Times New Roman" panose="02020603050405020304" pitchFamily="18" charset="0"/>
            </a:endParaRPr>
          </a:p>
        </p:txBody>
      </p:sp>
      <p:pic>
        <p:nvPicPr>
          <p:cNvPr id="2" name="Picture 1">
            <a:extLst>
              <a:ext uri="{FF2B5EF4-FFF2-40B4-BE49-F238E27FC236}">
                <a16:creationId xmlns:a16="http://schemas.microsoft.com/office/drawing/2014/main" id="{E93018C3-DC7B-1E08-F1D7-4635E5979FBB}"/>
              </a:ext>
            </a:extLst>
          </p:cNvPr>
          <p:cNvPicPr>
            <a:picLocks noChangeAspect="1"/>
          </p:cNvPicPr>
          <p:nvPr/>
        </p:nvPicPr>
        <p:blipFill>
          <a:blip r:embed="rId5"/>
          <a:stretch>
            <a:fillRect/>
          </a:stretch>
        </p:blipFill>
        <p:spPr>
          <a:xfrm>
            <a:off x="643765" y="17922339"/>
            <a:ext cx="4298716" cy="2836219"/>
          </a:xfrm>
          <a:prstGeom prst="rect">
            <a:avLst/>
          </a:prstGeom>
          <a:ln>
            <a:solidFill>
              <a:schemeClr val="accent5">
                <a:lumMod val="50000"/>
              </a:schemeClr>
            </a:solidFill>
          </a:ln>
          <a:effectLst>
            <a:outerShdw blurRad="292100" dist="139700" dir="2700000" algn="tl" rotWithShape="0">
              <a:srgbClr val="333333">
                <a:alpha val="65000"/>
              </a:srgbClr>
            </a:outerShdw>
          </a:effectLst>
        </p:spPr>
      </p:pic>
      <p:pic>
        <p:nvPicPr>
          <p:cNvPr id="6" name="Picture 5">
            <a:extLst>
              <a:ext uri="{FF2B5EF4-FFF2-40B4-BE49-F238E27FC236}">
                <a16:creationId xmlns:a16="http://schemas.microsoft.com/office/drawing/2014/main" id="{241B518F-0414-6C2B-0C7A-F2BD395D8159}"/>
              </a:ext>
            </a:extLst>
          </p:cNvPr>
          <p:cNvPicPr>
            <a:picLocks noChangeAspect="1"/>
          </p:cNvPicPr>
          <p:nvPr/>
        </p:nvPicPr>
        <p:blipFill>
          <a:blip r:embed="rId6"/>
          <a:stretch>
            <a:fillRect/>
          </a:stretch>
        </p:blipFill>
        <p:spPr>
          <a:xfrm>
            <a:off x="643766" y="21629458"/>
            <a:ext cx="4298715" cy="2836219"/>
          </a:xfrm>
          <a:prstGeom prst="rect">
            <a:avLst/>
          </a:prstGeom>
          <a:ln>
            <a:solidFill>
              <a:schemeClr val="accent5">
                <a:lumMod val="50000"/>
              </a:schemeClr>
            </a:solidFill>
          </a:ln>
          <a:effectLst>
            <a:outerShdw blurRad="292100" dist="139700" dir="2700000" algn="tl" rotWithShape="0">
              <a:srgbClr val="333333">
                <a:alpha val="65000"/>
              </a:srgbClr>
            </a:outerShdw>
          </a:effectLst>
        </p:spPr>
      </p:pic>
      <p:pic>
        <p:nvPicPr>
          <p:cNvPr id="7" name="Picture 6">
            <a:extLst>
              <a:ext uri="{FF2B5EF4-FFF2-40B4-BE49-F238E27FC236}">
                <a16:creationId xmlns:a16="http://schemas.microsoft.com/office/drawing/2014/main" id="{C0A722E4-3E9E-E009-D31A-56D497BAAC9F}"/>
              </a:ext>
            </a:extLst>
          </p:cNvPr>
          <p:cNvPicPr>
            <a:picLocks noChangeAspect="1"/>
          </p:cNvPicPr>
          <p:nvPr/>
        </p:nvPicPr>
        <p:blipFill>
          <a:blip r:embed="rId7"/>
          <a:stretch>
            <a:fillRect/>
          </a:stretch>
        </p:blipFill>
        <p:spPr>
          <a:xfrm>
            <a:off x="5226650" y="18576698"/>
            <a:ext cx="3414289" cy="1687403"/>
          </a:xfrm>
          <a:prstGeom prst="rect">
            <a:avLst/>
          </a:prstGeom>
          <a:ln>
            <a:solidFill>
              <a:schemeClr val="accent5">
                <a:lumMod val="50000"/>
              </a:schemeClr>
            </a:solidFill>
          </a:ln>
        </p:spPr>
      </p:pic>
      <p:pic>
        <p:nvPicPr>
          <p:cNvPr id="8" name="Picture 7">
            <a:extLst>
              <a:ext uri="{FF2B5EF4-FFF2-40B4-BE49-F238E27FC236}">
                <a16:creationId xmlns:a16="http://schemas.microsoft.com/office/drawing/2014/main" id="{4506207B-DC2C-1334-3E1E-F7130A651865}"/>
              </a:ext>
            </a:extLst>
          </p:cNvPr>
          <p:cNvPicPr>
            <a:picLocks noChangeAspect="1"/>
          </p:cNvPicPr>
          <p:nvPr/>
        </p:nvPicPr>
        <p:blipFill>
          <a:blip r:embed="rId8"/>
          <a:stretch>
            <a:fillRect/>
          </a:stretch>
        </p:blipFill>
        <p:spPr>
          <a:xfrm>
            <a:off x="5348981" y="22113425"/>
            <a:ext cx="3169626" cy="1687403"/>
          </a:xfrm>
          <a:prstGeom prst="rect">
            <a:avLst/>
          </a:prstGeom>
          <a:ln>
            <a:solidFill>
              <a:schemeClr val="accent5">
                <a:lumMod val="50000"/>
              </a:schemeClr>
            </a:solidFill>
          </a:ln>
        </p:spPr>
      </p:pic>
      <p:sp>
        <p:nvSpPr>
          <p:cNvPr id="60" name="TextBox 59">
            <a:extLst>
              <a:ext uri="{FF2B5EF4-FFF2-40B4-BE49-F238E27FC236}">
                <a16:creationId xmlns:a16="http://schemas.microsoft.com/office/drawing/2014/main" id="{866148E1-8509-4E55-2F0A-3140AB32BC85}"/>
              </a:ext>
            </a:extLst>
          </p:cNvPr>
          <p:cNvSpPr txBox="1"/>
          <p:nvPr/>
        </p:nvSpPr>
        <p:spPr>
          <a:xfrm>
            <a:off x="17977310" y="26057541"/>
            <a:ext cx="8619442" cy="6471965"/>
          </a:xfrm>
          <a:prstGeom prst="rect">
            <a:avLst/>
          </a:prstGeom>
          <a:solidFill>
            <a:schemeClr val="tx1"/>
          </a:solidFill>
          <a:ln>
            <a:solidFill>
              <a:schemeClr val="accent5">
                <a:lumMod val="50000"/>
              </a:schemeClr>
            </a:solidFill>
          </a:ln>
        </p:spPr>
        <p:txBody>
          <a:bodyPr wrap="square" rtlCol="0">
            <a:spAutoFit/>
          </a:bodyPr>
          <a:lstStyle/>
          <a:p>
            <a:endParaRPr lang="en-US" sz="1468" dirty="0">
              <a:solidFill>
                <a:schemeClr val="bg1"/>
              </a:solidFill>
            </a:endParaRPr>
          </a:p>
          <a:p>
            <a:endParaRPr lang="en-US" sz="1468" dirty="0">
              <a:solidFill>
                <a:schemeClr val="bg1"/>
              </a:solidFill>
            </a:endParaRPr>
          </a:p>
          <a:p>
            <a:endParaRPr lang="en-US" sz="1468" dirty="0">
              <a:solidFill>
                <a:schemeClr val="bg1"/>
              </a:solidFill>
            </a:endParaRPr>
          </a:p>
          <a:p>
            <a:endParaRPr lang="en-US" sz="1468" dirty="0">
              <a:solidFill>
                <a:schemeClr val="bg1"/>
              </a:solidFill>
            </a:endParaRPr>
          </a:p>
          <a:p>
            <a:endParaRPr lang="en-US" sz="1468" dirty="0">
              <a:solidFill>
                <a:schemeClr val="bg1"/>
              </a:solidFill>
            </a:endParaRPr>
          </a:p>
          <a:p>
            <a:endParaRPr lang="en-US" sz="1468" dirty="0">
              <a:solidFill>
                <a:schemeClr val="bg1"/>
              </a:solidFill>
            </a:endParaRPr>
          </a:p>
          <a:p>
            <a:pPr marL="233059" indent="-233059" algn="just">
              <a:lnSpc>
                <a:spcPct val="150000"/>
              </a:lnSpc>
              <a:buFont typeface="Arial" panose="020B0604020202020204" pitchFamily="34" charset="0"/>
              <a:buChar char="•"/>
            </a:pPr>
            <a:r>
              <a:rPr lang="en-US" sz="2800" b="1" dirty="0">
                <a:solidFill>
                  <a:schemeClr val="bg1"/>
                </a:solidFill>
                <a:latin typeface="Times New Roman" panose="02020603050405020304" pitchFamily="18" charset="0"/>
                <a:cs typeface="Times New Roman" panose="02020603050405020304" pitchFamily="18" charset="0"/>
              </a:rPr>
              <a:t>SALT NAME- </a:t>
            </a:r>
            <a:r>
              <a:rPr lang="en-US" sz="2800" dirty="0">
                <a:solidFill>
                  <a:schemeClr val="bg1"/>
                </a:solidFill>
                <a:latin typeface="Times New Roman" panose="02020603050405020304" pitchFamily="18" charset="0"/>
                <a:cs typeface="Times New Roman" panose="02020603050405020304" pitchFamily="18" charset="0"/>
              </a:rPr>
              <a:t>“</a:t>
            </a:r>
            <a:r>
              <a:rPr lang="en-US" sz="2800" dirty="0" err="1">
                <a:solidFill>
                  <a:schemeClr val="bg1"/>
                </a:solidFill>
                <a:latin typeface="Times New Roman" panose="02020603050405020304" pitchFamily="18" charset="0"/>
                <a:cs typeface="Times New Roman" panose="02020603050405020304" pitchFamily="18" charset="0"/>
              </a:rPr>
              <a:t>Solifencine</a:t>
            </a:r>
            <a:r>
              <a:rPr lang="en-US" sz="2800" dirty="0">
                <a:solidFill>
                  <a:schemeClr val="bg1"/>
                </a:solidFill>
                <a:latin typeface="Times New Roman" panose="02020603050405020304" pitchFamily="18" charset="0"/>
                <a:cs typeface="Times New Roman" panose="02020603050405020304" pitchFamily="18" charset="0"/>
              </a:rPr>
              <a:t>”</a:t>
            </a:r>
          </a:p>
          <a:p>
            <a:pPr marL="233059" indent="-233059" algn="just">
              <a:buFont typeface="Arial" panose="020B0604020202020204" pitchFamily="34" charset="0"/>
              <a:buChar char="•"/>
            </a:pPr>
            <a:r>
              <a:rPr lang="en-US" sz="2800" b="1" dirty="0">
                <a:solidFill>
                  <a:schemeClr val="bg1"/>
                </a:solidFill>
                <a:latin typeface="Times New Roman" panose="02020603050405020304" pitchFamily="18" charset="0"/>
                <a:cs typeface="Times New Roman" panose="02020603050405020304" pitchFamily="18" charset="0"/>
              </a:rPr>
              <a:t>INDICATION</a:t>
            </a:r>
            <a:r>
              <a:rPr lang="en-US" sz="2800" dirty="0">
                <a:solidFill>
                  <a:schemeClr val="bg1"/>
                </a:solidFill>
                <a:latin typeface="Times New Roman" panose="02020603050405020304" pitchFamily="18" charset="0"/>
                <a:cs typeface="Times New Roman" panose="02020603050405020304" pitchFamily="18" charset="0"/>
              </a:rPr>
              <a:t>- “Overactive Bladder”, related to frequent Urination.</a:t>
            </a:r>
          </a:p>
          <a:p>
            <a:pPr marL="233059" indent="-233059" algn="just">
              <a:buFont typeface="Arial" panose="020B0604020202020204" pitchFamily="34" charset="0"/>
              <a:buChar char="•"/>
            </a:pPr>
            <a:r>
              <a:rPr lang="en-US" sz="2800" dirty="0">
                <a:solidFill>
                  <a:schemeClr val="bg1"/>
                </a:solidFill>
                <a:latin typeface="Times New Roman" panose="02020603050405020304" pitchFamily="18" charset="0"/>
                <a:cs typeface="Times New Roman" panose="02020603050405020304" pitchFamily="18" charset="0"/>
              </a:rPr>
              <a:t>Almost every brand present in the market is related to the salt. So, I would suggest the name to be related to the indication and the effect it will create.</a:t>
            </a:r>
          </a:p>
          <a:p>
            <a:pPr marL="233059" indent="-233059" algn="just">
              <a:lnSpc>
                <a:spcPct val="150000"/>
              </a:lnSpc>
              <a:buFont typeface="Arial" panose="020B0604020202020204" pitchFamily="34" charset="0"/>
              <a:buChar char="•"/>
            </a:pPr>
            <a:r>
              <a:rPr lang="en-US" sz="2800" b="1" dirty="0">
                <a:solidFill>
                  <a:schemeClr val="bg1"/>
                </a:solidFill>
                <a:latin typeface="Times New Roman" panose="02020603050405020304" pitchFamily="18" charset="0"/>
                <a:cs typeface="Times New Roman" panose="02020603050405020304" pitchFamily="18" charset="0"/>
              </a:rPr>
              <a:t>BRAND NAME </a:t>
            </a:r>
            <a:r>
              <a:rPr lang="en-US" sz="2800" dirty="0">
                <a:solidFill>
                  <a:schemeClr val="bg1"/>
                </a:solidFill>
                <a:latin typeface="Times New Roman" panose="02020603050405020304" pitchFamily="18" charset="0"/>
                <a:cs typeface="Times New Roman" panose="02020603050405020304" pitchFamily="18" charset="0"/>
              </a:rPr>
              <a:t>– “UROLAX”.</a:t>
            </a:r>
          </a:p>
          <a:p>
            <a:pPr marL="233059" indent="-233059" algn="just">
              <a:lnSpc>
                <a:spcPct val="150000"/>
              </a:lnSpc>
              <a:buFont typeface="Arial" panose="020B0604020202020204" pitchFamily="34" charset="0"/>
              <a:buChar char="•"/>
            </a:pPr>
            <a:r>
              <a:rPr lang="en-US" sz="2800" b="1" dirty="0">
                <a:solidFill>
                  <a:schemeClr val="bg1"/>
                </a:solidFill>
                <a:latin typeface="Times New Roman" panose="02020603050405020304" pitchFamily="18" charset="0"/>
                <a:cs typeface="Times New Roman" panose="02020603050405020304" pitchFamily="18" charset="0"/>
              </a:rPr>
              <a:t>Prefix</a:t>
            </a:r>
            <a:r>
              <a:rPr lang="en-US" sz="2800" dirty="0">
                <a:solidFill>
                  <a:schemeClr val="bg1"/>
                </a:solidFill>
                <a:latin typeface="Times New Roman" panose="02020603050405020304" pitchFamily="18" charset="0"/>
                <a:cs typeface="Times New Roman" panose="02020603050405020304" pitchFamily="18" charset="0"/>
              </a:rPr>
              <a:t>- “URO” – Urination.</a:t>
            </a:r>
          </a:p>
          <a:p>
            <a:pPr marL="233059" indent="-233059" algn="just">
              <a:lnSpc>
                <a:spcPct val="150000"/>
              </a:lnSpc>
              <a:buFont typeface="Arial" panose="020B0604020202020204" pitchFamily="34" charset="0"/>
              <a:buChar char="•"/>
            </a:pPr>
            <a:r>
              <a:rPr lang="en-US" sz="2800" b="1" dirty="0">
                <a:solidFill>
                  <a:schemeClr val="bg1"/>
                </a:solidFill>
                <a:latin typeface="Times New Roman" panose="02020603050405020304" pitchFamily="18" charset="0"/>
                <a:cs typeface="Times New Roman" panose="02020603050405020304" pitchFamily="18" charset="0"/>
              </a:rPr>
              <a:t>Suffix</a:t>
            </a:r>
            <a:r>
              <a:rPr lang="en-US" sz="2800" dirty="0">
                <a:solidFill>
                  <a:schemeClr val="bg1"/>
                </a:solidFill>
                <a:latin typeface="Times New Roman" panose="02020603050405020304" pitchFamily="18" charset="0"/>
                <a:cs typeface="Times New Roman" panose="02020603050405020304" pitchFamily="18" charset="0"/>
              </a:rPr>
              <a:t>- “LAX”- Relax. </a:t>
            </a:r>
          </a:p>
          <a:p>
            <a:pPr algn="just">
              <a:lnSpc>
                <a:spcPct val="150000"/>
              </a:lnSpc>
            </a:pPr>
            <a:endParaRPr lang="en-US" sz="200" dirty="0">
              <a:solidFill>
                <a:schemeClr val="bg1"/>
              </a:solidFill>
              <a:latin typeface="Times New Roman" panose="02020603050405020304" pitchFamily="18" charset="0"/>
              <a:cs typeface="Times New Roman" panose="02020603050405020304" pitchFamily="18" charset="0"/>
            </a:endParaRPr>
          </a:p>
        </p:txBody>
      </p:sp>
      <p:sp>
        <p:nvSpPr>
          <p:cNvPr id="61" name="TextBox 60">
            <a:extLst>
              <a:ext uri="{FF2B5EF4-FFF2-40B4-BE49-F238E27FC236}">
                <a16:creationId xmlns:a16="http://schemas.microsoft.com/office/drawing/2014/main" id="{6CEE3230-321C-3E90-6EC2-B77EC7C7AFAF}"/>
              </a:ext>
            </a:extLst>
          </p:cNvPr>
          <p:cNvSpPr txBox="1"/>
          <p:nvPr/>
        </p:nvSpPr>
        <p:spPr>
          <a:xfrm>
            <a:off x="19894160" y="26390544"/>
            <a:ext cx="4451037" cy="762124"/>
          </a:xfrm>
          <a:prstGeom prst="roundRect">
            <a:avLst/>
          </a:prstGeom>
          <a:solidFill>
            <a:schemeClr val="accent5">
              <a:lumMod val="75000"/>
            </a:schemeClr>
          </a:solidFill>
          <a:ln>
            <a:solidFill>
              <a:schemeClr val="tx1"/>
            </a:solidFill>
          </a:ln>
        </p:spPr>
        <p:style>
          <a:lnRef idx="1">
            <a:schemeClr val="accent4"/>
          </a:lnRef>
          <a:fillRef idx="2">
            <a:schemeClr val="accent4"/>
          </a:fillRef>
          <a:effectRef idx="1">
            <a:schemeClr val="accent4"/>
          </a:effectRef>
          <a:fontRef idx="minor">
            <a:schemeClr val="dk1"/>
          </a:fontRef>
        </p:style>
        <p:txBody>
          <a:bodyPr wrap="square" rtlCol="0" anchor="ctr">
            <a:spAutoFit/>
          </a:bodyPr>
          <a:lstStyle/>
          <a:p>
            <a:pPr algn="ctr">
              <a:lnSpc>
                <a:spcPct val="150000"/>
              </a:lnSpc>
            </a:pPr>
            <a:r>
              <a:rPr lang="en-US" sz="2936" dirty="0">
                <a:solidFill>
                  <a:schemeClr val="tx1"/>
                </a:solidFill>
                <a:latin typeface="Times New Roman" panose="02020603050405020304" pitchFamily="18" charset="0"/>
                <a:cs typeface="Times New Roman" panose="02020603050405020304" pitchFamily="18" charset="0"/>
              </a:rPr>
              <a:t>BRAND NAME </a:t>
            </a:r>
            <a:endParaRPr lang="en-IN" sz="2936" dirty="0">
              <a:solidFill>
                <a:schemeClr val="tx1"/>
              </a:solidFill>
              <a:latin typeface="Times New Roman" panose="02020603050405020304" pitchFamily="18" charset="0"/>
              <a:cs typeface="Times New Roman" panose="02020603050405020304" pitchFamily="18" charset="0"/>
            </a:endParaRPr>
          </a:p>
        </p:txBody>
      </p:sp>
      <p:sp>
        <p:nvSpPr>
          <p:cNvPr id="62" name="TextBox 61">
            <a:extLst>
              <a:ext uri="{FF2B5EF4-FFF2-40B4-BE49-F238E27FC236}">
                <a16:creationId xmlns:a16="http://schemas.microsoft.com/office/drawing/2014/main" id="{0F0EB10D-4A29-3C68-A0BE-6113E13021BA}"/>
              </a:ext>
            </a:extLst>
          </p:cNvPr>
          <p:cNvSpPr txBox="1"/>
          <p:nvPr/>
        </p:nvSpPr>
        <p:spPr>
          <a:xfrm>
            <a:off x="17969076" y="18936677"/>
            <a:ext cx="8624456" cy="6915226"/>
          </a:xfrm>
          <a:prstGeom prst="rect">
            <a:avLst/>
          </a:prstGeom>
          <a:solidFill>
            <a:schemeClr val="tx1"/>
          </a:solidFill>
          <a:ln>
            <a:solidFill>
              <a:schemeClr val="accent5">
                <a:lumMod val="50000"/>
              </a:schemeClr>
            </a:solidFill>
          </a:ln>
        </p:spPr>
        <p:txBody>
          <a:bodyPr wrap="square" rtlCol="0">
            <a:spAutoFit/>
          </a:bodyPr>
          <a:lstStyle/>
          <a:p>
            <a:endParaRPr lang="en-US" sz="2284" dirty="0">
              <a:solidFill>
                <a:schemeClr val="bg1"/>
              </a:solidFill>
              <a:latin typeface="Times New Roman" panose="02020603050405020304" pitchFamily="18" charset="0"/>
              <a:cs typeface="Times New Roman" panose="02020603050405020304" pitchFamily="18" charset="0"/>
            </a:endParaRPr>
          </a:p>
          <a:p>
            <a:endParaRPr lang="en-US" sz="2284" dirty="0">
              <a:solidFill>
                <a:schemeClr val="bg1"/>
              </a:solidFill>
              <a:latin typeface="Times New Roman" panose="02020603050405020304" pitchFamily="18" charset="0"/>
              <a:cs typeface="Times New Roman" panose="02020603050405020304" pitchFamily="18" charset="0"/>
            </a:endParaRPr>
          </a:p>
          <a:p>
            <a:endParaRPr lang="en-US" sz="2284" dirty="0">
              <a:solidFill>
                <a:schemeClr val="bg1"/>
              </a:solidFill>
              <a:latin typeface="Times New Roman" panose="02020603050405020304" pitchFamily="18" charset="0"/>
              <a:cs typeface="Times New Roman" panose="02020603050405020304" pitchFamily="18" charset="0"/>
            </a:endParaRPr>
          </a:p>
          <a:p>
            <a:endParaRPr lang="en-US" sz="2284" dirty="0">
              <a:solidFill>
                <a:schemeClr val="bg1"/>
              </a:solidFill>
              <a:latin typeface="Times New Roman" panose="02020603050405020304" pitchFamily="18" charset="0"/>
              <a:cs typeface="Times New Roman" panose="02020603050405020304" pitchFamily="18" charset="0"/>
            </a:endParaRPr>
          </a:p>
          <a:p>
            <a:pPr marL="372895" indent="-372895" algn="just">
              <a:buFont typeface="Arial" panose="020B0604020202020204" pitchFamily="34" charset="0"/>
              <a:buChar char="•"/>
            </a:pPr>
            <a:r>
              <a:rPr lang="en-US" sz="2800" dirty="0">
                <a:solidFill>
                  <a:schemeClr val="bg1"/>
                </a:solidFill>
                <a:latin typeface="Times New Roman" panose="02020603050405020304" pitchFamily="18" charset="0"/>
                <a:cs typeface="Times New Roman" panose="02020603050405020304" pitchFamily="18" charset="0"/>
              </a:rPr>
              <a:t>Current population of India 138cr.</a:t>
            </a:r>
          </a:p>
          <a:p>
            <a:pPr marL="372895" indent="-372895" algn="just">
              <a:buFont typeface="Arial" panose="020B0604020202020204" pitchFamily="34" charset="0"/>
              <a:buChar char="•"/>
            </a:pPr>
            <a:r>
              <a:rPr lang="en-US" sz="2800" dirty="0">
                <a:solidFill>
                  <a:schemeClr val="bg1"/>
                </a:solidFill>
                <a:latin typeface="Times New Roman" panose="02020603050405020304" pitchFamily="18" charset="0"/>
                <a:cs typeface="Times New Roman" panose="02020603050405020304" pitchFamily="18" charset="0"/>
              </a:rPr>
              <a:t>Current adult population 18-64 is 87cr.</a:t>
            </a:r>
          </a:p>
          <a:p>
            <a:pPr marL="372895" indent="-372895" algn="just">
              <a:buFont typeface="Arial" panose="020B0604020202020204" pitchFamily="34" charset="0"/>
              <a:buChar char="•"/>
            </a:pPr>
            <a:r>
              <a:rPr lang="en-US" sz="2800" dirty="0">
                <a:solidFill>
                  <a:schemeClr val="bg1"/>
                </a:solidFill>
                <a:latin typeface="Times New Roman" panose="02020603050405020304" pitchFamily="18" charset="0"/>
                <a:cs typeface="Times New Roman" panose="02020603050405020304" pitchFamily="18" charset="0"/>
              </a:rPr>
              <a:t>Health expenditure of India is 1.3% of GDP &amp; growing by 2.5% by 2025.</a:t>
            </a:r>
          </a:p>
          <a:p>
            <a:pPr marL="372895" indent="-372895" algn="just">
              <a:buFont typeface="Arial" panose="020B0604020202020204" pitchFamily="34" charset="0"/>
              <a:buChar char="•"/>
            </a:pPr>
            <a:r>
              <a:rPr lang="en-US" sz="2800" dirty="0">
                <a:solidFill>
                  <a:schemeClr val="bg1"/>
                </a:solidFill>
                <a:latin typeface="Times New Roman" panose="02020603050405020304" pitchFamily="18" charset="0"/>
                <a:cs typeface="Times New Roman" panose="02020603050405020304" pitchFamily="18" charset="0"/>
              </a:rPr>
              <a:t>Health insurance covers 70crs.</a:t>
            </a:r>
          </a:p>
          <a:p>
            <a:pPr algn="just"/>
            <a:endParaRPr lang="en-US" sz="2800" dirty="0">
              <a:solidFill>
                <a:schemeClr val="bg1"/>
              </a:solidFill>
              <a:latin typeface="Times New Roman" panose="02020603050405020304" pitchFamily="18" charset="0"/>
              <a:cs typeface="Times New Roman" panose="02020603050405020304" pitchFamily="18" charset="0"/>
            </a:endParaRPr>
          </a:p>
          <a:p>
            <a:pPr marL="372895" indent="-372895" algn="just">
              <a:buFont typeface="Arial" panose="020B0604020202020204" pitchFamily="34" charset="0"/>
              <a:buChar char="•"/>
            </a:pPr>
            <a:endParaRPr lang="en-US" sz="2800" dirty="0">
              <a:solidFill>
                <a:schemeClr val="bg1"/>
              </a:solidFill>
              <a:latin typeface="Times New Roman" panose="02020603050405020304" pitchFamily="18" charset="0"/>
              <a:cs typeface="Times New Roman" panose="02020603050405020304" pitchFamily="18" charset="0"/>
            </a:endParaRPr>
          </a:p>
          <a:p>
            <a:pPr marL="372895" indent="-372895" algn="just">
              <a:buFont typeface="Arial" panose="020B0604020202020204" pitchFamily="34" charset="0"/>
              <a:buChar char="•"/>
            </a:pPr>
            <a:endParaRPr lang="en-US" sz="2800" dirty="0">
              <a:solidFill>
                <a:schemeClr val="bg1"/>
              </a:solidFill>
              <a:latin typeface="Times New Roman" panose="02020603050405020304" pitchFamily="18" charset="0"/>
              <a:cs typeface="Times New Roman" panose="02020603050405020304" pitchFamily="18" charset="0"/>
            </a:endParaRPr>
          </a:p>
          <a:p>
            <a:pPr marL="372895" indent="-372895" algn="just">
              <a:buFont typeface="Arial" panose="020B0604020202020204" pitchFamily="34" charset="0"/>
              <a:buChar char="•"/>
            </a:pPr>
            <a:r>
              <a:rPr lang="en-US" sz="2800" dirty="0">
                <a:solidFill>
                  <a:schemeClr val="bg1"/>
                </a:solidFill>
                <a:latin typeface="Times New Roman" panose="02020603050405020304" pitchFamily="18" charset="0"/>
                <a:cs typeface="Times New Roman" panose="02020603050405020304" pitchFamily="18" charset="0"/>
              </a:rPr>
              <a:t>Increase in healthcare expenditure will increase awareness.</a:t>
            </a:r>
          </a:p>
          <a:p>
            <a:pPr marL="372895" indent="-372895" algn="just">
              <a:buFont typeface="Arial" panose="020B0604020202020204" pitchFamily="34" charset="0"/>
              <a:buChar char="•"/>
            </a:pPr>
            <a:r>
              <a:rPr lang="en-US" sz="2800" dirty="0">
                <a:solidFill>
                  <a:schemeClr val="bg1"/>
                </a:solidFill>
                <a:latin typeface="Times New Roman" panose="02020603050405020304" pitchFamily="18" charset="0"/>
                <a:cs typeface="Times New Roman" panose="02020603050405020304" pitchFamily="18" charset="0"/>
              </a:rPr>
              <a:t>Due to health insurance patient spending toward diagnosis and treatment will increase.</a:t>
            </a:r>
          </a:p>
          <a:p>
            <a:pPr algn="just"/>
            <a:endParaRPr lang="en-US" sz="1600" dirty="0">
              <a:solidFill>
                <a:schemeClr val="bg1"/>
              </a:solidFill>
              <a:latin typeface="Times New Roman" panose="02020603050405020304" pitchFamily="18" charset="0"/>
              <a:cs typeface="Times New Roman" panose="02020603050405020304" pitchFamily="18" charset="0"/>
            </a:endParaRPr>
          </a:p>
        </p:txBody>
      </p:sp>
      <p:sp>
        <p:nvSpPr>
          <p:cNvPr id="63" name="TextBox 62">
            <a:extLst>
              <a:ext uri="{FF2B5EF4-FFF2-40B4-BE49-F238E27FC236}">
                <a16:creationId xmlns:a16="http://schemas.microsoft.com/office/drawing/2014/main" id="{42C830B1-4579-4F77-0514-866E7FA3B276}"/>
              </a:ext>
            </a:extLst>
          </p:cNvPr>
          <p:cNvSpPr txBox="1"/>
          <p:nvPr/>
        </p:nvSpPr>
        <p:spPr>
          <a:xfrm>
            <a:off x="19556620" y="19404492"/>
            <a:ext cx="5572770" cy="762124"/>
          </a:xfrm>
          <a:prstGeom prst="roundRect">
            <a:avLst/>
          </a:prstGeom>
          <a:solidFill>
            <a:schemeClr val="accent5">
              <a:lumMod val="75000"/>
            </a:schemeClr>
          </a:solidFill>
          <a:ln>
            <a:solidFill>
              <a:schemeClr val="tx1"/>
            </a:solidFill>
          </a:ln>
        </p:spPr>
        <p:style>
          <a:lnRef idx="1">
            <a:schemeClr val="accent4"/>
          </a:lnRef>
          <a:fillRef idx="2">
            <a:schemeClr val="accent4"/>
          </a:fillRef>
          <a:effectRef idx="1">
            <a:schemeClr val="accent4"/>
          </a:effectRef>
          <a:fontRef idx="minor">
            <a:schemeClr val="dk1"/>
          </a:fontRef>
        </p:style>
        <p:txBody>
          <a:bodyPr wrap="square" rtlCol="0" anchor="ctr">
            <a:spAutoFit/>
          </a:bodyPr>
          <a:lstStyle/>
          <a:p>
            <a:pPr algn="ctr">
              <a:lnSpc>
                <a:spcPct val="150000"/>
              </a:lnSpc>
            </a:pPr>
            <a:r>
              <a:rPr lang="en-US" sz="2936" dirty="0">
                <a:solidFill>
                  <a:schemeClr val="tx1"/>
                </a:solidFill>
                <a:latin typeface="Times New Roman" panose="02020603050405020304" pitchFamily="18" charset="0"/>
                <a:cs typeface="Times New Roman" panose="02020603050405020304" pitchFamily="18" charset="0"/>
              </a:rPr>
              <a:t>MARKET TRENDS</a:t>
            </a:r>
            <a:endParaRPr lang="en-IN" sz="2936" dirty="0">
              <a:solidFill>
                <a:schemeClr val="tx1"/>
              </a:solidFill>
              <a:latin typeface="Times New Roman" panose="02020603050405020304" pitchFamily="18" charset="0"/>
              <a:cs typeface="Times New Roman" panose="02020603050405020304" pitchFamily="18" charset="0"/>
            </a:endParaRPr>
          </a:p>
        </p:txBody>
      </p:sp>
      <p:sp>
        <p:nvSpPr>
          <p:cNvPr id="64" name="Arrow: Pentagon 63">
            <a:extLst>
              <a:ext uri="{FF2B5EF4-FFF2-40B4-BE49-F238E27FC236}">
                <a16:creationId xmlns:a16="http://schemas.microsoft.com/office/drawing/2014/main" id="{3E90FF23-241D-C7D4-8A95-B339DDBA5B61}"/>
              </a:ext>
            </a:extLst>
          </p:cNvPr>
          <p:cNvSpPr/>
          <p:nvPr/>
        </p:nvSpPr>
        <p:spPr>
          <a:xfrm>
            <a:off x="18339706" y="22880927"/>
            <a:ext cx="4131929" cy="735762"/>
          </a:xfrm>
          <a:prstGeom prst="homePlate">
            <a:avLst/>
          </a:prstGeom>
          <a:solidFill>
            <a:schemeClr val="accent5">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000" dirty="0">
                <a:solidFill>
                  <a:schemeClr val="tx1"/>
                </a:solidFill>
                <a:latin typeface="Times New Roman" panose="02020603050405020304" pitchFamily="18" charset="0"/>
                <a:cs typeface="Times New Roman" panose="02020603050405020304" pitchFamily="18" charset="0"/>
              </a:rPr>
              <a:t>BUSINESS IMPLICATIONS</a:t>
            </a:r>
          </a:p>
        </p:txBody>
      </p:sp>
      <p:sp>
        <p:nvSpPr>
          <p:cNvPr id="65" name="TextBox 64">
            <a:extLst>
              <a:ext uri="{FF2B5EF4-FFF2-40B4-BE49-F238E27FC236}">
                <a16:creationId xmlns:a16="http://schemas.microsoft.com/office/drawing/2014/main" id="{A1AA6AF6-D40B-E3E4-0CB3-157F05419990}"/>
              </a:ext>
            </a:extLst>
          </p:cNvPr>
          <p:cNvSpPr txBox="1"/>
          <p:nvPr/>
        </p:nvSpPr>
        <p:spPr>
          <a:xfrm>
            <a:off x="26881940" y="24729580"/>
            <a:ext cx="8619442" cy="7772769"/>
          </a:xfrm>
          <a:prstGeom prst="rect">
            <a:avLst/>
          </a:prstGeom>
          <a:solidFill>
            <a:schemeClr val="tx1"/>
          </a:solidFill>
          <a:ln>
            <a:solidFill>
              <a:schemeClr val="accent5">
                <a:lumMod val="50000"/>
              </a:schemeClr>
            </a:solidFill>
          </a:ln>
        </p:spPr>
        <p:txBody>
          <a:bodyPr wrap="square" rtlCol="0">
            <a:spAutoFit/>
          </a:bodyPr>
          <a:lstStyle/>
          <a:p>
            <a:endParaRPr lang="en-US" sz="1468" dirty="0">
              <a:solidFill>
                <a:schemeClr val="bg1"/>
              </a:solidFill>
            </a:endParaRPr>
          </a:p>
          <a:p>
            <a:endParaRPr lang="en-US" sz="1468" dirty="0">
              <a:solidFill>
                <a:schemeClr val="bg1"/>
              </a:solidFill>
            </a:endParaRPr>
          </a:p>
          <a:p>
            <a:endParaRPr lang="en-US" sz="1468" dirty="0">
              <a:solidFill>
                <a:schemeClr val="bg1"/>
              </a:solidFill>
            </a:endParaRPr>
          </a:p>
          <a:p>
            <a:endParaRPr lang="en-US" sz="1468" dirty="0">
              <a:solidFill>
                <a:schemeClr val="bg1"/>
              </a:solidFill>
            </a:endParaRPr>
          </a:p>
          <a:p>
            <a:endParaRPr lang="en-US" sz="1468" dirty="0">
              <a:solidFill>
                <a:schemeClr val="bg1"/>
              </a:solidFill>
            </a:endParaRPr>
          </a:p>
          <a:p>
            <a:endParaRPr lang="en-US" sz="1468" dirty="0">
              <a:solidFill>
                <a:schemeClr val="bg1"/>
              </a:solidFill>
            </a:endParaRPr>
          </a:p>
          <a:p>
            <a:endParaRPr lang="en-US" sz="1468" dirty="0">
              <a:solidFill>
                <a:schemeClr val="bg1"/>
              </a:solidFill>
            </a:endParaRPr>
          </a:p>
          <a:p>
            <a:endParaRPr lang="en-US" sz="1468" dirty="0">
              <a:solidFill>
                <a:schemeClr val="bg1"/>
              </a:solidFill>
            </a:endParaRPr>
          </a:p>
          <a:p>
            <a:endParaRPr lang="en-US" sz="1468" dirty="0">
              <a:solidFill>
                <a:schemeClr val="bg1"/>
              </a:solidFill>
            </a:endParaRPr>
          </a:p>
          <a:p>
            <a:endParaRPr lang="en-US" sz="1468" dirty="0">
              <a:solidFill>
                <a:schemeClr val="bg1"/>
              </a:solidFill>
            </a:endParaRPr>
          </a:p>
          <a:p>
            <a:endParaRPr lang="en-US" sz="1468" dirty="0">
              <a:solidFill>
                <a:schemeClr val="bg1"/>
              </a:solidFill>
            </a:endParaRPr>
          </a:p>
          <a:p>
            <a:endParaRPr lang="en-US" sz="1468" dirty="0">
              <a:solidFill>
                <a:schemeClr val="bg1"/>
              </a:solidFill>
            </a:endParaRPr>
          </a:p>
          <a:p>
            <a:endParaRPr lang="en-US" sz="1468" dirty="0">
              <a:solidFill>
                <a:schemeClr val="bg1"/>
              </a:solidFill>
            </a:endParaRPr>
          </a:p>
          <a:p>
            <a:endParaRPr lang="en-US" sz="1468" dirty="0">
              <a:solidFill>
                <a:schemeClr val="bg1"/>
              </a:solidFill>
            </a:endParaRPr>
          </a:p>
          <a:p>
            <a:endParaRPr lang="en-US" sz="1468" dirty="0">
              <a:solidFill>
                <a:schemeClr val="bg1"/>
              </a:solidFill>
            </a:endParaRPr>
          </a:p>
          <a:p>
            <a:endParaRPr lang="en-US" sz="1468" dirty="0">
              <a:solidFill>
                <a:schemeClr val="bg1"/>
              </a:solidFill>
            </a:endParaRPr>
          </a:p>
          <a:p>
            <a:endParaRPr lang="en-US" sz="1468" dirty="0">
              <a:solidFill>
                <a:schemeClr val="bg1"/>
              </a:solidFill>
            </a:endParaRPr>
          </a:p>
          <a:p>
            <a:endParaRPr lang="en-US" sz="1468" dirty="0">
              <a:solidFill>
                <a:schemeClr val="bg1"/>
              </a:solidFill>
            </a:endParaRPr>
          </a:p>
          <a:p>
            <a:endParaRPr lang="en-US" sz="1468" dirty="0">
              <a:solidFill>
                <a:schemeClr val="bg1"/>
              </a:solidFill>
            </a:endParaRPr>
          </a:p>
          <a:p>
            <a:endParaRPr lang="en-US" sz="1468" dirty="0">
              <a:solidFill>
                <a:schemeClr val="bg1"/>
              </a:solidFill>
            </a:endParaRPr>
          </a:p>
          <a:p>
            <a:endParaRPr lang="en-US" sz="1468" dirty="0">
              <a:solidFill>
                <a:schemeClr val="bg1"/>
              </a:solidFill>
            </a:endParaRPr>
          </a:p>
          <a:p>
            <a:endParaRPr lang="en-US" sz="1468" dirty="0">
              <a:solidFill>
                <a:schemeClr val="bg1"/>
              </a:solidFill>
            </a:endParaRPr>
          </a:p>
          <a:p>
            <a:endParaRPr lang="en-US" sz="1468" dirty="0">
              <a:solidFill>
                <a:schemeClr val="bg1"/>
              </a:solidFill>
            </a:endParaRPr>
          </a:p>
          <a:p>
            <a:endParaRPr lang="en-US" sz="1468" dirty="0">
              <a:solidFill>
                <a:schemeClr val="bg1"/>
              </a:solidFill>
            </a:endParaRPr>
          </a:p>
          <a:p>
            <a:endParaRPr lang="en-US" sz="1468" dirty="0">
              <a:solidFill>
                <a:schemeClr val="bg1"/>
              </a:solidFill>
            </a:endParaRPr>
          </a:p>
          <a:p>
            <a:endParaRPr lang="en-US" sz="1468" dirty="0">
              <a:solidFill>
                <a:schemeClr val="bg1"/>
              </a:solidFill>
            </a:endParaRPr>
          </a:p>
          <a:p>
            <a:endParaRPr lang="en-US" sz="1468" dirty="0">
              <a:solidFill>
                <a:schemeClr val="bg1"/>
              </a:solidFill>
            </a:endParaRPr>
          </a:p>
          <a:p>
            <a:endParaRPr lang="en-US" sz="1468" dirty="0">
              <a:solidFill>
                <a:schemeClr val="bg1"/>
              </a:solidFill>
            </a:endParaRPr>
          </a:p>
          <a:p>
            <a:endParaRPr lang="en-US" sz="1468" dirty="0">
              <a:solidFill>
                <a:schemeClr val="bg1"/>
              </a:solidFill>
            </a:endParaRPr>
          </a:p>
          <a:p>
            <a:endParaRPr lang="en-US" sz="1468" dirty="0">
              <a:solidFill>
                <a:schemeClr val="bg1"/>
              </a:solidFill>
            </a:endParaRPr>
          </a:p>
          <a:p>
            <a:endParaRPr lang="en-US" sz="1468" dirty="0">
              <a:solidFill>
                <a:schemeClr val="bg1"/>
              </a:solidFill>
            </a:endParaRPr>
          </a:p>
          <a:p>
            <a:endParaRPr lang="en-US" sz="1468" dirty="0">
              <a:solidFill>
                <a:schemeClr val="bg1"/>
              </a:solidFill>
            </a:endParaRPr>
          </a:p>
          <a:p>
            <a:endParaRPr lang="en-US" sz="1468" dirty="0">
              <a:solidFill>
                <a:schemeClr val="bg1"/>
              </a:solidFill>
            </a:endParaRPr>
          </a:p>
        </p:txBody>
      </p:sp>
      <p:sp>
        <p:nvSpPr>
          <p:cNvPr id="66" name="TextBox 65">
            <a:extLst>
              <a:ext uri="{FF2B5EF4-FFF2-40B4-BE49-F238E27FC236}">
                <a16:creationId xmlns:a16="http://schemas.microsoft.com/office/drawing/2014/main" id="{2407A512-AB13-EBD1-51FD-77ADC5A87F6E}"/>
              </a:ext>
            </a:extLst>
          </p:cNvPr>
          <p:cNvSpPr txBox="1"/>
          <p:nvPr/>
        </p:nvSpPr>
        <p:spPr>
          <a:xfrm>
            <a:off x="29107486" y="25036490"/>
            <a:ext cx="4329556" cy="762124"/>
          </a:xfrm>
          <a:prstGeom prst="roundRect">
            <a:avLst/>
          </a:prstGeom>
          <a:solidFill>
            <a:schemeClr val="accent5">
              <a:lumMod val="75000"/>
            </a:schemeClr>
          </a:solidFill>
          <a:ln>
            <a:solidFill>
              <a:schemeClr val="tx1"/>
            </a:solidFill>
          </a:ln>
        </p:spPr>
        <p:style>
          <a:lnRef idx="1">
            <a:schemeClr val="accent4"/>
          </a:lnRef>
          <a:fillRef idx="2">
            <a:schemeClr val="accent4"/>
          </a:fillRef>
          <a:effectRef idx="1">
            <a:schemeClr val="accent4"/>
          </a:effectRef>
          <a:fontRef idx="minor">
            <a:schemeClr val="dk1"/>
          </a:fontRef>
        </p:style>
        <p:txBody>
          <a:bodyPr wrap="square" rtlCol="0" anchor="ctr">
            <a:spAutoFit/>
          </a:bodyPr>
          <a:lstStyle/>
          <a:p>
            <a:pPr algn="ctr">
              <a:lnSpc>
                <a:spcPct val="150000"/>
              </a:lnSpc>
            </a:pPr>
            <a:r>
              <a:rPr lang="en-US" sz="2936" dirty="0">
                <a:solidFill>
                  <a:schemeClr val="tx1"/>
                </a:solidFill>
                <a:latin typeface="Times New Roman" panose="02020603050405020304" pitchFamily="18" charset="0"/>
                <a:cs typeface="Times New Roman" panose="02020603050405020304" pitchFamily="18" charset="0"/>
              </a:rPr>
              <a:t>POSITIONING</a:t>
            </a:r>
            <a:endParaRPr lang="en-IN" sz="2936" dirty="0">
              <a:solidFill>
                <a:schemeClr val="tx1"/>
              </a:solidFill>
              <a:latin typeface="Times New Roman" panose="02020603050405020304" pitchFamily="18" charset="0"/>
              <a:cs typeface="Times New Roman" panose="02020603050405020304" pitchFamily="18" charset="0"/>
            </a:endParaRPr>
          </a:p>
        </p:txBody>
      </p:sp>
      <p:graphicFrame>
        <p:nvGraphicFramePr>
          <p:cNvPr id="26" name="Table 26">
            <a:extLst>
              <a:ext uri="{FF2B5EF4-FFF2-40B4-BE49-F238E27FC236}">
                <a16:creationId xmlns:a16="http://schemas.microsoft.com/office/drawing/2014/main" id="{6070ABAC-D36F-9765-0411-A308C7D1235F}"/>
              </a:ext>
            </a:extLst>
          </p:cNvPr>
          <p:cNvGraphicFramePr>
            <a:graphicFrameLocks noGrp="1"/>
          </p:cNvGraphicFramePr>
          <p:nvPr>
            <p:extLst>
              <p:ext uri="{D42A27DB-BD31-4B8C-83A1-F6EECF244321}">
                <p14:modId xmlns:p14="http://schemas.microsoft.com/office/powerpoint/2010/main" val="953556080"/>
              </p:ext>
            </p:extLst>
          </p:nvPr>
        </p:nvGraphicFramePr>
        <p:xfrm>
          <a:off x="27640332" y="26185281"/>
          <a:ext cx="7263864" cy="5608360"/>
        </p:xfrm>
        <a:graphic>
          <a:graphicData uri="http://schemas.openxmlformats.org/drawingml/2006/table">
            <a:tbl>
              <a:tblPr firstRow="1" bandRow="1">
                <a:tableStyleId>{7DF18680-E054-41AD-8BC1-D1AEF772440D}</a:tableStyleId>
              </a:tblPr>
              <a:tblGrid>
                <a:gridCol w="3470889">
                  <a:extLst>
                    <a:ext uri="{9D8B030D-6E8A-4147-A177-3AD203B41FA5}">
                      <a16:colId xmlns:a16="http://schemas.microsoft.com/office/drawing/2014/main" val="3957998806"/>
                    </a:ext>
                  </a:extLst>
                </a:gridCol>
                <a:gridCol w="3792975">
                  <a:extLst>
                    <a:ext uri="{9D8B030D-6E8A-4147-A177-3AD203B41FA5}">
                      <a16:colId xmlns:a16="http://schemas.microsoft.com/office/drawing/2014/main" val="1444949643"/>
                    </a:ext>
                  </a:extLst>
                </a:gridCol>
              </a:tblGrid>
              <a:tr h="328028">
                <a:tc>
                  <a:txBody>
                    <a:bodyPr/>
                    <a:lstStyle/>
                    <a:p>
                      <a:pPr algn="ctr"/>
                      <a:r>
                        <a:rPr lang="en-IN" sz="1600" dirty="0">
                          <a:solidFill>
                            <a:schemeClr val="tx1"/>
                          </a:solidFill>
                          <a:latin typeface="Times New Roman" panose="02020603050405020304" pitchFamily="18" charset="0"/>
                          <a:cs typeface="Times New Roman" panose="02020603050405020304" pitchFamily="18" charset="0"/>
                        </a:rPr>
                        <a:t>ELEMENTS</a:t>
                      </a:r>
                    </a:p>
                  </a:txBody>
                  <a:tcPr marL="74579" marR="74579" marT="37290" marB="37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en-IN" sz="1600" dirty="0">
                          <a:solidFill>
                            <a:schemeClr val="tx1"/>
                          </a:solidFill>
                          <a:latin typeface="Times New Roman" panose="02020603050405020304" pitchFamily="18" charset="0"/>
                          <a:cs typeface="Times New Roman" panose="02020603050405020304" pitchFamily="18" charset="0"/>
                        </a:rPr>
                        <a:t>DETAILS</a:t>
                      </a:r>
                    </a:p>
                  </a:txBody>
                  <a:tcPr marL="74579" marR="74579" marT="37290" marB="37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4291739372"/>
                  </a:ext>
                </a:extLst>
              </a:tr>
              <a:tr h="277339">
                <a:tc>
                  <a:txBody>
                    <a:bodyPr/>
                    <a:lstStyle/>
                    <a:p>
                      <a:r>
                        <a:rPr lang="en-IN" sz="1400" dirty="0">
                          <a:solidFill>
                            <a:schemeClr val="bg2"/>
                          </a:solidFill>
                          <a:latin typeface="Times New Roman" panose="02020603050405020304" pitchFamily="18" charset="0"/>
                          <a:cs typeface="Times New Roman" panose="02020603050405020304" pitchFamily="18" charset="0"/>
                        </a:rPr>
                        <a:t>Brand Name</a:t>
                      </a:r>
                    </a:p>
                  </a:txBody>
                  <a:tcPr marL="74579" marR="74579" marT="37290" marB="37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en-IN" sz="1400" dirty="0" err="1">
                          <a:solidFill>
                            <a:schemeClr val="bg2"/>
                          </a:solidFill>
                          <a:latin typeface="Times New Roman" panose="02020603050405020304" pitchFamily="18" charset="0"/>
                          <a:cs typeface="Times New Roman" panose="02020603050405020304" pitchFamily="18" charset="0"/>
                        </a:rPr>
                        <a:t>Urolex</a:t>
                      </a:r>
                      <a:endParaRPr lang="en-IN" sz="1400" dirty="0">
                        <a:solidFill>
                          <a:schemeClr val="bg2"/>
                        </a:solidFill>
                        <a:latin typeface="Times New Roman" panose="02020603050405020304" pitchFamily="18" charset="0"/>
                        <a:cs typeface="Times New Roman" panose="02020603050405020304" pitchFamily="18" charset="0"/>
                      </a:endParaRPr>
                    </a:p>
                  </a:txBody>
                  <a:tcPr marL="74579" marR="74579" marT="37290" marB="37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833089325"/>
                  </a:ext>
                </a:extLst>
              </a:tr>
              <a:tr h="277339">
                <a:tc>
                  <a:txBody>
                    <a:bodyPr/>
                    <a:lstStyle/>
                    <a:p>
                      <a:r>
                        <a:rPr lang="en-IN" sz="1400" dirty="0">
                          <a:solidFill>
                            <a:schemeClr val="bg2"/>
                          </a:solidFill>
                          <a:latin typeface="Times New Roman" panose="02020603050405020304" pitchFamily="18" charset="0"/>
                          <a:cs typeface="Times New Roman" panose="02020603050405020304" pitchFamily="18" charset="0"/>
                        </a:rPr>
                        <a:t>Market Definition</a:t>
                      </a:r>
                    </a:p>
                  </a:txBody>
                  <a:tcPr marL="74579" marR="74579" marT="37290" marB="37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en-IN" sz="1400" dirty="0">
                          <a:solidFill>
                            <a:schemeClr val="bg2"/>
                          </a:solidFill>
                          <a:latin typeface="Times New Roman" panose="02020603050405020304" pitchFamily="18" charset="0"/>
                          <a:cs typeface="Times New Roman" panose="02020603050405020304" pitchFamily="18" charset="0"/>
                        </a:rPr>
                        <a:t>Anticholinergic </a:t>
                      </a:r>
                    </a:p>
                  </a:txBody>
                  <a:tcPr marL="74579" marR="74579" marT="37290" marB="37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4073148561"/>
                  </a:ext>
                </a:extLst>
              </a:tr>
              <a:tr h="480098">
                <a:tc>
                  <a:txBody>
                    <a:bodyPr/>
                    <a:lstStyle/>
                    <a:p>
                      <a:r>
                        <a:rPr lang="en-IN" sz="1400" dirty="0">
                          <a:solidFill>
                            <a:schemeClr val="bg2"/>
                          </a:solidFill>
                          <a:latin typeface="Times New Roman" panose="02020603050405020304" pitchFamily="18" charset="0"/>
                          <a:cs typeface="Times New Roman" panose="02020603050405020304" pitchFamily="18" charset="0"/>
                        </a:rPr>
                        <a:t>Customer Target</a:t>
                      </a:r>
                    </a:p>
                  </a:txBody>
                  <a:tcPr marL="74579" marR="74579" marT="37290" marB="37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en-IN" sz="1400" dirty="0">
                          <a:solidFill>
                            <a:schemeClr val="bg2"/>
                          </a:solidFill>
                          <a:latin typeface="Times New Roman" panose="02020603050405020304" pitchFamily="18" charset="0"/>
                          <a:cs typeface="Times New Roman" panose="02020603050405020304" pitchFamily="18" charset="0"/>
                        </a:rPr>
                        <a:t>Urologist, Diabetologist &amp; Consultant physicians.</a:t>
                      </a:r>
                    </a:p>
                  </a:txBody>
                  <a:tcPr marL="74579" marR="74579" marT="37290" marB="37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883214427"/>
                  </a:ext>
                </a:extLst>
              </a:tr>
              <a:tr h="277339">
                <a:tc>
                  <a:txBody>
                    <a:bodyPr/>
                    <a:lstStyle/>
                    <a:p>
                      <a:r>
                        <a:rPr lang="en-IN" sz="1400" dirty="0">
                          <a:solidFill>
                            <a:schemeClr val="bg2"/>
                          </a:solidFill>
                          <a:latin typeface="Times New Roman" panose="02020603050405020304" pitchFamily="18" charset="0"/>
                          <a:cs typeface="Times New Roman" panose="02020603050405020304" pitchFamily="18" charset="0"/>
                        </a:rPr>
                        <a:t>Insights </a:t>
                      </a:r>
                    </a:p>
                  </a:txBody>
                  <a:tcPr marL="74579" marR="74579" marT="37290" marB="37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en-IN" sz="1400" dirty="0">
                          <a:solidFill>
                            <a:schemeClr val="bg2"/>
                          </a:solidFill>
                          <a:latin typeface="Times New Roman" panose="02020603050405020304" pitchFamily="18" charset="0"/>
                          <a:cs typeface="Times New Roman" panose="02020603050405020304" pitchFamily="18" charset="0"/>
                        </a:rPr>
                        <a:t>Provides Relieves from frequent urination</a:t>
                      </a:r>
                    </a:p>
                  </a:txBody>
                  <a:tcPr marL="74579" marR="74579" marT="37290" marB="37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3078760930"/>
                  </a:ext>
                </a:extLst>
              </a:tr>
              <a:tr h="480098">
                <a:tc>
                  <a:txBody>
                    <a:bodyPr/>
                    <a:lstStyle/>
                    <a:p>
                      <a:r>
                        <a:rPr lang="en-IN" sz="1400" dirty="0">
                          <a:solidFill>
                            <a:schemeClr val="bg2"/>
                          </a:solidFill>
                          <a:latin typeface="Times New Roman" panose="02020603050405020304" pitchFamily="18" charset="0"/>
                          <a:cs typeface="Times New Roman" panose="02020603050405020304" pitchFamily="18" charset="0"/>
                        </a:rPr>
                        <a:t>Brand Essence</a:t>
                      </a:r>
                    </a:p>
                  </a:txBody>
                  <a:tcPr marL="74579" marR="74579" marT="37290" marB="37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en-IN" sz="1400" dirty="0">
                          <a:solidFill>
                            <a:schemeClr val="bg2"/>
                          </a:solidFill>
                          <a:latin typeface="Times New Roman" panose="02020603050405020304" pitchFamily="18" charset="0"/>
                          <a:cs typeface="Times New Roman" panose="02020603050405020304" pitchFamily="18" charset="0"/>
                        </a:rPr>
                        <a:t>Inhibits smooth muscle and detrusor muscle contraction around the bladder.</a:t>
                      </a:r>
                    </a:p>
                  </a:txBody>
                  <a:tcPr marL="74579" marR="74579" marT="37290" marB="37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7925332"/>
                  </a:ext>
                </a:extLst>
              </a:tr>
              <a:tr h="277339">
                <a:tc>
                  <a:txBody>
                    <a:bodyPr/>
                    <a:lstStyle/>
                    <a:p>
                      <a:r>
                        <a:rPr lang="en-IN" sz="1400" dirty="0">
                          <a:solidFill>
                            <a:schemeClr val="bg2"/>
                          </a:solidFill>
                          <a:latin typeface="Times New Roman" panose="02020603050405020304" pitchFamily="18" charset="0"/>
                          <a:cs typeface="Times New Roman" panose="02020603050405020304" pitchFamily="18" charset="0"/>
                        </a:rPr>
                        <a:t>Competitive advantage</a:t>
                      </a:r>
                    </a:p>
                  </a:txBody>
                  <a:tcPr marL="74579" marR="74579" marT="37290" marB="37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en-IN" sz="1400" dirty="0">
                          <a:solidFill>
                            <a:schemeClr val="bg2"/>
                          </a:solidFill>
                          <a:latin typeface="Times New Roman" panose="02020603050405020304" pitchFamily="18" charset="0"/>
                          <a:cs typeface="Times New Roman" panose="02020603050405020304" pitchFamily="18" charset="0"/>
                        </a:rPr>
                        <a:t>Cheaper Price </a:t>
                      </a:r>
                    </a:p>
                  </a:txBody>
                  <a:tcPr marL="74579" marR="74579" marT="37290" marB="37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4121214547"/>
                  </a:ext>
                </a:extLst>
              </a:tr>
              <a:tr h="1291134">
                <a:tc>
                  <a:txBody>
                    <a:bodyPr/>
                    <a:lstStyle/>
                    <a:p>
                      <a:r>
                        <a:rPr lang="en-IN" sz="1400" dirty="0">
                          <a:solidFill>
                            <a:schemeClr val="bg2"/>
                          </a:solidFill>
                          <a:latin typeface="Times New Roman" panose="02020603050405020304" pitchFamily="18" charset="0"/>
                          <a:cs typeface="Times New Roman" panose="02020603050405020304" pitchFamily="18" charset="0"/>
                        </a:rPr>
                        <a:t>Supporting Evidences</a:t>
                      </a:r>
                    </a:p>
                  </a:txBody>
                  <a:tcPr marL="74579" marR="74579" marT="37290" marB="37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285750" indent="-285750">
                        <a:buFont typeface="Arial" panose="020B0604020202020204" pitchFamily="34" charset="0"/>
                        <a:buChar char="•"/>
                      </a:pPr>
                      <a:r>
                        <a:rPr lang="en-IN" sz="1400" dirty="0" err="1">
                          <a:solidFill>
                            <a:schemeClr val="bg2"/>
                          </a:solidFill>
                          <a:latin typeface="Times New Roman" panose="02020603050405020304" pitchFamily="18" charset="0"/>
                          <a:cs typeface="Times New Roman" panose="02020603050405020304" pitchFamily="18" charset="0"/>
                        </a:rPr>
                        <a:t>Solifenacin</a:t>
                      </a:r>
                      <a:r>
                        <a:rPr lang="en-IN" sz="1400" dirty="0">
                          <a:solidFill>
                            <a:schemeClr val="bg2"/>
                          </a:solidFill>
                          <a:latin typeface="Times New Roman" panose="02020603050405020304" pitchFamily="18" charset="0"/>
                          <a:cs typeface="Times New Roman" panose="02020603050405020304" pitchFamily="18" charset="0"/>
                        </a:rPr>
                        <a:t>: treatment of overactive bladder by Kim </a:t>
                      </a:r>
                      <a:r>
                        <a:rPr lang="en-IN" sz="1400" dirty="0" err="1">
                          <a:solidFill>
                            <a:schemeClr val="bg2"/>
                          </a:solidFill>
                          <a:latin typeface="Times New Roman" panose="02020603050405020304" pitchFamily="18" charset="0"/>
                          <a:cs typeface="Times New Roman" panose="02020603050405020304" pitchFamily="18" charset="0"/>
                        </a:rPr>
                        <a:t>Chilman</a:t>
                      </a:r>
                      <a:r>
                        <a:rPr lang="en-IN" sz="1400" dirty="0">
                          <a:solidFill>
                            <a:schemeClr val="bg2"/>
                          </a:solidFill>
                          <a:latin typeface="Times New Roman" panose="02020603050405020304" pitchFamily="18" charset="0"/>
                          <a:cs typeface="Times New Roman" panose="02020603050405020304" pitchFamily="18" charset="0"/>
                        </a:rPr>
                        <a:t>-Blair 1, J L H R Bosch.</a:t>
                      </a:r>
                    </a:p>
                    <a:p>
                      <a:pPr marL="285750" indent="-285750">
                        <a:buFont typeface="Arial" panose="020B0604020202020204" pitchFamily="34" charset="0"/>
                        <a:buChar char="•"/>
                      </a:pPr>
                      <a:r>
                        <a:rPr lang="en-US" sz="1400" dirty="0">
                          <a:solidFill>
                            <a:schemeClr val="bg2"/>
                          </a:solidFill>
                          <a:latin typeface="Times New Roman" panose="02020603050405020304" pitchFamily="18" charset="0"/>
                          <a:cs typeface="Times New Roman" panose="02020603050405020304" pitchFamily="18" charset="0"/>
                        </a:rPr>
                        <a:t>The emerging role of </a:t>
                      </a:r>
                      <a:r>
                        <a:rPr lang="en-US" sz="1400" dirty="0" err="1">
                          <a:solidFill>
                            <a:schemeClr val="bg2"/>
                          </a:solidFill>
                          <a:latin typeface="Times New Roman" panose="02020603050405020304" pitchFamily="18" charset="0"/>
                          <a:cs typeface="Times New Roman" panose="02020603050405020304" pitchFamily="18" charset="0"/>
                        </a:rPr>
                        <a:t>solifenacin</a:t>
                      </a:r>
                      <a:r>
                        <a:rPr lang="en-US" sz="1400" dirty="0">
                          <a:solidFill>
                            <a:schemeClr val="bg2"/>
                          </a:solidFill>
                          <a:latin typeface="Times New Roman" panose="02020603050405020304" pitchFamily="18" charset="0"/>
                          <a:cs typeface="Times New Roman" panose="02020603050405020304" pitchFamily="18" charset="0"/>
                        </a:rPr>
                        <a:t> in the treatment of overactive bladder by Robinson D, Cardozo L.</a:t>
                      </a:r>
                      <a:endParaRPr lang="en-IN" sz="1400" dirty="0">
                        <a:solidFill>
                          <a:schemeClr val="bg2"/>
                        </a:solidFill>
                        <a:latin typeface="Times New Roman" panose="02020603050405020304" pitchFamily="18" charset="0"/>
                        <a:cs typeface="Times New Roman" panose="02020603050405020304" pitchFamily="18" charset="0"/>
                      </a:endParaRPr>
                    </a:p>
                  </a:txBody>
                  <a:tcPr marL="74579" marR="74579" marT="37290" marB="37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528968210"/>
                  </a:ext>
                </a:extLst>
              </a:tr>
              <a:tr h="1291134">
                <a:tc>
                  <a:txBody>
                    <a:bodyPr/>
                    <a:lstStyle/>
                    <a:p>
                      <a:r>
                        <a:rPr lang="en-IN" sz="1400" dirty="0">
                          <a:solidFill>
                            <a:schemeClr val="bg2"/>
                          </a:solidFill>
                          <a:latin typeface="Times New Roman" panose="02020603050405020304" pitchFamily="18" charset="0"/>
                          <a:cs typeface="Times New Roman" panose="02020603050405020304" pitchFamily="18" charset="0"/>
                        </a:rPr>
                        <a:t>Brand positioning summary statement</a:t>
                      </a:r>
                    </a:p>
                  </a:txBody>
                  <a:tcPr marL="74579" marR="74579" marT="37290" marB="37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indent="0">
                        <a:buFont typeface="Arial" panose="020B0604020202020204" pitchFamily="34" charset="0"/>
                        <a:buNone/>
                      </a:pPr>
                      <a:r>
                        <a:rPr lang="en-US" sz="1400" dirty="0" err="1">
                          <a:solidFill>
                            <a:schemeClr val="bg2"/>
                          </a:solidFill>
                          <a:latin typeface="Times New Roman" panose="02020603050405020304" pitchFamily="18" charset="0"/>
                          <a:cs typeface="Times New Roman" panose="02020603050405020304" pitchFamily="18" charset="0"/>
                        </a:rPr>
                        <a:t>Solifenacin</a:t>
                      </a:r>
                      <a:r>
                        <a:rPr lang="en-US" sz="1400" dirty="0">
                          <a:solidFill>
                            <a:schemeClr val="bg2"/>
                          </a:solidFill>
                          <a:latin typeface="Times New Roman" panose="02020603050405020304" pitchFamily="18" charset="0"/>
                          <a:cs typeface="Times New Roman" panose="02020603050405020304" pitchFamily="18" charset="0"/>
                        </a:rPr>
                        <a:t> is a competitive muscarinic receptor antagonist, has highest affinity for M3, M1, M2 muscarinic receptors. Its antagonism prevents contraction of detrusor muscle, while antagonism of the M2 receptor prevents contraction of smooth muscles.</a:t>
                      </a:r>
                      <a:endParaRPr lang="en-IN" sz="1400" dirty="0">
                        <a:solidFill>
                          <a:schemeClr val="bg2"/>
                        </a:solidFill>
                        <a:latin typeface="Times New Roman" panose="02020603050405020304" pitchFamily="18" charset="0"/>
                        <a:cs typeface="Times New Roman" panose="02020603050405020304" pitchFamily="18" charset="0"/>
                      </a:endParaRPr>
                    </a:p>
                  </a:txBody>
                  <a:tcPr marL="74579" marR="74579" marT="37290" marB="37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3173570753"/>
                  </a:ext>
                </a:extLst>
              </a:tr>
              <a:tr h="480098">
                <a:tc>
                  <a:txBody>
                    <a:bodyPr/>
                    <a:lstStyle/>
                    <a:p>
                      <a:r>
                        <a:rPr lang="en-IN" sz="1400" dirty="0">
                          <a:solidFill>
                            <a:schemeClr val="bg2"/>
                          </a:solidFill>
                          <a:latin typeface="Times New Roman" panose="02020603050405020304" pitchFamily="18" charset="0"/>
                          <a:cs typeface="Times New Roman" panose="02020603050405020304" pitchFamily="18" charset="0"/>
                        </a:rPr>
                        <a:t>Key Message </a:t>
                      </a:r>
                    </a:p>
                  </a:txBody>
                  <a:tcPr marL="74579" marR="74579" marT="37290" marB="37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indent="0">
                        <a:buFont typeface="Arial" panose="020B0604020202020204" pitchFamily="34" charset="0"/>
                        <a:buNone/>
                      </a:pPr>
                      <a:r>
                        <a:rPr lang="en-IN" sz="1400" dirty="0">
                          <a:solidFill>
                            <a:schemeClr val="bg2"/>
                          </a:solidFill>
                          <a:latin typeface="Times New Roman" panose="02020603050405020304" pitchFamily="18" charset="0"/>
                          <a:cs typeface="Times New Roman" panose="02020603050405020304" pitchFamily="18" charset="0"/>
                        </a:rPr>
                        <a:t>Inhibits smooth muscle contraction around the bladder and relieves from frequent urination.</a:t>
                      </a:r>
                    </a:p>
                  </a:txBody>
                  <a:tcPr marL="74579" marR="74579" marT="37290" marB="37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711561578"/>
                  </a:ext>
                </a:extLst>
              </a:tr>
            </a:tbl>
          </a:graphicData>
        </a:graphic>
      </p:graphicFrame>
      <p:sp>
        <p:nvSpPr>
          <p:cNvPr id="54" name="TextBox 53">
            <a:extLst>
              <a:ext uri="{FF2B5EF4-FFF2-40B4-BE49-F238E27FC236}">
                <a16:creationId xmlns:a16="http://schemas.microsoft.com/office/drawing/2014/main" id="{40873565-8937-4608-123C-CA78F7FF274D}"/>
              </a:ext>
            </a:extLst>
          </p:cNvPr>
          <p:cNvSpPr txBox="1"/>
          <p:nvPr/>
        </p:nvSpPr>
        <p:spPr>
          <a:xfrm>
            <a:off x="206168" y="25157427"/>
            <a:ext cx="8718949" cy="7292637"/>
          </a:xfrm>
          <a:prstGeom prst="rect">
            <a:avLst/>
          </a:prstGeom>
          <a:solidFill>
            <a:schemeClr val="tx1"/>
          </a:solidFill>
          <a:ln>
            <a:solidFill>
              <a:schemeClr val="accent5">
                <a:lumMod val="50000"/>
              </a:schemeClr>
            </a:solidFill>
          </a:ln>
        </p:spPr>
        <p:txBody>
          <a:bodyPr wrap="square" rtlCol="0">
            <a:spAutoFit/>
          </a:bodyPr>
          <a:lstStyle/>
          <a:p>
            <a:endParaRPr lang="en-US" sz="2284" dirty="0">
              <a:solidFill>
                <a:schemeClr val="bg1"/>
              </a:solidFill>
              <a:latin typeface="Times New Roman" panose="02020603050405020304" pitchFamily="18" charset="0"/>
              <a:cs typeface="Times New Roman" panose="02020603050405020304" pitchFamily="18" charset="0"/>
            </a:endParaRPr>
          </a:p>
          <a:p>
            <a:endParaRPr lang="en-US" sz="2284" dirty="0">
              <a:solidFill>
                <a:schemeClr val="bg1"/>
              </a:solidFill>
              <a:latin typeface="Times New Roman" panose="02020603050405020304" pitchFamily="18" charset="0"/>
              <a:cs typeface="Times New Roman" panose="02020603050405020304" pitchFamily="18" charset="0"/>
            </a:endParaRPr>
          </a:p>
          <a:p>
            <a:endParaRPr lang="en-US" sz="2284" dirty="0">
              <a:solidFill>
                <a:schemeClr val="bg1"/>
              </a:solidFill>
              <a:latin typeface="Times New Roman" panose="02020603050405020304" pitchFamily="18" charset="0"/>
              <a:cs typeface="Times New Roman" panose="02020603050405020304" pitchFamily="18" charset="0"/>
            </a:endParaRPr>
          </a:p>
          <a:p>
            <a:endParaRPr lang="en-US" sz="2284" dirty="0">
              <a:solidFill>
                <a:schemeClr val="bg1"/>
              </a:solidFill>
              <a:latin typeface="Times New Roman" panose="02020603050405020304" pitchFamily="18" charset="0"/>
              <a:cs typeface="Times New Roman" panose="02020603050405020304" pitchFamily="18" charset="0"/>
            </a:endParaRPr>
          </a:p>
          <a:p>
            <a:endParaRPr lang="en-US" sz="2284" dirty="0">
              <a:solidFill>
                <a:schemeClr val="bg1"/>
              </a:solidFill>
              <a:latin typeface="Times New Roman" panose="02020603050405020304" pitchFamily="18" charset="0"/>
              <a:cs typeface="Times New Roman" panose="02020603050405020304" pitchFamily="18" charset="0"/>
            </a:endParaRPr>
          </a:p>
          <a:p>
            <a:endParaRPr lang="en-US" sz="2284" dirty="0">
              <a:solidFill>
                <a:schemeClr val="bg1"/>
              </a:solidFill>
              <a:latin typeface="Times New Roman" panose="02020603050405020304" pitchFamily="18" charset="0"/>
              <a:cs typeface="Times New Roman" panose="02020603050405020304" pitchFamily="18" charset="0"/>
            </a:endParaRPr>
          </a:p>
          <a:p>
            <a:endParaRPr lang="en-US" sz="2284" dirty="0">
              <a:solidFill>
                <a:schemeClr val="bg1"/>
              </a:solidFill>
              <a:latin typeface="Times New Roman" panose="02020603050405020304" pitchFamily="18" charset="0"/>
              <a:cs typeface="Times New Roman" panose="02020603050405020304" pitchFamily="18" charset="0"/>
            </a:endParaRPr>
          </a:p>
          <a:p>
            <a:pPr marL="372895" indent="-372895">
              <a:buFont typeface="Arial" panose="020B0604020202020204" pitchFamily="34" charset="0"/>
              <a:buChar char="•"/>
            </a:pPr>
            <a:r>
              <a:rPr lang="en-US" sz="2800" dirty="0">
                <a:solidFill>
                  <a:schemeClr val="bg1"/>
                </a:solidFill>
                <a:latin typeface="Times New Roman" panose="02020603050405020304" pitchFamily="18" charset="0"/>
                <a:cs typeface="Times New Roman" panose="02020603050405020304" pitchFamily="18" charset="0"/>
              </a:rPr>
              <a:t>Literature</a:t>
            </a:r>
          </a:p>
          <a:p>
            <a:pPr marL="372895" indent="-372895">
              <a:buFont typeface="Arial" panose="020B0604020202020204" pitchFamily="34" charset="0"/>
              <a:buChar char="•"/>
            </a:pPr>
            <a:r>
              <a:rPr lang="en-US" sz="2800" dirty="0">
                <a:solidFill>
                  <a:schemeClr val="bg1"/>
                </a:solidFill>
                <a:latin typeface="Times New Roman" panose="02020603050405020304" pitchFamily="18" charset="0"/>
                <a:cs typeface="Times New Roman" panose="02020603050405020304" pitchFamily="18" charset="0"/>
              </a:rPr>
              <a:t>Webinars </a:t>
            </a:r>
          </a:p>
          <a:p>
            <a:pPr marL="372895" indent="-372895">
              <a:buFont typeface="Arial" panose="020B0604020202020204" pitchFamily="34" charset="0"/>
              <a:buChar char="•"/>
            </a:pPr>
            <a:r>
              <a:rPr lang="en-US" sz="2800" dirty="0">
                <a:solidFill>
                  <a:schemeClr val="bg1"/>
                </a:solidFill>
                <a:latin typeface="Times New Roman" panose="02020603050405020304" pitchFamily="18" charset="0"/>
                <a:cs typeface="Times New Roman" panose="02020603050405020304" pitchFamily="18" charset="0"/>
              </a:rPr>
              <a:t>Customized inputs</a:t>
            </a:r>
          </a:p>
          <a:p>
            <a:pPr marL="372895" indent="-372895">
              <a:buFont typeface="Arial" panose="020B0604020202020204" pitchFamily="34" charset="0"/>
              <a:buChar char="•"/>
            </a:pPr>
            <a:r>
              <a:rPr lang="en-US" sz="2800" dirty="0">
                <a:solidFill>
                  <a:schemeClr val="bg1"/>
                </a:solidFill>
                <a:latin typeface="Times New Roman" panose="02020603050405020304" pitchFamily="18" charset="0"/>
                <a:cs typeface="Times New Roman" panose="02020603050405020304" pitchFamily="18" charset="0"/>
              </a:rPr>
              <a:t>Brand Campaigns</a:t>
            </a:r>
          </a:p>
          <a:p>
            <a:endParaRPr lang="en-US" sz="2800" dirty="0">
              <a:solidFill>
                <a:schemeClr val="bg1"/>
              </a:solidFill>
              <a:latin typeface="Times New Roman" panose="02020603050405020304" pitchFamily="18" charset="0"/>
              <a:cs typeface="Times New Roman" panose="02020603050405020304" pitchFamily="18" charset="0"/>
            </a:endParaRPr>
          </a:p>
          <a:p>
            <a:endParaRPr lang="en-US" sz="2800" dirty="0">
              <a:solidFill>
                <a:schemeClr val="bg1"/>
              </a:solidFill>
              <a:latin typeface="Times New Roman" panose="02020603050405020304" pitchFamily="18" charset="0"/>
              <a:cs typeface="Times New Roman" panose="02020603050405020304" pitchFamily="18" charset="0"/>
            </a:endParaRPr>
          </a:p>
          <a:p>
            <a:endParaRPr lang="en-US" sz="2800" dirty="0">
              <a:solidFill>
                <a:schemeClr val="bg1"/>
              </a:solidFill>
              <a:latin typeface="Times New Roman" panose="02020603050405020304" pitchFamily="18" charset="0"/>
              <a:cs typeface="Times New Roman" panose="02020603050405020304" pitchFamily="18" charset="0"/>
            </a:endParaRPr>
          </a:p>
          <a:p>
            <a:pPr marL="372895" indent="-372895">
              <a:buFont typeface="Arial" panose="020B0604020202020204" pitchFamily="34" charset="0"/>
              <a:buChar char="•"/>
            </a:pPr>
            <a:r>
              <a:rPr lang="en-US" sz="2800" dirty="0">
                <a:solidFill>
                  <a:schemeClr val="bg1"/>
                </a:solidFill>
                <a:latin typeface="Times New Roman" panose="02020603050405020304" pitchFamily="18" charset="0"/>
                <a:cs typeface="Times New Roman" panose="02020603050405020304" pitchFamily="18" charset="0"/>
              </a:rPr>
              <a:t>Customized diary</a:t>
            </a:r>
          </a:p>
          <a:p>
            <a:pPr marL="372895" indent="-372895">
              <a:buFont typeface="Arial" panose="020B0604020202020204" pitchFamily="34" charset="0"/>
              <a:buChar char="•"/>
            </a:pPr>
            <a:r>
              <a:rPr lang="en-US" sz="2800" dirty="0">
                <a:solidFill>
                  <a:schemeClr val="bg1"/>
                </a:solidFill>
                <a:latin typeface="Times New Roman" panose="02020603050405020304" pitchFamily="18" charset="0"/>
                <a:cs typeface="Times New Roman" panose="02020603050405020304" pitchFamily="18" charset="0"/>
              </a:rPr>
              <a:t>Customized pens </a:t>
            </a:r>
          </a:p>
          <a:p>
            <a:pPr marL="372895" indent="-372895">
              <a:buFont typeface="Arial" panose="020B0604020202020204" pitchFamily="34" charset="0"/>
              <a:buChar char="•"/>
            </a:pPr>
            <a:r>
              <a:rPr lang="en-US" sz="2800" dirty="0">
                <a:solidFill>
                  <a:schemeClr val="bg1"/>
                </a:solidFill>
                <a:latin typeface="Times New Roman" panose="02020603050405020304" pitchFamily="18" charset="0"/>
                <a:cs typeface="Times New Roman" panose="02020603050405020304" pitchFamily="18" charset="0"/>
              </a:rPr>
              <a:t>Customized Millville rose</a:t>
            </a:r>
          </a:p>
          <a:p>
            <a:endParaRPr lang="en-US" sz="1000" dirty="0">
              <a:solidFill>
                <a:schemeClr val="bg1"/>
              </a:solidFill>
              <a:latin typeface="Times New Roman" panose="02020603050405020304" pitchFamily="18" charset="0"/>
              <a:cs typeface="Times New Roman" panose="02020603050405020304" pitchFamily="18" charset="0"/>
            </a:endParaRPr>
          </a:p>
        </p:txBody>
      </p:sp>
      <p:sp>
        <p:nvSpPr>
          <p:cNvPr id="55" name="TextBox 54">
            <a:extLst>
              <a:ext uri="{FF2B5EF4-FFF2-40B4-BE49-F238E27FC236}">
                <a16:creationId xmlns:a16="http://schemas.microsoft.com/office/drawing/2014/main" id="{0CF96CC6-3B81-88F2-F08E-C975AE7E7926}"/>
              </a:ext>
            </a:extLst>
          </p:cNvPr>
          <p:cNvSpPr txBox="1"/>
          <p:nvPr/>
        </p:nvSpPr>
        <p:spPr>
          <a:xfrm>
            <a:off x="2934892" y="25523756"/>
            <a:ext cx="3146526" cy="786072"/>
          </a:xfrm>
          <a:prstGeom prst="roundRect">
            <a:avLst/>
          </a:prstGeom>
          <a:solidFill>
            <a:schemeClr val="accent5">
              <a:lumMod val="75000"/>
            </a:schemeClr>
          </a:solidFill>
          <a:ln>
            <a:solidFill>
              <a:schemeClr val="tx1"/>
            </a:solidFill>
          </a:ln>
        </p:spPr>
        <p:style>
          <a:lnRef idx="1">
            <a:schemeClr val="accent4"/>
          </a:lnRef>
          <a:fillRef idx="2">
            <a:schemeClr val="accent4"/>
          </a:fillRef>
          <a:effectRef idx="1">
            <a:schemeClr val="accent4"/>
          </a:effectRef>
          <a:fontRef idx="minor">
            <a:schemeClr val="dk1"/>
          </a:fontRef>
        </p:style>
        <p:txBody>
          <a:bodyPr wrap="square" rtlCol="0" anchor="ctr">
            <a:spAutoFit/>
          </a:bodyPr>
          <a:lstStyle/>
          <a:p>
            <a:pPr algn="ctr">
              <a:lnSpc>
                <a:spcPct val="150000"/>
              </a:lnSpc>
            </a:pPr>
            <a:r>
              <a:rPr lang="en-US" sz="2936" dirty="0">
                <a:solidFill>
                  <a:schemeClr val="tx1"/>
                </a:solidFill>
                <a:latin typeface="Times New Roman" panose="02020603050405020304" pitchFamily="18" charset="0"/>
                <a:cs typeface="Times New Roman" panose="02020603050405020304" pitchFamily="18" charset="0"/>
              </a:rPr>
              <a:t>CAMPAIGN</a:t>
            </a:r>
            <a:endParaRPr lang="en-IN" sz="2936" dirty="0">
              <a:solidFill>
                <a:schemeClr val="tx1"/>
              </a:solidFill>
              <a:latin typeface="Times New Roman" panose="02020603050405020304" pitchFamily="18" charset="0"/>
              <a:cs typeface="Times New Roman" panose="02020603050405020304" pitchFamily="18" charset="0"/>
            </a:endParaRPr>
          </a:p>
        </p:txBody>
      </p:sp>
      <p:sp>
        <p:nvSpPr>
          <p:cNvPr id="56" name="Arrow: Pentagon 55">
            <a:extLst>
              <a:ext uri="{FF2B5EF4-FFF2-40B4-BE49-F238E27FC236}">
                <a16:creationId xmlns:a16="http://schemas.microsoft.com/office/drawing/2014/main" id="{4BBE0961-A0B2-812E-836E-C1CD94F4B0B1}"/>
              </a:ext>
            </a:extLst>
          </p:cNvPr>
          <p:cNvSpPr/>
          <p:nvPr/>
        </p:nvSpPr>
        <p:spPr>
          <a:xfrm>
            <a:off x="348037" y="26565128"/>
            <a:ext cx="4314629" cy="786072"/>
          </a:xfrm>
          <a:prstGeom prst="homePlate">
            <a:avLst/>
          </a:prstGeom>
          <a:solidFill>
            <a:schemeClr val="accent5">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957" dirty="0">
                <a:solidFill>
                  <a:schemeClr val="tx1"/>
                </a:solidFill>
                <a:latin typeface="Times New Roman" panose="02020603050405020304" pitchFamily="18" charset="0"/>
                <a:cs typeface="Times New Roman" panose="02020603050405020304" pitchFamily="18" charset="0"/>
              </a:rPr>
              <a:t>COMMUNICATION TO DOCTOR’S</a:t>
            </a:r>
          </a:p>
        </p:txBody>
      </p:sp>
      <p:sp>
        <p:nvSpPr>
          <p:cNvPr id="57" name="Arrow: Pentagon 56">
            <a:extLst>
              <a:ext uri="{FF2B5EF4-FFF2-40B4-BE49-F238E27FC236}">
                <a16:creationId xmlns:a16="http://schemas.microsoft.com/office/drawing/2014/main" id="{2BCE1CC3-26C6-F33E-A708-BECEAF61B6F2}"/>
              </a:ext>
            </a:extLst>
          </p:cNvPr>
          <p:cNvSpPr/>
          <p:nvPr/>
        </p:nvSpPr>
        <p:spPr>
          <a:xfrm>
            <a:off x="348036" y="29709950"/>
            <a:ext cx="4314629" cy="753359"/>
          </a:xfrm>
          <a:prstGeom prst="homePlat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957" dirty="0">
                <a:solidFill>
                  <a:schemeClr val="bg1"/>
                </a:solidFill>
                <a:latin typeface="Times New Roman" panose="02020603050405020304" pitchFamily="18" charset="0"/>
                <a:cs typeface="Times New Roman" panose="02020603050405020304" pitchFamily="18" charset="0"/>
              </a:rPr>
              <a:t>PROPOSED INPUTS</a:t>
            </a:r>
            <a:endParaRPr lang="en-IN" sz="1957" dirty="0">
              <a:solidFill>
                <a:schemeClr val="bg1"/>
              </a:solidFill>
              <a:latin typeface="Times New Roman" panose="02020603050405020304" pitchFamily="18" charset="0"/>
              <a:cs typeface="Times New Roman" panose="02020603050405020304" pitchFamily="18" charset="0"/>
            </a:endParaRPr>
          </a:p>
        </p:txBody>
      </p:sp>
      <p:sp>
        <p:nvSpPr>
          <p:cNvPr id="58" name="Arrow: Pentagon 57">
            <a:extLst>
              <a:ext uri="{FF2B5EF4-FFF2-40B4-BE49-F238E27FC236}">
                <a16:creationId xmlns:a16="http://schemas.microsoft.com/office/drawing/2014/main" id="{6DB98ECF-47F0-C48C-6512-F8029DADBB07}"/>
              </a:ext>
            </a:extLst>
          </p:cNvPr>
          <p:cNvSpPr/>
          <p:nvPr/>
        </p:nvSpPr>
        <p:spPr>
          <a:xfrm>
            <a:off x="699540" y="8749449"/>
            <a:ext cx="2635875" cy="751525"/>
          </a:xfrm>
          <a:prstGeom prst="homePlate">
            <a:avLst/>
          </a:prstGeom>
          <a:solidFill>
            <a:schemeClr val="accent5">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latin typeface="Times New Roman" panose="02020603050405020304" pitchFamily="18" charset="0"/>
                <a:cs typeface="Times New Roman" panose="02020603050405020304" pitchFamily="18" charset="0"/>
              </a:rPr>
              <a:t>VISION</a:t>
            </a:r>
            <a:endParaRPr lang="en-IN" sz="2400" dirty="0">
              <a:solidFill>
                <a:schemeClr val="tx1"/>
              </a:solidFill>
              <a:latin typeface="Times New Roman" panose="02020603050405020304" pitchFamily="18" charset="0"/>
              <a:cs typeface="Times New Roman" panose="02020603050405020304" pitchFamily="18" charset="0"/>
            </a:endParaRPr>
          </a:p>
        </p:txBody>
      </p:sp>
      <p:sp>
        <p:nvSpPr>
          <p:cNvPr id="59" name="Arrow: Pentagon 58">
            <a:extLst>
              <a:ext uri="{FF2B5EF4-FFF2-40B4-BE49-F238E27FC236}">
                <a16:creationId xmlns:a16="http://schemas.microsoft.com/office/drawing/2014/main" id="{46720E30-4F9E-8E7B-0FAA-714902EB74C1}"/>
              </a:ext>
            </a:extLst>
          </p:cNvPr>
          <p:cNvSpPr/>
          <p:nvPr/>
        </p:nvSpPr>
        <p:spPr>
          <a:xfrm>
            <a:off x="699540" y="11286993"/>
            <a:ext cx="2635875" cy="751525"/>
          </a:xfrm>
          <a:prstGeom prst="homePlate">
            <a:avLst/>
          </a:prstGeom>
          <a:solidFill>
            <a:schemeClr val="accent5">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957" dirty="0">
                <a:solidFill>
                  <a:schemeClr val="tx1"/>
                </a:solidFill>
                <a:latin typeface="Times New Roman" panose="02020603050405020304" pitchFamily="18" charset="0"/>
                <a:cs typeface="Times New Roman" panose="02020603050405020304" pitchFamily="18" charset="0"/>
              </a:rPr>
              <a:t>ASPIRATION</a:t>
            </a:r>
            <a:endParaRPr lang="en-IN" sz="1957" dirty="0">
              <a:solidFill>
                <a:schemeClr val="tx1"/>
              </a:solidFill>
              <a:latin typeface="Times New Roman" panose="02020603050405020304" pitchFamily="18" charset="0"/>
              <a:cs typeface="Times New Roman" panose="02020603050405020304" pitchFamily="18" charset="0"/>
            </a:endParaRPr>
          </a:p>
        </p:txBody>
      </p:sp>
      <p:sp>
        <p:nvSpPr>
          <p:cNvPr id="67" name="Arrow: Pentagon 66">
            <a:extLst>
              <a:ext uri="{FF2B5EF4-FFF2-40B4-BE49-F238E27FC236}">
                <a16:creationId xmlns:a16="http://schemas.microsoft.com/office/drawing/2014/main" id="{FD17E461-189F-2542-B53F-5DBBCDFF1B89}"/>
              </a:ext>
            </a:extLst>
          </p:cNvPr>
          <p:cNvSpPr/>
          <p:nvPr/>
        </p:nvSpPr>
        <p:spPr>
          <a:xfrm>
            <a:off x="699540" y="13423752"/>
            <a:ext cx="4353815" cy="751525"/>
          </a:xfrm>
          <a:prstGeom prst="homePlate">
            <a:avLst/>
          </a:prstGeom>
          <a:solidFill>
            <a:schemeClr val="accent5">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957" dirty="0">
                <a:solidFill>
                  <a:schemeClr val="tx1"/>
                </a:solidFill>
                <a:latin typeface="Times New Roman" panose="02020603050405020304" pitchFamily="18" charset="0"/>
                <a:cs typeface="Times New Roman" panose="02020603050405020304" pitchFamily="18" charset="0"/>
              </a:rPr>
              <a:t>ORGANIZATION STRUCTURE</a:t>
            </a:r>
            <a:endParaRPr lang="en-IN" sz="1957" dirty="0">
              <a:solidFill>
                <a:schemeClr val="tx1"/>
              </a:solidFill>
              <a:latin typeface="Times New Roman" panose="02020603050405020304" pitchFamily="18" charset="0"/>
              <a:cs typeface="Times New Roman" panose="02020603050405020304" pitchFamily="18" charset="0"/>
            </a:endParaRPr>
          </a:p>
        </p:txBody>
      </p:sp>
      <p:sp>
        <p:nvSpPr>
          <p:cNvPr id="70" name="TextBox 69">
            <a:extLst>
              <a:ext uri="{FF2B5EF4-FFF2-40B4-BE49-F238E27FC236}">
                <a16:creationId xmlns:a16="http://schemas.microsoft.com/office/drawing/2014/main" id="{AB752459-B41A-D039-A85C-23721CE0D2D5}"/>
              </a:ext>
            </a:extLst>
          </p:cNvPr>
          <p:cNvSpPr txBox="1"/>
          <p:nvPr/>
        </p:nvSpPr>
        <p:spPr>
          <a:xfrm>
            <a:off x="26906875" y="16739250"/>
            <a:ext cx="8619442" cy="7772769"/>
          </a:xfrm>
          <a:prstGeom prst="rect">
            <a:avLst/>
          </a:prstGeom>
          <a:solidFill>
            <a:schemeClr val="tx1"/>
          </a:solidFill>
          <a:ln>
            <a:solidFill>
              <a:schemeClr val="accent5">
                <a:lumMod val="50000"/>
              </a:schemeClr>
            </a:solidFill>
          </a:ln>
        </p:spPr>
        <p:txBody>
          <a:bodyPr wrap="square" rtlCol="0">
            <a:spAutoFit/>
          </a:bodyPr>
          <a:lstStyle/>
          <a:p>
            <a:endParaRPr lang="en-US" sz="1468" dirty="0">
              <a:solidFill>
                <a:schemeClr val="bg1"/>
              </a:solidFill>
            </a:endParaRPr>
          </a:p>
          <a:p>
            <a:endParaRPr lang="en-US" sz="1468" dirty="0">
              <a:solidFill>
                <a:schemeClr val="bg1"/>
              </a:solidFill>
            </a:endParaRPr>
          </a:p>
          <a:p>
            <a:endParaRPr lang="en-US" sz="1468" dirty="0">
              <a:solidFill>
                <a:schemeClr val="bg1"/>
              </a:solidFill>
            </a:endParaRPr>
          </a:p>
          <a:p>
            <a:endParaRPr lang="en-US" sz="1468" dirty="0">
              <a:solidFill>
                <a:schemeClr val="bg1"/>
              </a:solidFill>
            </a:endParaRPr>
          </a:p>
          <a:p>
            <a:endParaRPr lang="en-US" sz="1468" dirty="0">
              <a:solidFill>
                <a:schemeClr val="bg1"/>
              </a:solidFill>
            </a:endParaRPr>
          </a:p>
          <a:p>
            <a:endParaRPr lang="en-US" sz="1468" dirty="0">
              <a:solidFill>
                <a:schemeClr val="bg1"/>
              </a:solidFill>
            </a:endParaRPr>
          </a:p>
          <a:p>
            <a:endParaRPr lang="en-US" sz="1468" dirty="0">
              <a:solidFill>
                <a:schemeClr val="bg1"/>
              </a:solidFill>
            </a:endParaRPr>
          </a:p>
          <a:p>
            <a:endParaRPr lang="en-US" sz="1468" dirty="0">
              <a:solidFill>
                <a:schemeClr val="bg1"/>
              </a:solidFill>
            </a:endParaRPr>
          </a:p>
          <a:p>
            <a:endParaRPr lang="en-US" sz="1468" dirty="0">
              <a:solidFill>
                <a:schemeClr val="bg1"/>
              </a:solidFill>
            </a:endParaRPr>
          </a:p>
          <a:p>
            <a:endParaRPr lang="en-US" sz="1468" dirty="0">
              <a:solidFill>
                <a:schemeClr val="bg1"/>
              </a:solidFill>
            </a:endParaRPr>
          </a:p>
          <a:p>
            <a:endParaRPr lang="en-US" sz="1468" dirty="0">
              <a:solidFill>
                <a:schemeClr val="bg1"/>
              </a:solidFill>
            </a:endParaRPr>
          </a:p>
          <a:p>
            <a:endParaRPr lang="en-US" sz="1468" dirty="0">
              <a:solidFill>
                <a:schemeClr val="bg1"/>
              </a:solidFill>
            </a:endParaRPr>
          </a:p>
          <a:p>
            <a:endParaRPr lang="en-US" sz="1468" dirty="0">
              <a:solidFill>
                <a:schemeClr val="bg1"/>
              </a:solidFill>
            </a:endParaRPr>
          </a:p>
          <a:p>
            <a:endParaRPr lang="en-US" sz="1468" dirty="0">
              <a:solidFill>
                <a:schemeClr val="bg1"/>
              </a:solidFill>
            </a:endParaRPr>
          </a:p>
          <a:p>
            <a:endParaRPr lang="en-US" sz="1468" dirty="0">
              <a:solidFill>
                <a:schemeClr val="bg1"/>
              </a:solidFill>
            </a:endParaRPr>
          </a:p>
          <a:p>
            <a:endParaRPr lang="en-US" sz="1468" dirty="0">
              <a:solidFill>
                <a:schemeClr val="bg1"/>
              </a:solidFill>
            </a:endParaRPr>
          </a:p>
          <a:p>
            <a:endParaRPr lang="en-US" sz="1468" dirty="0">
              <a:solidFill>
                <a:schemeClr val="bg1"/>
              </a:solidFill>
            </a:endParaRPr>
          </a:p>
          <a:p>
            <a:endParaRPr lang="en-US" sz="1468" dirty="0">
              <a:solidFill>
                <a:schemeClr val="bg1"/>
              </a:solidFill>
            </a:endParaRPr>
          </a:p>
          <a:p>
            <a:endParaRPr lang="en-US" sz="1468" dirty="0">
              <a:solidFill>
                <a:schemeClr val="bg1"/>
              </a:solidFill>
            </a:endParaRPr>
          </a:p>
          <a:p>
            <a:endParaRPr lang="en-US" sz="1468" dirty="0">
              <a:solidFill>
                <a:schemeClr val="bg1"/>
              </a:solidFill>
            </a:endParaRPr>
          </a:p>
          <a:p>
            <a:endParaRPr lang="en-US" sz="1468" dirty="0">
              <a:solidFill>
                <a:schemeClr val="bg1"/>
              </a:solidFill>
            </a:endParaRPr>
          </a:p>
          <a:p>
            <a:endParaRPr lang="en-US" sz="1468" dirty="0">
              <a:solidFill>
                <a:schemeClr val="bg1"/>
              </a:solidFill>
            </a:endParaRPr>
          </a:p>
          <a:p>
            <a:endParaRPr lang="en-US" sz="1468" dirty="0">
              <a:solidFill>
                <a:schemeClr val="bg1"/>
              </a:solidFill>
            </a:endParaRPr>
          </a:p>
          <a:p>
            <a:endParaRPr lang="en-US" sz="1468" dirty="0">
              <a:solidFill>
                <a:schemeClr val="bg1"/>
              </a:solidFill>
            </a:endParaRPr>
          </a:p>
          <a:p>
            <a:endParaRPr lang="en-US" sz="1468" dirty="0">
              <a:solidFill>
                <a:schemeClr val="bg1"/>
              </a:solidFill>
            </a:endParaRPr>
          </a:p>
          <a:p>
            <a:endParaRPr lang="en-US" sz="1468" dirty="0">
              <a:solidFill>
                <a:schemeClr val="bg1"/>
              </a:solidFill>
            </a:endParaRPr>
          </a:p>
          <a:p>
            <a:endParaRPr lang="en-US" sz="1468" dirty="0">
              <a:solidFill>
                <a:schemeClr val="bg1"/>
              </a:solidFill>
            </a:endParaRPr>
          </a:p>
          <a:p>
            <a:endParaRPr lang="en-US" sz="1468" dirty="0">
              <a:solidFill>
                <a:schemeClr val="bg1"/>
              </a:solidFill>
            </a:endParaRPr>
          </a:p>
          <a:p>
            <a:endParaRPr lang="en-US" sz="1468" dirty="0">
              <a:solidFill>
                <a:schemeClr val="bg1"/>
              </a:solidFill>
            </a:endParaRPr>
          </a:p>
          <a:p>
            <a:endParaRPr lang="en-US" sz="1468" dirty="0">
              <a:solidFill>
                <a:schemeClr val="bg1"/>
              </a:solidFill>
            </a:endParaRPr>
          </a:p>
          <a:p>
            <a:endParaRPr lang="en-US" sz="1468" dirty="0">
              <a:solidFill>
                <a:schemeClr val="bg1"/>
              </a:solidFill>
            </a:endParaRPr>
          </a:p>
          <a:p>
            <a:endParaRPr lang="en-US" sz="1468" dirty="0">
              <a:solidFill>
                <a:schemeClr val="bg1"/>
              </a:solidFill>
            </a:endParaRPr>
          </a:p>
          <a:p>
            <a:endParaRPr lang="en-US" sz="1468" dirty="0">
              <a:solidFill>
                <a:schemeClr val="bg1"/>
              </a:solidFill>
            </a:endParaRPr>
          </a:p>
          <a:p>
            <a:endParaRPr lang="en-US" sz="1468" dirty="0">
              <a:solidFill>
                <a:schemeClr val="bg1"/>
              </a:solidFill>
            </a:endParaRPr>
          </a:p>
        </p:txBody>
      </p:sp>
      <p:sp>
        <p:nvSpPr>
          <p:cNvPr id="71" name="TextBox 70">
            <a:extLst>
              <a:ext uri="{FF2B5EF4-FFF2-40B4-BE49-F238E27FC236}">
                <a16:creationId xmlns:a16="http://schemas.microsoft.com/office/drawing/2014/main" id="{C64B0D89-4C26-4837-D772-6B4A9351C42A}"/>
              </a:ext>
            </a:extLst>
          </p:cNvPr>
          <p:cNvSpPr txBox="1"/>
          <p:nvPr/>
        </p:nvSpPr>
        <p:spPr>
          <a:xfrm>
            <a:off x="29216006" y="17180027"/>
            <a:ext cx="4227464" cy="762124"/>
          </a:xfrm>
          <a:prstGeom prst="roundRect">
            <a:avLst/>
          </a:prstGeom>
          <a:solidFill>
            <a:schemeClr val="accent5">
              <a:lumMod val="75000"/>
            </a:schemeClr>
          </a:solidFill>
          <a:ln>
            <a:solidFill>
              <a:schemeClr val="tx1"/>
            </a:solidFill>
          </a:ln>
        </p:spPr>
        <p:style>
          <a:lnRef idx="1">
            <a:schemeClr val="accent4"/>
          </a:lnRef>
          <a:fillRef idx="2">
            <a:schemeClr val="accent4"/>
          </a:fillRef>
          <a:effectRef idx="1">
            <a:schemeClr val="accent4"/>
          </a:effectRef>
          <a:fontRef idx="minor">
            <a:schemeClr val="dk1"/>
          </a:fontRef>
        </p:style>
        <p:txBody>
          <a:bodyPr wrap="square" rtlCol="0" anchor="ctr">
            <a:spAutoFit/>
          </a:bodyPr>
          <a:lstStyle/>
          <a:p>
            <a:pPr algn="ctr">
              <a:lnSpc>
                <a:spcPct val="150000"/>
              </a:lnSpc>
            </a:pPr>
            <a:r>
              <a:rPr lang="en-US" sz="2936" dirty="0">
                <a:solidFill>
                  <a:schemeClr val="tx1"/>
                </a:solidFill>
                <a:latin typeface="Times New Roman" panose="02020603050405020304" pitchFamily="18" charset="0"/>
                <a:cs typeface="Times New Roman" panose="02020603050405020304" pitchFamily="18" charset="0"/>
              </a:rPr>
              <a:t>SWOT ANALYSIS</a:t>
            </a:r>
            <a:endParaRPr lang="en-IN" sz="2936" dirty="0">
              <a:solidFill>
                <a:schemeClr val="tx1"/>
              </a:solidFill>
              <a:latin typeface="Times New Roman" panose="02020603050405020304" pitchFamily="18" charset="0"/>
              <a:cs typeface="Times New Roman" panose="02020603050405020304" pitchFamily="18" charset="0"/>
            </a:endParaRPr>
          </a:p>
        </p:txBody>
      </p:sp>
      <p:graphicFrame>
        <p:nvGraphicFramePr>
          <p:cNvPr id="72" name="Table 23">
            <a:extLst>
              <a:ext uri="{FF2B5EF4-FFF2-40B4-BE49-F238E27FC236}">
                <a16:creationId xmlns:a16="http://schemas.microsoft.com/office/drawing/2014/main" id="{6400A601-015E-BFEC-0C89-7EC198E35775}"/>
              </a:ext>
            </a:extLst>
          </p:cNvPr>
          <p:cNvGraphicFramePr>
            <a:graphicFrameLocks noGrp="1"/>
          </p:cNvGraphicFramePr>
          <p:nvPr>
            <p:extLst>
              <p:ext uri="{D42A27DB-BD31-4B8C-83A1-F6EECF244321}">
                <p14:modId xmlns:p14="http://schemas.microsoft.com/office/powerpoint/2010/main" val="2898763706"/>
              </p:ext>
            </p:extLst>
          </p:nvPr>
        </p:nvGraphicFramePr>
        <p:xfrm>
          <a:off x="27473423" y="18343782"/>
          <a:ext cx="7712630" cy="5611956"/>
        </p:xfrm>
        <a:graphic>
          <a:graphicData uri="http://schemas.openxmlformats.org/drawingml/2006/table">
            <a:tbl>
              <a:tblPr firstRow="1" bandRow="1">
                <a:tableStyleId>{22838BEF-8BB2-4498-84A7-C5851F593DF1}</a:tableStyleId>
              </a:tblPr>
              <a:tblGrid>
                <a:gridCol w="3856315">
                  <a:extLst>
                    <a:ext uri="{9D8B030D-6E8A-4147-A177-3AD203B41FA5}">
                      <a16:colId xmlns:a16="http://schemas.microsoft.com/office/drawing/2014/main" val="3086900244"/>
                    </a:ext>
                  </a:extLst>
                </a:gridCol>
                <a:gridCol w="3856315">
                  <a:extLst>
                    <a:ext uri="{9D8B030D-6E8A-4147-A177-3AD203B41FA5}">
                      <a16:colId xmlns:a16="http://schemas.microsoft.com/office/drawing/2014/main" val="2769826979"/>
                    </a:ext>
                  </a:extLst>
                </a:gridCol>
              </a:tblGrid>
              <a:tr h="541534">
                <a:tc>
                  <a:txBody>
                    <a:bodyPr/>
                    <a:lstStyle/>
                    <a:p>
                      <a:pPr algn="ctr"/>
                      <a:r>
                        <a:rPr lang="en-IN" sz="2300" b="1" dirty="0">
                          <a:solidFill>
                            <a:schemeClr val="bg2"/>
                          </a:solidFill>
                          <a:latin typeface="Times New Roman" panose="02020603050405020304" pitchFamily="18" charset="0"/>
                          <a:cs typeface="Times New Roman" panose="02020603050405020304" pitchFamily="18" charset="0"/>
                        </a:rPr>
                        <a:t>STRENGTH</a:t>
                      </a:r>
                    </a:p>
                  </a:txBody>
                  <a:tcPr marL="74579" marR="74579" marT="37290" marB="37290" anchor="ctr"/>
                </a:tc>
                <a:tc>
                  <a:txBody>
                    <a:bodyPr/>
                    <a:lstStyle/>
                    <a:p>
                      <a:pPr algn="ctr"/>
                      <a:r>
                        <a:rPr lang="en-IN" sz="2300" b="1" dirty="0">
                          <a:solidFill>
                            <a:schemeClr val="bg2"/>
                          </a:solidFill>
                          <a:latin typeface="Times New Roman" panose="02020603050405020304" pitchFamily="18" charset="0"/>
                          <a:cs typeface="Times New Roman" panose="02020603050405020304" pitchFamily="18" charset="0"/>
                        </a:rPr>
                        <a:t>WEAKNESS</a:t>
                      </a:r>
                    </a:p>
                  </a:txBody>
                  <a:tcPr marL="74579" marR="74579" marT="37290" marB="37290" anchor="ctr"/>
                </a:tc>
                <a:extLst>
                  <a:ext uri="{0D108BD9-81ED-4DB2-BD59-A6C34878D82A}">
                    <a16:rowId xmlns:a16="http://schemas.microsoft.com/office/drawing/2014/main" val="2412382634"/>
                  </a:ext>
                </a:extLst>
              </a:tr>
              <a:tr h="1751282">
                <a:tc>
                  <a:txBody>
                    <a:bodyPr/>
                    <a:lstStyle/>
                    <a:p>
                      <a:pPr marL="571500" indent="-571500" algn="l">
                        <a:buFont typeface="Arial" panose="020B0604020202020204" pitchFamily="34" charset="0"/>
                        <a:buChar char="•"/>
                      </a:pPr>
                      <a:r>
                        <a:rPr lang="en-US" sz="2400" b="0" dirty="0">
                          <a:solidFill>
                            <a:schemeClr val="bg2"/>
                          </a:solidFill>
                          <a:latin typeface="Times New Roman" panose="02020603050405020304" pitchFamily="18" charset="0"/>
                          <a:cs typeface="Times New Roman" panose="02020603050405020304" pitchFamily="18" charset="0"/>
                        </a:rPr>
                        <a:t>Dosage is OD</a:t>
                      </a:r>
                    </a:p>
                    <a:p>
                      <a:pPr marL="571500" indent="-571500" algn="l">
                        <a:buFont typeface="Arial" panose="020B0604020202020204" pitchFamily="34" charset="0"/>
                        <a:buChar char="•"/>
                      </a:pPr>
                      <a:r>
                        <a:rPr lang="en-US" sz="2400" b="0" dirty="0">
                          <a:solidFill>
                            <a:schemeClr val="bg2"/>
                          </a:solidFill>
                          <a:latin typeface="Times New Roman" panose="02020603050405020304" pitchFamily="18" charset="0"/>
                          <a:cs typeface="Times New Roman" panose="02020603050405020304" pitchFamily="18" charset="0"/>
                        </a:rPr>
                        <a:t>Cheap Price</a:t>
                      </a:r>
                    </a:p>
                    <a:p>
                      <a:pPr marL="571500" indent="-571500" algn="l">
                        <a:buFont typeface="Arial" panose="020B0604020202020204" pitchFamily="34" charset="0"/>
                        <a:buChar char="•"/>
                      </a:pPr>
                      <a:r>
                        <a:rPr lang="en-US" sz="2400" b="0" dirty="0">
                          <a:solidFill>
                            <a:schemeClr val="bg2"/>
                          </a:solidFill>
                          <a:latin typeface="Times New Roman" panose="02020603050405020304" pitchFamily="18" charset="0"/>
                          <a:cs typeface="Times New Roman" panose="02020603050405020304" pitchFamily="18" charset="0"/>
                        </a:rPr>
                        <a:t>Present in both 10mg and 5mg combination</a:t>
                      </a:r>
                    </a:p>
                    <a:p>
                      <a:pPr marL="571500" indent="-571500" algn="l">
                        <a:buFont typeface="Arial" panose="020B0604020202020204" pitchFamily="34" charset="0"/>
                        <a:buChar char="•"/>
                      </a:pPr>
                      <a:r>
                        <a:rPr lang="en-US" sz="2400" b="0" dirty="0">
                          <a:solidFill>
                            <a:schemeClr val="bg2"/>
                          </a:solidFill>
                          <a:latin typeface="Times New Roman" panose="02020603050405020304" pitchFamily="18" charset="0"/>
                          <a:cs typeface="Times New Roman" panose="02020603050405020304" pitchFamily="18" charset="0"/>
                        </a:rPr>
                        <a:t>Sales force</a:t>
                      </a:r>
                      <a:endParaRPr lang="en-US" sz="1800" b="0" dirty="0">
                        <a:solidFill>
                          <a:schemeClr val="bg2"/>
                        </a:solidFill>
                        <a:latin typeface="Times New Roman" panose="02020603050405020304" pitchFamily="18" charset="0"/>
                        <a:cs typeface="Times New Roman" panose="02020603050405020304" pitchFamily="18" charset="0"/>
                      </a:endParaRPr>
                    </a:p>
                  </a:txBody>
                  <a:tcPr marL="74579" marR="74579" marT="37290" marB="37290" anchor="ctr"/>
                </a:tc>
                <a:tc>
                  <a:txBody>
                    <a:bodyPr/>
                    <a:lstStyle/>
                    <a:p>
                      <a:pPr marL="0" indent="0" algn="ctr">
                        <a:buFont typeface="Arial" panose="020B0604020202020204" pitchFamily="34" charset="0"/>
                        <a:buNone/>
                      </a:pPr>
                      <a:r>
                        <a:rPr lang="en-IN" sz="2400" b="0" dirty="0">
                          <a:solidFill>
                            <a:schemeClr val="bg2"/>
                          </a:solidFill>
                          <a:latin typeface="Times New Roman" panose="02020603050405020304" pitchFamily="18" charset="0"/>
                          <a:cs typeface="Times New Roman" panose="02020603050405020304" pitchFamily="18" charset="0"/>
                        </a:rPr>
                        <a:t>Less market share.</a:t>
                      </a:r>
                    </a:p>
                  </a:txBody>
                  <a:tcPr marL="74579" marR="74579" marT="37290" marB="37290" anchor="ctr"/>
                </a:tc>
                <a:extLst>
                  <a:ext uri="{0D108BD9-81ED-4DB2-BD59-A6C34878D82A}">
                    <a16:rowId xmlns:a16="http://schemas.microsoft.com/office/drawing/2014/main" val="511763720"/>
                  </a:ext>
                </a:extLst>
              </a:tr>
              <a:tr h="532142">
                <a:tc>
                  <a:txBody>
                    <a:bodyPr/>
                    <a:lstStyle/>
                    <a:p>
                      <a:pPr algn="ctr"/>
                      <a:r>
                        <a:rPr lang="en-IN" sz="2300" b="1" dirty="0">
                          <a:solidFill>
                            <a:schemeClr val="bg2"/>
                          </a:solidFill>
                          <a:latin typeface="Times New Roman" panose="02020603050405020304" pitchFamily="18" charset="0"/>
                          <a:cs typeface="Times New Roman" panose="02020603050405020304" pitchFamily="18" charset="0"/>
                        </a:rPr>
                        <a:t>OPPORTUNITY</a:t>
                      </a:r>
                    </a:p>
                  </a:txBody>
                  <a:tcPr marL="74579" marR="74579" marT="37290" marB="37290" anchor="ctr"/>
                </a:tc>
                <a:tc>
                  <a:txBody>
                    <a:bodyPr/>
                    <a:lstStyle/>
                    <a:p>
                      <a:pPr algn="ctr"/>
                      <a:r>
                        <a:rPr lang="en-IN" sz="2300" b="1" dirty="0">
                          <a:solidFill>
                            <a:schemeClr val="bg2"/>
                          </a:solidFill>
                          <a:latin typeface="Times New Roman" panose="02020603050405020304" pitchFamily="18" charset="0"/>
                          <a:cs typeface="Times New Roman" panose="02020603050405020304" pitchFamily="18" charset="0"/>
                        </a:rPr>
                        <a:t>THREAT</a:t>
                      </a:r>
                    </a:p>
                  </a:txBody>
                  <a:tcPr marL="74579" marR="74579" marT="37290" marB="37290" anchor="ctr"/>
                </a:tc>
                <a:extLst>
                  <a:ext uri="{0D108BD9-81ED-4DB2-BD59-A6C34878D82A}">
                    <a16:rowId xmlns:a16="http://schemas.microsoft.com/office/drawing/2014/main" val="1570235421"/>
                  </a:ext>
                </a:extLst>
              </a:tr>
              <a:tr h="2418437">
                <a:tc>
                  <a:txBody>
                    <a:bodyPr/>
                    <a:lstStyle/>
                    <a:p>
                      <a:pPr marL="571500" indent="-571500" algn="l">
                        <a:buFont typeface="Arial" panose="020B0604020202020204" pitchFamily="34" charset="0"/>
                        <a:buChar char="•"/>
                      </a:pPr>
                      <a:r>
                        <a:rPr lang="en-US" sz="2400" b="0" dirty="0">
                          <a:solidFill>
                            <a:schemeClr val="bg2"/>
                          </a:solidFill>
                          <a:latin typeface="Times New Roman" panose="02020603050405020304" pitchFamily="18" charset="0"/>
                          <a:cs typeface="Times New Roman" panose="02020603050405020304" pitchFamily="18" charset="0"/>
                        </a:rPr>
                        <a:t>Can be given in combination with mirabegron to achieve more effectiveness.</a:t>
                      </a:r>
                    </a:p>
                    <a:p>
                      <a:pPr marL="571500" indent="-571500" algn="l">
                        <a:buFont typeface="Arial" panose="020B0604020202020204" pitchFamily="34" charset="0"/>
                        <a:buChar char="•"/>
                      </a:pPr>
                      <a:r>
                        <a:rPr lang="en-US" sz="2400" b="0" dirty="0">
                          <a:solidFill>
                            <a:schemeClr val="bg2"/>
                          </a:solidFill>
                          <a:latin typeface="Times New Roman" panose="02020603050405020304" pitchFamily="18" charset="0"/>
                          <a:cs typeface="Times New Roman" panose="02020603050405020304" pitchFamily="18" charset="0"/>
                        </a:rPr>
                        <a:t>Market is increasing</a:t>
                      </a:r>
                    </a:p>
                    <a:p>
                      <a:pPr marL="571500" indent="-571500" algn="l">
                        <a:buFont typeface="Arial" panose="020B0604020202020204" pitchFamily="34" charset="0"/>
                        <a:buChar char="•"/>
                      </a:pPr>
                      <a:r>
                        <a:rPr lang="en-US" sz="2400" b="0" dirty="0">
                          <a:solidFill>
                            <a:schemeClr val="bg2"/>
                          </a:solidFill>
                          <a:latin typeface="Times New Roman" panose="02020603050405020304" pitchFamily="18" charset="0"/>
                          <a:cs typeface="Times New Roman" panose="02020603050405020304" pitchFamily="18" charset="0"/>
                        </a:rPr>
                        <a:t>Health expenditure is increasing by 2.5%.</a:t>
                      </a:r>
                    </a:p>
                  </a:txBody>
                  <a:tcPr marL="74579" marR="74579" marT="37290" marB="37290" anchor="ctr"/>
                </a:tc>
                <a:tc>
                  <a:txBody>
                    <a:bodyPr/>
                    <a:lstStyle/>
                    <a:p>
                      <a:pPr marL="571500" indent="-571500" algn="l">
                        <a:buFont typeface="Arial" panose="020B0604020202020204" pitchFamily="34" charset="0"/>
                        <a:buChar char="•"/>
                      </a:pPr>
                      <a:r>
                        <a:rPr lang="en-US" sz="2400" b="0" dirty="0">
                          <a:solidFill>
                            <a:schemeClr val="bg2"/>
                          </a:solidFill>
                          <a:latin typeface="Times New Roman" panose="02020603050405020304" pitchFamily="18" charset="0"/>
                          <a:cs typeface="Times New Roman" panose="02020603050405020304" pitchFamily="18" charset="0"/>
                        </a:rPr>
                        <a:t>Presence of large options. </a:t>
                      </a:r>
                    </a:p>
                    <a:p>
                      <a:pPr marL="571500" indent="-571500" algn="l">
                        <a:buFont typeface="Arial" panose="020B0604020202020204" pitchFamily="34" charset="0"/>
                        <a:buChar char="•"/>
                      </a:pPr>
                      <a:r>
                        <a:rPr lang="en-US" sz="2400" b="0" dirty="0">
                          <a:solidFill>
                            <a:schemeClr val="bg2"/>
                          </a:solidFill>
                          <a:latin typeface="Times New Roman" panose="02020603050405020304" pitchFamily="18" charset="0"/>
                          <a:cs typeface="Times New Roman" panose="02020603050405020304" pitchFamily="18" charset="0"/>
                        </a:rPr>
                        <a:t>Market players.</a:t>
                      </a:r>
                    </a:p>
                  </a:txBody>
                  <a:tcPr marL="74579" marR="74579" marT="37290" marB="37290" anchor="ctr"/>
                </a:tc>
                <a:extLst>
                  <a:ext uri="{0D108BD9-81ED-4DB2-BD59-A6C34878D82A}">
                    <a16:rowId xmlns:a16="http://schemas.microsoft.com/office/drawing/2014/main" val="2068246135"/>
                  </a:ext>
                </a:extLst>
              </a:tr>
            </a:tbl>
          </a:graphicData>
        </a:graphic>
      </p:graphicFrame>
      <p:sp>
        <p:nvSpPr>
          <p:cNvPr id="73" name="TextBox 72">
            <a:extLst>
              <a:ext uri="{FF2B5EF4-FFF2-40B4-BE49-F238E27FC236}">
                <a16:creationId xmlns:a16="http://schemas.microsoft.com/office/drawing/2014/main" id="{2D382897-DAE1-FC6F-DFFC-B00B0AEE2810}"/>
              </a:ext>
            </a:extLst>
          </p:cNvPr>
          <p:cNvSpPr txBox="1"/>
          <p:nvPr/>
        </p:nvSpPr>
        <p:spPr>
          <a:xfrm>
            <a:off x="206157" y="32655764"/>
            <a:ext cx="8718949" cy="6827767"/>
          </a:xfrm>
          <a:prstGeom prst="rect">
            <a:avLst/>
          </a:prstGeom>
          <a:solidFill>
            <a:schemeClr val="tx1"/>
          </a:solidFill>
          <a:ln>
            <a:solidFill>
              <a:schemeClr val="accent5">
                <a:lumMod val="50000"/>
              </a:schemeClr>
            </a:solidFill>
          </a:ln>
        </p:spPr>
        <p:txBody>
          <a:bodyPr wrap="square" rtlCol="0">
            <a:spAutoFit/>
          </a:bodyPr>
          <a:lstStyle/>
          <a:p>
            <a:endParaRPr lang="en-US" sz="2284" dirty="0">
              <a:solidFill>
                <a:schemeClr val="bg1"/>
              </a:solidFill>
              <a:latin typeface="Times New Roman" panose="02020603050405020304" pitchFamily="18" charset="0"/>
              <a:cs typeface="Times New Roman" panose="02020603050405020304" pitchFamily="18" charset="0"/>
            </a:endParaRPr>
          </a:p>
          <a:p>
            <a:endParaRPr lang="en-US" sz="2284" dirty="0">
              <a:solidFill>
                <a:schemeClr val="bg1"/>
              </a:solidFill>
              <a:latin typeface="Times New Roman" panose="02020603050405020304" pitchFamily="18" charset="0"/>
              <a:cs typeface="Times New Roman" panose="02020603050405020304" pitchFamily="18" charset="0"/>
            </a:endParaRPr>
          </a:p>
          <a:p>
            <a:endParaRPr lang="en-US" sz="2800" dirty="0">
              <a:solidFill>
                <a:schemeClr val="bg1"/>
              </a:solidFill>
              <a:latin typeface="Times New Roman" panose="02020603050405020304" pitchFamily="18" charset="0"/>
              <a:cs typeface="Times New Roman" panose="02020603050405020304" pitchFamily="18" charset="0"/>
            </a:endParaRPr>
          </a:p>
          <a:p>
            <a:endParaRPr lang="en-US" sz="2800" dirty="0">
              <a:solidFill>
                <a:schemeClr val="bg1"/>
              </a:solidFill>
              <a:latin typeface="Times New Roman" panose="02020603050405020304" pitchFamily="18" charset="0"/>
              <a:cs typeface="Times New Roman" panose="02020603050405020304" pitchFamily="18" charset="0"/>
            </a:endParaRPr>
          </a:p>
          <a:p>
            <a:endParaRPr lang="en-US" sz="2800" dirty="0">
              <a:solidFill>
                <a:schemeClr val="bg1"/>
              </a:solidFill>
              <a:latin typeface="Times New Roman" panose="02020603050405020304" pitchFamily="18" charset="0"/>
              <a:cs typeface="Times New Roman" panose="02020603050405020304" pitchFamily="18" charset="0"/>
            </a:endParaRPr>
          </a:p>
          <a:p>
            <a:endParaRPr lang="en-US" sz="2800" dirty="0">
              <a:solidFill>
                <a:schemeClr val="bg1"/>
              </a:solidFill>
              <a:latin typeface="Times New Roman" panose="02020603050405020304" pitchFamily="18" charset="0"/>
              <a:cs typeface="Times New Roman" panose="02020603050405020304" pitchFamily="18" charset="0"/>
            </a:endParaRPr>
          </a:p>
          <a:p>
            <a:endParaRPr lang="en-US" sz="2800" dirty="0">
              <a:solidFill>
                <a:schemeClr val="bg1"/>
              </a:solidFill>
              <a:latin typeface="Times New Roman" panose="02020603050405020304" pitchFamily="18" charset="0"/>
              <a:cs typeface="Times New Roman" panose="02020603050405020304" pitchFamily="18" charset="0"/>
            </a:endParaRPr>
          </a:p>
          <a:p>
            <a:endParaRPr lang="en-US" sz="2800" dirty="0">
              <a:solidFill>
                <a:schemeClr val="bg1"/>
              </a:solidFill>
              <a:latin typeface="Times New Roman" panose="02020603050405020304" pitchFamily="18" charset="0"/>
              <a:cs typeface="Times New Roman" panose="02020603050405020304" pitchFamily="18" charset="0"/>
            </a:endParaRPr>
          </a:p>
          <a:p>
            <a:endParaRPr lang="en-US" sz="2800" dirty="0">
              <a:solidFill>
                <a:schemeClr val="bg1"/>
              </a:solidFill>
              <a:latin typeface="Times New Roman" panose="02020603050405020304" pitchFamily="18" charset="0"/>
              <a:cs typeface="Times New Roman" panose="02020603050405020304" pitchFamily="18" charset="0"/>
            </a:endParaRPr>
          </a:p>
          <a:p>
            <a:endParaRPr lang="en-US" sz="2800" dirty="0">
              <a:solidFill>
                <a:schemeClr val="bg1"/>
              </a:solidFill>
              <a:latin typeface="Times New Roman" panose="02020603050405020304" pitchFamily="18" charset="0"/>
              <a:cs typeface="Times New Roman" panose="02020603050405020304" pitchFamily="18" charset="0"/>
            </a:endParaRPr>
          </a:p>
          <a:p>
            <a:endParaRPr lang="en-US" sz="2800" dirty="0">
              <a:solidFill>
                <a:schemeClr val="bg1"/>
              </a:solidFill>
              <a:latin typeface="Times New Roman" panose="02020603050405020304" pitchFamily="18" charset="0"/>
              <a:cs typeface="Times New Roman" panose="02020603050405020304" pitchFamily="18" charset="0"/>
            </a:endParaRPr>
          </a:p>
          <a:p>
            <a:endParaRPr lang="en-US" sz="2800" dirty="0">
              <a:solidFill>
                <a:schemeClr val="bg1"/>
              </a:solidFill>
              <a:latin typeface="Times New Roman" panose="02020603050405020304" pitchFamily="18" charset="0"/>
              <a:cs typeface="Times New Roman" panose="02020603050405020304" pitchFamily="18" charset="0"/>
            </a:endParaRPr>
          </a:p>
          <a:p>
            <a:endParaRPr lang="en-US" sz="2800" dirty="0">
              <a:solidFill>
                <a:schemeClr val="bg1"/>
              </a:solidFill>
              <a:latin typeface="Times New Roman" panose="02020603050405020304" pitchFamily="18" charset="0"/>
              <a:cs typeface="Times New Roman" panose="02020603050405020304" pitchFamily="18" charset="0"/>
            </a:endParaRPr>
          </a:p>
          <a:p>
            <a:endParaRPr lang="en-US" sz="2800" dirty="0">
              <a:solidFill>
                <a:schemeClr val="bg1"/>
              </a:solidFill>
              <a:latin typeface="Times New Roman" panose="02020603050405020304" pitchFamily="18" charset="0"/>
              <a:cs typeface="Times New Roman" panose="02020603050405020304" pitchFamily="18" charset="0"/>
            </a:endParaRPr>
          </a:p>
          <a:p>
            <a:endParaRPr lang="en-US" sz="2800" dirty="0">
              <a:solidFill>
                <a:schemeClr val="bg1"/>
              </a:solidFill>
              <a:latin typeface="Times New Roman" panose="02020603050405020304" pitchFamily="18" charset="0"/>
              <a:cs typeface="Times New Roman" panose="02020603050405020304" pitchFamily="18" charset="0"/>
            </a:endParaRPr>
          </a:p>
          <a:p>
            <a:endParaRPr lang="en-US" sz="2800" dirty="0">
              <a:solidFill>
                <a:schemeClr val="bg1"/>
              </a:solidFill>
              <a:latin typeface="Times New Roman" panose="02020603050405020304" pitchFamily="18" charset="0"/>
              <a:cs typeface="Times New Roman" panose="02020603050405020304" pitchFamily="18" charset="0"/>
            </a:endParaRPr>
          </a:p>
        </p:txBody>
      </p:sp>
      <p:sp>
        <p:nvSpPr>
          <p:cNvPr id="74" name="TextBox 73">
            <a:extLst>
              <a:ext uri="{FF2B5EF4-FFF2-40B4-BE49-F238E27FC236}">
                <a16:creationId xmlns:a16="http://schemas.microsoft.com/office/drawing/2014/main" id="{DD201F45-62DB-0F4C-7C4E-FAFD1E0DEAA5}"/>
              </a:ext>
            </a:extLst>
          </p:cNvPr>
          <p:cNvSpPr txBox="1"/>
          <p:nvPr/>
        </p:nvSpPr>
        <p:spPr>
          <a:xfrm>
            <a:off x="2748263" y="32834864"/>
            <a:ext cx="3146526" cy="786072"/>
          </a:xfrm>
          <a:prstGeom prst="roundRect">
            <a:avLst/>
          </a:prstGeom>
          <a:solidFill>
            <a:schemeClr val="accent5">
              <a:lumMod val="75000"/>
            </a:schemeClr>
          </a:solidFill>
          <a:ln>
            <a:solidFill>
              <a:schemeClr val="tx1"/>
            </a:solidFill>
          </a:ln>
        </p:spPr>
        <p:style>
          <a:lnRef idx="1">
            <a:schemeClr val="accent4"/>
          </a:lnRef>
          <a:fillRef idx="2">
            <a:schemeClr val="accent4"/>
          </a:fillRef>
          <a:effectRef idx="1">
            <a:schemeClr val="accent4"/>
          </a:effectRef>
          <a:fontRef idx="minor">
            <a:schemeClr val="dk1"/>
          </a:fontRef>
        </p:style>
        <p:txBody>
          <a:bodyPr wrap="square" rtlCol="0" anchor="ctr">
            <a:spAutoFit/>
          </a:bodyPr>
          <a:lstStyle/>
          <a:p>
            <a:pPr algn="ctr">
              <a:lnSpc>
                <a:spcPct val="150000"/>
              </a:lnSpc>
            </a:pPr>
            <a:r>
              <a:rPr lang="en-IN" sz="2936" dirty="0">
                <a:solidFill>
                  <a:schemeClr val="tx1"/>
                </a:solidFill>
                <a:latin typeface="Times New Roman" panose="02020603050405020304" pitchFamily="18" charset="0"/>
                <a:cs typeface="Times New Roman" panose="02020603050405020304" pitchFamily="18" charset="0"/>
              </a:rPr>
              <a:t>SAMPLE FLYER</a:t>
            </a:r>
          </a:p>
        </p:txBody>
      </p:sp>
      <p:sp>
        <p:nvSpPr>
          <p:cNvPr id="75" name="TextBox 74">
            <a:extLst>
              <a:ext uri="{FF2B5EF4-FFF2-40B4-BE49-F238E27FC236}">
                <a16:creationId xmlns:a16="http://schemas.microsoft.com/office/drawing/2014/main" id="{941CA6DF-2A19-94ED-E3B8-7F5D5098AC65}"/>
              </a:ext>
            </a:extLst>
          </p:cNvPr>
          <p:cNvSpPr txBox="1"/>
          <p:nvPr/>
        </p:nvSpPr>
        <p:spPr>
          <a:xfrm>
            <a:off x="9200799" y="32685718"/>
            <a:ext cx="8492594" cy="6766211"/>
          </a:xfrm>
          <a:prstGeom prst="rect">
            <a:avLst/>
          </a:prstGeom>
          <a:solidFill>
            <a:schemeClr val="tx1"/>
          </a:solidFill>
          <a:ln>
            <a:solidFill>
              <a:schemeClr val="accent5">
                <a:lumMod val="50000"/>
              </a:schemeClr>
            </a:solidFill>
          </a:ln>
        </p:spPr>
        <p:txBody>
          <a:bodyPr wrap="square" rtlCol="0">
            <a:spAutoFit/>
          </a:bodyPr>
          <a:lstStyle/>
          <a:p>
            <a:endParaRPr lang="en-US" sz="2284" dirty="0">
              <a:solidFill>
                <a:schemeClr val="bg1"/>
              </a:solidFill>
              <a:latin typeface="Times New Roman" panose="02020603050405020304" pitchFamily="18" charset="0"/>
              <a:cs typeface="Times New Roman" panose="02020603050405020304" pitchFamily="18" charset="0"/>
            </a:endParaRPr>
          </a:p>
          <a:p>
            <a:endParaRPr lang="en-US" sz="2284" dirty="0">
              <a:solidFill>
                <a:schemeClr val="bg1"/>
              </a:solidFill>
              <a:latin typeface="Times New Roman" panose="02020603050405020304" pitchFamily="18" charset="0"/>
              <a:cs typeface="Times New Roman" panose="02020603050405020304" pitchFamily="18" charset="0"/>
            </a:endParaRPr>
          </a:p>
          <a:p>
            <a:endParaRPr lang="en-US" sz="2800" dirty="0">
              <a:solidFill>
                <a:schemeClr val="bg1"/>
              </a:solidFill>
              <a:latin typeface="Times New Roman" panose="02020603050405020304" pitchFamily="18" charset="0"/>
              <a:cs typeface="Times New Roman" panose="02020603050405020304" pitchFamily="18" charset="0"/>
            </a:endParaRPr>
          </a:p>
          <a:p>
            <a:endParaRPr lang="en-US" sz="2800" dirty="0">
              <a:solidFill>
                <a:schemeClr val="bg1"/>
              </a:solidFill>
              <a:latin typeface="Times New Roman" panose="02020603050405020304" pitchFamily="18" charset="0"/>
              <a:cs typeface="Times New Roman" panose="02020603050405020304" pitchFamily="18" charset="0"/>
            </a:endParaRPr>
          </a:p>
          <a:p>
            <a:pPr algn="just"/>
            <a:r>
              <a:rPr lang="en-US" sz="2800" dirty="0">
                <a:solidFill>
                  <a:schemeClr val="bg1"/>
                </a:solidFill>
                <a:latin typeface="Times New Roman" panose="02020603050405020304" pitchFamily="18" charset="0"/>
                <a:cs typeface="Times New Roman" panose="02020603050405020304" pitchFamily="18" charset="0"/>
              </a:rPr>
              <a:t>While my time with micro labs the most important thing which I noticed was while the theory gives you a deeper understanding of a concept through seeing it in the context of understanding the “why” behind it, it gives you the insights from the experience of other’s.</a:t>
            </a:r>
          </a:p>
          <a:p>
            <a:pPr algn="just"/>
            <a:endParaRPr lang="en-US" sz="2800" dirty="0">
              <a:solidFill>
                <a:schemeClr val="bg1"/>
              </a:solidFill>
              <a:latin typeface="Times New Roman" panose="02020603050405020304" pitchFamily="18" charset="0"/>
              <a:cs typeface="Times New Roman" panose="02020603050405020304" pitchFamily="18" charset="0"/>
            </a:endParaRPr>
          </a:p>
          <a:p>
            <a:pPr algn="just"/>
            <a:r>
              <a:rPr lang="en-US" sz="2800" dirty="0">
                <a:solidFill>
                  <a:schemeClr val="bg1"/>
                </a:solidFill>
                <a:latin typeface="Times New Roman" panose="02020603050405020304" pitchFamily="18" charset="0"/>
                <a:cs typeface="Times New Roman" panose="02020603050405020304" pitchFamily="18" charset="0"/>
              </a:rPr>
              <a:t>While, Practical makes you capable enough to know how things happen in the real world, this practical experience made my understandings of concepts deeper and clearer as because I was able to understand things through my personal experience </a:t>
            </a:r>
          </a:p>
          <a:p>
            <a:endParaRPr lang="en-US" sz="2400" dirty="0">
              <a:solidFill>
                <a:schemeClr val="bg1"/>
              </a:solidFill>
              <a:latin typeface="Times New Roman" panose="02020603050405020304" pitchFamily="18" charset="0"/>
              <a:cs typeface="Times New Roman" panose="02020603050405020304" pitchFamily="18" charset="0"/>
            </a:endParaRPr>
          </a:p>
        </p:txBody>
      </p:sp>
      <p:sp>
        <p:nvSpPr>
          <p:cNvPr id="76" name="TextBox 75">
            <a:extLst>
              <a:ext uri="{FF2B5EF4-FFF2-40B4-BE49-F238E27FC236}">
                <a16:creationId xmlns:a16="http://schemas.microsoft.com/office/drawing/2014/main" id="{8023FF37-81C4-81C0-A6F7-B35A7649A364}"/>
              </a:ext>
            </a:extLst>
          </p:cNvPr>
          <p:cNvSpPr txBox="1"/>
          <p:nvPr/>
        </p:nvSpPr>
        <p:spPr>
          <a:xfrm>
            <a:off x="10781885" y="32904205"/>
            <a:ext cx="5259788" cy="1101862"/>
          </a:xfrm>
          <a:prstGeom prst="roundRect">
            <a:avLst/>
          </a:prstGeom>
          <a:solidFill>
            <a:schemeClr val="accent5">
              <a:lumMod val="75000"/>
            </a:schemeClr>
          </a:solidFill>
          <a:ln>
            <a:solidFill>
              <a:schemeClr val="tx1"/>
            </a:solidFill>
          </a:ln>
        </p:spPr>
        <p:style>
          <a:lnRef idx="1">
            <a:schemeClr val="accent4"/>
          </a:lnRef>
          <a:fillRef idx="2">
            <a:schemeClr val="accent4"/>
          </a:fillRef>
          <a:effectRef idx="1">
            <a:schemeClr val="accent4"/>
          </a:effectRef>
          <a:fontRef idx="minor">
            <a:schemeClr val="dk1"/>
          </a:fontRef>
        </p:style>
        <p:txBody>
          <a:bodyPr wrap="square" rtlCol="0" anchor="ctr">
            <a:spAutoFit/>
          </a:bodyPr>
          <a:lstStyle/>
          <a:p>
            <a:pPr algn="ctr"/>
            <a:r>
              <a:rPr lang="en-IN" sz="2936" dirty="0">
                <a:solidFill>
                  <a:schemeClr val="tx1"/>
                </a:solidFill>
                <a:latin typeface="Times New Roman" panose="02020603050405020304" pitchFamily="18" charset="0"/>
                <a:cs typeface="Times New Roman" panose="02020603050405020304" pitchFamily="18" charset="0"/>
              </a:rPr>
              <a:t>Difference between practical and theoretical exposure</a:t>
            </a:r>
          </a:p>
        </p:txBody>
      </p:sp>
      <p:sp>
        <p:nvSpPr>
          <p:cNvPr id="77" name="TextBox 76">
            <a:extLst>
              <a:ext uri="{FF2B5EF4-FFF2-40B4-BE49-F238E27FC236}">
                <a16:creationId xmlns:a16="http://schemas.microsoft.com/office/drawing/2014/main" id="{48F61DA8-8C6D-946F-CB4F-108E05CCBABB}"/>
              </a:ext>
            </a:extLst>
          </p:cNvPr>
          <p:cNvSpPr txBox="1"/>
          <p:nvPr/>
        </p:nvSpPr>
        <p:spPr>
          <a:xfrm>
            <a:off x="18010772" y="32838118"/>
            <a:ext cx="8619442" cy="6486776"/>
          </a:xfrm>
          <a:prstGeom prst="rect">
            <a:avLst/>
          </a:prstGeom>
          <a:solidFill>
            <a:schemeClr val="tx1"/>
          </a:solidFill>
          <a:ln>
            <a:solidFill>
              <a:schemeClr val="accent5">
                <a:lumMod val="50000"/>
              </a:schemeClr>
            </a:solidFill>
          </a:ln>
        </p:spPr>
        <p:txBody>
          <a:bodyPr wrap="square" rtlCol="0">
            <a:spAutoFit/>
          </a:bodyPr>
          <a:lstStyle/>
          <a:p>
            <a:endParaRPr lang="en-US" sz="2284" dirty="0">
              <a:solidFill>
                <a:schemeClr val="bg1"/>
              </a:solidFill>
              <a:latin typeface="Times New Roman" panose="02020603050405020304" pitchFamily="18" charset="0"/>
              <a:cs typeface="Times New Roman" panose="02020603050405020304" pitchFamily="18" charset="0"/>
            </a:endParaRPr>
          </a:p>
          <a:p>
            <a:endParaRPr lang="en-US" sz="2284" dirty="0">
              <a:solidFill>
                <a:schemeClr val="bg1"/>
              </a:solidFill>
              <a:latin typeface="Times New Roman" panose="02020603050405020304" pitchFamily="18" charset="0"/>
              <a:cs typeface="Times New Roman" panose="02020603050405020304" pitchFamily="18" charset="0"/>
            </a:endParaRPr>
          </a:p>
          <a:p>
            <a:endParaRPr lang="en-US" sz="2284" dirty="0">
              <a:solidFill>
                <a:schemeClr val="bg1"/>
              </a:solidFill>
              <a:latin typeface="Times New Roman" panose="02020603050405020304" pitchFamily="18" charset="0"/>
              <a:cs typeface="Times New Roman" panose="02020603050405020304" pitchFamily="18" charset="0"/>
            </a:endParaRPr>
          </a:p>
          <a:p>
            <a:endParaRPr lang="en-US" sz="2800" dirty="0">
              <a:solidFill>
                <a:schemeClr val="bg1"/>
              </a:solidFill>
              <a:latin typeface="Times New Roman" panose="02020603050405020304" pitchFamily="18" charset="0"/>
              <a:cs typeface="Times New Roman" panose="02020603050405020304" pitchFamily="18" charset="0"/>
            </a:endParaRPr>
          </a:p>
          <a:p>
            <a:pPr marL="457200" indent="-457200" algn="just">
              <a:buFont typeface="Arial" panose="020B0604020202020204" pitchFamily="34" charset="0"/>
              <a:buChar char="•"/>
            </a:pPr>
            <a:r>
              <a:rPr lang="en-US" sz="2800" dirty="0">
                <a:solidFill>
                  <a:schemeClr val="bg1"/>
                </a:solidFill>
                <a:latin typeface="Times New Roman" panose="02020603050405020304" pitchFamily="18" charset="0"/>
                <a:cs typeface="Times New Roman" panose="02020603050405020304" pitchFamily="18" charset="0"/>
              </a:rPr>
              <a:t>My most challenging task was completing market research since respondents didn’t want to share their data, their prices and didn’t have the time to get the data out. This, was for me my most important learning; how one needs to approach.</a:t>
            </a:r>
          </a:p>
          <a:p>
            <a:pPr marL="457200" indent="-457200" algn="just">
              <a:buFont typeface="Arial" panose="020B0604020202020204" pitchFamily="34" charset="0"/>
              <a:buChar char="•"/>
            </a:pPr>
            <a:endParaRPr lang="en-US" sz="2800" dirty="0">
              <a:solidFill>
                <a:schemeClr val="bg1"/>
              </a:solidFill>
              <a:latin typeface="Times New Roman" panose="02020603050405020304" pitchFamily="18" charset="0"/>
              <a:cs typeface="Times New Roman" panose="02020603050405020304" pitchFamily="18" charset="0"/>
            </a:endParaRPr>
          </a:p>
          <a:p>
            <a:pPr marL="457200" indent="-457200" algn="just">
              <a:buFont typeface="Arial" panose="020B0604020202020204" pitchFamily="34" charset="0"/>
              <a:buChar char="•"/>
            </a:pPr>
            <a:r>
              <a:rPr lang="en-US" sz="2800" dirty="0">
                <a:solidFill>
                  <a:schemeClr val="bg1"/>
                </a:solidFill>
                <a:latin typeface="Times New Roman" panose="02020603050405020304" pitchFamily="18" charset="0"/>
                <a:cs typeface="Times New Roman" panose="02020603050405020304" pitchFamily="18" charset="0"/>
              </a:rPr>
              <a:t>As I worked at Micro Labs, time management was another challenge. I had to complete all my work within limited timeframes, which was another learning experience for me.</a:t>
            </a:r>
          </a:p>
          <a:p>
            <a:pPr algn="just"/>
            <a:endParaRPr lang="en-US" sz="1050" dirty="0">
              <a:solidFill>
                <a:schemeClr val="bg1"/>
              </a:solidFill>
              <a:latin typeface="Times New Roman" panose="02020603050405020304" pitchFamily="18" charset="0"/>
              <a:cs typeface="Times New Roman" panose="02020603050405020304" pitchFamily="18" charset="0"/>
            </a:endParaRPr>
          </a:p>
          <a:p>
            <a:pPr algn="just"/>
            <a:endParaRPr lang="en-US" sz="2800" dirty="0">
              <a:solidFill>
                <a:schemeClr val="bg1"/>
              </a:solidFill>
              <a:latin typeface="Times New Roman" panose="02020603050405020304" pitchFamily="18" charset="0"/>
              <a:cs typeface="Times New Roman" panose="02020603050405020304" pitchFamily="18" charset="0"/>
            </a:endParaRPr>
          </a:p>
        </p:txBody>
      </p:sp>
      <p:sp>
        <p:nvSpPr>
          <p:cNvPr id="78" name="TextBox 77">
            <a:extLst>
              <a:ext uri="{FF2B5EF4-FFF2-40B4-BE49-F238E27FC236}">
                <a16:creationId xmlns:a16="http://schemas.microsoft.com/office/drawing/2014/main" id="{AD5285ED-80B1-CA04-F396-02CA5438CF70}"/>
              </a:ext>
            </a:extLst>
          </p:cNvPr>
          <p:cNvSpPr txBox="1"/>
          <p:nvPr/>
        </p:nvSpPr>
        <p:spPr>
          <a:xfrm>
            <a:off x="20088196" y="33306531"/>
            <a:ext cx="4457402" cy="602009"/>
          </a:xfrm>
          <a:prstGeom prst="roundRect">
            <a:avLst/>
          </a:prstGeom>
          <a:solidFill>
            <a:schemeClr val="accent5">
              <a:lumMod val="75000"/>
            </a:schemeClr>
          </a:solidFill>
          <a:ln>
            <a:solidFill>
              <a:schemeClr val="tx1"/>
            </a:solidFill>
          </a:ln>
        </p:spPr>
        <p:style>
          <a:lnRef idx="1">
            <a:schemeClr val="accent4"/>
          </a:lnRef>
          <a:fillRef idx="2">
            <a:schemeClr val="accent4"/>
          </a:fillRef>
          <a:effectRef idx="1">
            <a:schemeClr val="accent4"/>
          </a:effectRef>
          <a:fontRef idx="minor">
            <a:schemeClr val="dk1"/>
          </a:fontRef>
        </p:style>
        <p:txBody>
          <a:bodyPr wrap="square" rtlCol="0" anchor="ctr">
            <a:spAutoFit/>
          </a:bodyPr>
          <a:lstStyle/>
          <a:p>
            <a:pPr algn="ctr"/>
            <a:r>
              <a:rPr lang="en-IN" sz="2936" dirty="0">
                <a:solidFill>
                  <a:schemeClr val="tx1"/>
                </a:solidFill>
                <a:latin typeface="Times New Roman" panose="02020603050405020304" pitchFamily="18" charset="0"/>
                <a:cs typeface="Times New Roman" panose="02020603050405020304" pitchFamily="18" charset="0"/>
              </a:rPr>
              <a:t>CHALLENGES FACED</a:t>
            </a:r>
          </a:p>
        </p:txBody>
      </p:sp>
      <p:sp>
        <p:nvSpPr>
          <p:cNvPr id="79" name="TextBox 78">
            <a:extLst>
              <a:ext uri="{FF2B5EF4-FFF2-40B4-BE49-F238E27FC236}">
                <a16:creationId xmlns:a16="http://schemas.microsoft.com/office/drawing/2014/main" id="{69E0F685-FE71-019D-833D-03E07AC0BF6D}"/>
              </a:ext>
            </a:extLst>
          </p:cNvPr>
          <p:cNvSpPr txBox="1"/>
          <p:nvPr/>
        </p:nvSpPr>
        <p:spPr>
          <a:xfrm>
            <a:off x="26970900" y="32838118"/>
            <a:ext cx="8530481" cy="6558462"/>
          </a:xfrm>
          <a:prstGeom prst="rect">
            <a:avLst/>
          </a:prstGeom>
          <a:solidFill>
            <a:schemeClr val="tx1"/>
          </a:solidFill>
          <a:ln>
            <a:solidFill>
              <a:schemeClr val="accent5">
                <a:lumMod val="50000"/>
              </a:schemeClr>
            </a:solidFill>
          </a:ln>
        </p:spPr>
        <p:txBody>
          <a:bodyPr wrap="square" rtlCol="0">
            <a:spAutoFit/>
          </a:bodyPr>
          <a:lstStyle/>
          <a:p>
            <a:endParaRPr lang="en-US" sz="2284" dirty="0">
              <a:solidFill>
                <a:schemeClr val="bg1"/>
              </a:solidFill>
              <a:latin typeface="Times New Roman" panose="02020603050405020304" pitchFamily="18" charset="0"/>
              <a:cs typeface="Times New Roman" panose="02020603050405020304" pitchFamily="18" charset="0"/>
            </a:endParaRPr>
          </a:p>
          <a:p>
            <a:endParaRPr lang="en-US" sz="2284" dirty="0">
              <a:solidFill>
                <a:schemeClr val="bg1"/>
              </a:solidFill>
              <a:latin typeface="Times New Roman" panose="02020603050405020304" pitchFamily="18" charset="0"/>
              <a:cs typeface="Times New Roman" panose="02020603050405020304" pitchFamily="18" charset="0"/>
            </a:endParaRPr>
          </a:p>
          <a:p>
            <a:endParaRPr lang="en-US" sz="2800" dirty="0">
              <a:solidFill>
                <a:schemeClr val="bg1"/>
              </a:solidFill>
              <a:latin typeface="Times New Roman" panose="02020603050405020304" pitchFamily="18" charset="0"/>
              <a:cs typeface="Times New Roman" panose="02020603050405020304" pitchFamily="18" charset="0"/>
            </a:endParaRPr>
          </a:p>
          <a:p>
            <a:endParaRPr lang="en-US" sz="2800" dirty="0">
              <a:solidFill>
                <a:schemeClr val="bg1"/>
              </a:solidFill>
              <a:latin typeface="Times New Roman" panose="02020603050405020304" pitchFamily="18" charset="0"/>
              <a:cs typeface="Times New Roman" panose="02020603050405020304" pitchFamily="18" charset="0"/>
            </a:endParaRPr>
          </a:p>
          <a:p>
            <a:endParaRPr lang="en-US" sz="2800" dirty="0">
              <a:solidFill>
                <a:schemeClr val="bg1"/>
              </a:solidFill>
              <a:latin typeface="Times New Roman" panose="02020603050405020304" pitchFamily="18" charset="0"/>
              <a:cs typeface="Times New Roman" panose="02020603050405020304" pitchFamily="18" charset="0"/>
            </a:endParaRPr>
          </a:p>
          <a:p>
            <a:endParaRPr lang="en-US" sz="2800" dirty="0">
              <a:solidFill>
                <a:schemeClr val="bg1"/>
              </a:solidFill>
              <a:latin typeface="Times New Roman" panose="02020603050405020304" pitchFamily="18" charset="0"/>
              <a:cs typeface="Times New Roman" panose="02020603050405020304" pitchFamily="18" charset="0"/>
            </a:endParaRPr>
          </a:p>
          <a:p>
            <a:pPr algn="just"/>
            <a:r>
              <a:rPr lang="en-US" sz="2800" dirty="0">
                <a:solidFill>
                  <a:schemeClr val="bg1"/>
                </a:solidFill>
                <a:latin typeface="Times New Roman" panose="02020603050405020304" pitchFamily="18" charset="0"/>
                <a:cs typeface="Times New Roman" panose="02020603050405020304" pitchFamily="18" charset="0"/>
              </a:rPr>
              <a:t>As for me, I felt after working with micro labs that it made me realize how important theoretical exposure and learning are.</a:t>
            </a:r>
          </a:p>
          <a:p>
            <a:pPr algn="just"/>
            <a:endParaRPr lang="en-US" sz="2800" dirty="0">
              <a:solidFill>
                <a:schemeClr val="bg1"/>
              </a:solidFill>
              <a:latin typeface="Times New Roman" panose="02020603050405020304" pitchFamily="18" charset="0"/>
              <a:cs typeface="Times New Roman" panose="02020603050405020304" pitchFamily="18" charset="0"/>
            </a:endParaRPr>
          </a:p>
          <a:p>
            <a:pPr algn="just"/>
            <a:r>
              <a:rPr lang="en-US" sz="2800" dirty="0">
                <a:solidFill>
                  <a:schemeClr val="bg1"/>
                </a:solidFill>
                <a:latin typeface="Times New Roman" panose="02020603050405020304" pitchFamily="18" charset="0"/>
                <a:cs typeface="Times New Roman" panose="02020603050405020304" pitchFamily="18" charset="0"/>
              </a:rPr>
              <a:t>Additionally, this training made me more aware of the dynamics of the real corporate world and how flexibility, planning, and consistency are crucial to success.</a:t>
            </a:r>
          </a:p>
          <a:p>
            <a:endParaRPr lang="en-US" sz="2800" dirty="0">
              <a:solidFill>
                <a:schemeClr val="bg1"/>
              </a:solidFill>
              <a:latin typeface="Times New Roman" panose="02020603050405020304" pitchFamily="18" charset="0"/>
              <a:cs typeface="Times New Roman" panose="02020603050405020304" pitchFamily="18" charset="0"/>
            </a:endParaRPr>
          </a:p>
          <a:p>
            <a:endParaRPr lang="en-US" sz="2800" dirty="0">
              <a:solidFill>
                <a:schemeClr val="bg1"/>
              </a:solidFill>
              <a:latin typeface="Times New Roman" panose="02020603050405020304" pitchFamily="18" charset="0"/>
              <a:cs typeface="Times New Roman" panose="02020603050405020304" pitchFamily="18" charset="0"/>
            </a:endParaRPr>
          </a:p>
          <a:p>
            <a:endParaRPr lang="en-US" sz="1050" dirty="0">
              <a:solidFill>
                <a:schemeClr val="bg1"/>
              </a:solidFill>
              <a:latin typeface="Times New Roman" panose="02020603050405020304" pitchFamily="18" charset="0"/>
              <a:cs typeface="Times New Roman" panose="02020603050405020304" pitchFamily="18" charset="0"/>
            </a:endParaRPr>
          </a:p>
        </p:txBody>
      </p:sp>
      <p:sp>
        <p:nvSpPr>
          <p:cNvPr id="80" name="TextBox 79">
            <a:extLst>
              <a:ext uri="{FF2B5EF4-FFF2-40B4-BE49-F238E27FC236}">
                <a16:creationId xmlns:a16="http://schemas.microsoft.com/office/drawing/2014/main" id="{2713CD96-9011-1B00-111A-2C2E49E38946}"/>
              </a:ext>
            </a:extLst>
          </p:cNvPr>
          <p:cNvSpPr txBox="1"/>
          <p:nvPr/>
        </p:nvSpPr>
        <p:spPr>
          <a:xfrm>
            <a:off x="28592120" y="33548531"/>
            <a:ext cx="5259788" cy="1101862"/>
          </a:xfrm>
          <a:prstGeom prst="roundRect">
            <a:avLst/>
          </a:prstGeom>
          <a:solidFill>
            <a:schemeClr val="accent5">
              <a:lumMod val="75000"/>
            </a:schemeClr>
          </a:solidFill>
          <a:ln>
            <a:solidFill>
              <a:schemeClr val="tx1"/>
            </a:solidFill>
          </a:ln>
        </p:spPr>
        <p:style>
          <a:lnRef idx="1">
            <a:schemeClr val="accent4"/>
          </a:lnRef>
          <a:fillRef idx="2">
            <a:schemeClr val="accent4"/>
          </a:fillRef>
          <a:effectRef idx="1">
            <a:schemeClr val="accent4"/>
          </a:effectRef>
          <a:fontRef idx="minor">
            <a:schemeClr val="dk1"/>
          </a:fontRef>
        </p:style>
        <p:txBody>
          <a:bodyPr wrap="square" rtlCol="0" anchor="ctr">
            <a:spAutoFit/>
          </a:bodyPr>
          <a:lstStyle/>
          <a:p>
            <a:pPr algn="ctr"/>
            <a:r>
              <a:rPr lang="en-IN" sz="2936" dirty="0">
                <a:solidFill>
                  <a:schemeClr val="tx1"/>
                </a:solidFill>
                <a:latin typeface="Times New Roman" panose="02020603050405020304" pitchFamily="18" charset="0"/>
                <a:cs typeface="Times New Roman" panose="02020603050405020304" pitchFamily="18" charset="0"/>
              </a:rPr>
              <a:t>USEFULNESS OF INTERNSHIP</a:t>
            </a:r>
          </a:p>
        </p:txBody>
      </p:sp>
      <p:sp>
        <p:nvSpPr>
          <p:cNvPr id="81" name="TextBox 80">
            <a:extLst>
              <a:ext uri="{FF2B5EF4-FFF2-40B4-BE49-F238E27FC236}">
                <a16:creationId xmlns:a16="http://schemas.microsoft.com/office/drawing/2014/main" id="{C71BA948-4D85-DB77-F966-3705CBEA3706}"/>
              </a:ext>
            </a:extLst>
          </p:cNvPr>
          <p:cNvSpPr txBox="1"/>
          <p:nvPr/>
        </p:nvSpPr>
        <p:spPr>
          <a:xfrm>
            <a:off x="136439" y="39698851"/>
            <a:ext cx="35477256" cy="3991164"/>
          </a:xfrm>
          <a:prstGeom prst="round2DiagRect">
            <a:avLst/>
          </a:prstGeom>
          <a:solidFill>
            <a:schemeClr val="tx1"/>
          </a:solidFill>
          <a:ln>
            <a:solidFill>
              <a:schemeClr val="accent2"/>
            </a:solidFill>
          </a:ln>
        </p:spPr>
        <p:txBody>
          <a:bodyPr wrap="square" rtlCol="0">
            <a:spAutoFit/>
          </a:bodyPr>
          <a:lstStyle/>
          <a:p>
            <a:endParaRPr lang="en-US" sz="2284" dirty="0">
              <a:solidFill>
                <a:schemeClr val="bg1"/>
              </a:solidFill>
              <a:latin typeface="Times New Roman" panose="02020603050405020304" pitchFamily="18" charset="0"/>
              <a:cs typeface="Times New Roman" panose="02020603050405020304" pitchFamily="18" charset="0"/>
            </a:endParaRPr>
          </a:p>
          <a:p>
            <a:endParaRPr lang="en-US" sz="2284" dirty="0">
              <a:solidFill>
                <a:schemeClr val="bg1"/>
              </a:solidFill>
              <a:latin typeface="Times New Roman" panose="02020603050405020304" pitchFamily="18" charset="0"/>
              <a:cs typeface="Times New Roman" panose="02020603050405020304" pitchFamily="18" charset="0"/>
            </a:endParaRPr>
          </a:p>
          <a:p>
            <a:endParaRPr lang="en-US" sz="2284" dirty="0">
              <a:solidFill>
                <a:schemeClr val="bg1"/>
              </a:solidFill>
              <a:latin typeface="Times New Roman" panose="02020603050405020304" pitchFamily="18" charset="0"/>
              <a:cs typeface="Times New Roman" panose="02020603050405020304" pitchFamily="18" charset="0"/>
            </a:endParaRPr>
          </a:p>
          <a:p>
            <a:endParaRPr lang="en-US" sz="2284" dirty="0">
              <a:solidFill>
                <a:schemeClr val="bg1"/>
              </a:solidFill>
              <a:latin typeface="Times New Roman" panose="02020603050405020304" pitchFamily="18" charset="0"/>
              <a:cs typeface="Times New Roman" panose="02020603050405020304" pitchFamily="18" charset="0"/>
            </a:endParaRPr>
          </a:p>
          <a:p>
            <a:endParaRPr lang="en-US" sz="2284" dirty="0">
              <a:solidFill>
                <a:schemeClr val="bg1"/>
              </a:solidFill>
              <a:latin typeface="Times New Roman" panose="02020603050405020304" pitchFamily="18" charset="0"/>
              <a:cs typeface="Times New Roman" panose="02020603050405020304" pitchFamily="18" charset="0"/>
            </a:endParaRPr>
          </a:p>
          <a:p>
            <a:pPr algn="just"/>
            <a:r>
              <a:rPr lang="en-US" sz="2284" dirty="0">
                <a:solidFill>
                  <a:schemeClr val="bg1"/>
                </a:solidFill>
                <a:latin typeface="Times New Roman" panose="02020603050405020304" pitchFamily="18" charset="0"/>
                <a:cs typeface="Times New Roman" panose="02020603050405020304" pitchFamily="18" charset="0"/>
              </a:rPr>
              <a:t>During my market research, I learned that most doctors are moving toward "</a:t>
            </a:r>
            <a:r>
              <a:rPr lang="en-US" sz="2284" dirty="0" err="1">
                <a:solidFill>
                  <a:schemeClr val="bg1"/>
                </a:solidFill>
                <a:latin typeface="Times New Roman" panose="02020603050405020304" pitchFamily="18" charset="0"/>
                <a:cs typeface="Times New Roman" panose="02020603050405020304" pitchFamily="18" charset="0"/>
              </a:rPr>
              <a:t>Merabegron</a:t>
            </a:r>
            <a:r>
              <a:rPr lang="en-US" sz="2284" dirty="0">
                <a:solidFill>
                  <a:schemeClr val="bg1"/>
                </a:solidFill>
                <a:latin typeface="Times New Roman" panose="02020603050405020304" pitchFamily="18" charset="0"/>
                <a:cs typeface="Times New Roman" panose="02020603050405020304" pitchFamily="18" charset="0"/>
              </a:rPr>
              <a:t>" over "</a:t>
            </a:r>
            <a:r>
              <a:rPr lang="en-US" sz="2284" dirty="0" err="1">
                <a:solidFill>
                  <a:schemeClr val="bg1"/>
                </a:solidFill>
                <a:latin typeface="Times New Roman" panose="02020603050405020304" pitchFamily="18" charset="0"/>
                <a:cs typeface="Times New Roman" panose="02020603050405020304" pitchFamily="18" charset="0"/>
              </a:rPr>
              <a:t>Solifenacin</a:t>
            </a:r>
            <a:r>
              <a:rPr lang="en-US" sz="2284" dirty="0">
                <a:solidFill>
                  <a:schemeClr val="bg1"/>
                </a:solidFill>
                <a:latin typeface="Times New Roman" panose="02020603050405020304" pitchFamily="18" charset="0"/>
                <a:cs typeface="Times New Roman" panose="02020603050405020304" pitchFamily="18" charset="0"/>
              </a:rPr>
              <a:t>" due to its better response and fewer side effects, While I found certain prescriptions having both the molecules prescribed, When I talked to the doctors prescribed them, I found out that both the molecules when taken combined [25 or 50 mg </a:t>
            </a:r>
            <a:r>
              <a:rPr lang="en-US" sz="2284" dirty="0" err="1">
                <a:solidFill>
                  <a:schemeClr val="bg1"/>
                </a:solidFill>
                <a:latin typeface="Times New Roman" panose="02020603050405020304" pitchFamily="18" charset="0"/>
                <a:cs typeface="Times New Roman" panose="02020603050405020304" pitchFamily="18" charset="0"/>
              </a:rPr>
              <a:t>Merabegron</a:t>
            </a:r>
            <a:r>
              <a:rPr lang="en-US" sz="2284" dirty="0">
                <a:solidFill>
                  <a:schemeClr val="bg1"/>
                </a:solidFill>
                <a:latin typeface="Times New Roman" panose="02020603050405020304" pitchFamily="18" charset="0"/>
                <a:cs typeface="Times New Roman" panose="02020603050405020304" pitchFamily="18" charset="0"/>
              </a:rPr>
              <a:t> and 5 or 10 mg </a:t>
            </a:r>
            <a:r>
              <a:rPr lang="en-US" sz="2284" dirty="0" err="1">
                <a:solidFill>
                  <a:schemeClr val="bg1"/>
                </a:solidFill>
                <a:latin typeface="Times New Roman" panose="02020603050405020304" pitchFamily="18" charset="0"/>
                <a:cs typeface="Times New Roman" panose="02020603050405020304" pitchFamily="18" charset="0"/>
              </a:rPr>
              <a:t>Solifenacin</a:t>
            </a:r>
            <a:r>
              <a:rPr lang="en-US" sz="2284" dirty="0">
                <a:solidFill>
                  <a:schemeClr val="bg1"/>
                </a:solidFill>
                <a:latin typeface="Times New Roman" panose="02020603050405020304" pitchFamily="18" charset="0"/>
                <a:cs typeface="Times New Roman" panose="02020603050405020304" pitchFamily="18" charset="0"/>
              </a:rPr>
              <a:t>] showed better results than the individual drugs. Also, when I delved deep into this practice, I found out certain research papers claiming this to be right. Prescribing both molecules made prescription expensive, Also, Two tablets at a time for similar indication. So, my suggestion to micro labs would be, What if we invest into the R&amp;D and try to make a single drug having both molecules in right quantity. As because both the molecules showed better efficiency while taken together. Also, This drug can  be positioned as highly effective as well as cost effective and easy to use for the patient.</a:t>
            </a:r>
          </a:p>
          <a:p>
            <a:pPr algn="just"/>
            <a:endParaRPr lang="en-US" sz="2284" dirty="0">
              <a:solidFill>
                <a:schemeClr val="bg1"/>
              </a:solidFill>
              <a:latin typeface="Times New Roman" panose="02020603050405020304" pitchFamily="18" charset="0"/>
              <a:cs typeface="Times New Roman" panose="02020603050405020304" pitchFamily="18" charset="0"/>
            </a:endParaRPr>
          </a:p>
        </p:txBody>
      </p:sp>
      <p:sp>
        <p:nvSpPr>
          <p:cNvPr id="82" name="TextBox 81">
            <a:extLst>
              <a:ext uri="{FF2B5EF4-FFF2-40B4-BE49-F238E27FC236}">
                <a16:creationId xmlns:a16="http://schemas.microsoft.com/office/drawing/2014/main" id="{220A39AF-ABD8-81AF-9EDC-5BB36012BDE4}"/>
              </a:ext>
            </a:extLst>
          </p:cNvPr>
          <p:cNvSpPr txBox="1"/>
          <p:nvPr/>
        </p:nvSpPr>
        <p:spPr>
          <a:xfrm>
            <a:off x="9218259" y="40111277"/>
            <a:ext cx="17102667" cy="1091292"/>
          </a:xfrm>
          <a:prstGeom prst="roundRect">
            <a:avLst/>
          </a:prstGeom>
          <a:solidFill>
            <a:schemeClr val="accent5">
              <a:lumMod val="75000"/>
            </a:schemeClr>
          </a:solidFill>
          <a:ln>
            <a:solidFill>
              <a:schemeClr val="tx1"/>
            </a:solidFill>
          </a:ln>
        </p:spPr>
        <p:style>
          <a:lnRef idx="1">
            <a:schemeClr val="accent4"/>
          </a:lnRef>
          <a:fillRef idx="2">
            <a:schemeClr val="accent4"/>
          </a:fillRef>
          <a:effectRef idx="1">
            <a:schemeClr val="accent4"/>
          </a:effectRef>
          <a:fontRef idx="minor">
            <a:schemeClr val="dk1"/>
          </a:fontRef>
        </p:style>
        <p:txBody>
          <a:bodyPr wrap="square" rtlCol="0" anchor="ctr">
            <a:spAutoFit/>
          </a:bodyPr>
          <a:lstStyle/>
          <a:p>
            <a:pPr algn="ctr">
              <a:lnSpc>
                <a:spcPct val="150000"/>
              </a:lnSpc>
            </a:pPr>
            <a:r>
              <a:rPr lang="en-IN" sz="4400" dirty="0">
                <a:solidFill>
                  <a:schemeClr val="tx1"/>
                </a:solidFill>
                <a:latin typeface="Times New Roman" panose="02020603050405020304" pitchFamily="18" charset="0"/>
                <a:cs typeface="Times New Roman" panose="02020603050405020304" pitchFamily="18" charset="0"/>
              </a:rPr>
              <a:t>LEARNING OUTCOME AND RECOMMENDATIONS</a:t>
            </a:r>
          </a:p>
        </p:txBody>
      </p:sp>
      <p:pic>
        <p:nvPicPr>
          <p:cNvPr id="9" name="Picture 8">
            <a:extLst>
              <a:ext uri="{FF2B5EF4-FFF2-40B4-BE49-F238E27FC236}">
                <a16:creationId xmlns:a16="http://schemas.microsoft.com/office/drawing/2014/main" id="{CBDBB10F-A7A2-D1CC-9B52-30C82075C4F9}"/>
              </a:ext>
            </a:extLst>
          </p:cNvPr>
          <p:cNvPicPr>
            <a:picLocks noChangeAspect="1"/>
          </p:cNvPicPr>
          <p:nvPr/>
        </p:nvPicPr>
        <p:blipFill>
          <a:blip r:embed="rId9"/>
          <a:stretch>
            <a:fillRect/>
          </a:stretch>
        </p:blipFill>
        <p:spPr>
          <a:xfrm>
            <a:off x="761638" y="34209552"/>
            <a:ext cx="7119776" cy="4497750"/>
          </a:xfrm>
          <a:prstGeom prst="rect">
            <a:avLst/>
          </a:prstGeom>
          <a:ln>
            <a:solidFill>
              <a:schemeClr val="accent5">
                <a:lumMod val="50000"/>
              </a:schemeClr>
            </a:solidFill>
          </a:ln>
        </p:spPr>
      </p:pic>
      <p:sp>
        <p:nvSpPr>
          <p:cNvPr id="15" name="TextBox 14">
            <a:extLst>
              <a:ext uri="{FF2B5EF4-FFF2-40B4-BE49-F238E27FC236}">
                <a16:creationId xmlns:a16="http://schemas.microsoft.com/office/drawing/2014/main" id="{59F67BFB-FCB2-7F5D-5018-0ED0F42B8771}"/>
              </a:ext>
            </a:extLst>
          </p:cNvPr>
          <p:cNvSpPr txBox="1"/>
          <p:nvPr/>
        </p:nvSpPr>
        <p:spPr>
          <a:xfrm>
            <a:off x="9939240" y="1774634"/>
            <a:ext cx="7332948" cy="1077218"/>
          </a:xfrm>
          <a:prstGeom prst="rect">
            <a:avLst/>
          </a:prstGeom>
          <a:noFill/>
        </p:spPr>
        <p:txBody>
          <a:bodyPr wrap="square" rtlCol="0">
            <a:spAutoFit/>
          </a:bodyPr>
          <a:lstStyle/>
          <a:p>
            <a:r>
              <a:rPr lang="en-IN" sz="3200" b="1" dirty="0">
                <a:latin typeface="Times New Roman" panose="02020603050405020304" pitchFamily="18" charset="0"/>
                <a:cs typeface="Times New Roman" panose="02020603050405020304" pitchFamily="18" charset="0"/>
              </a:rPr>
              <a:t>Name- Piyush Shukla / Roll No.- 0323</a:t>
            </a:r>
          </a:p>
          <a:p>
            <a:r>
              <a:rPr lang="en-IN" sz="3200" b="1" dirty="0">
                <a:latin typeface="Times New Roman" panose="02020603050405020304" pitchFamily="18" charset="0"/>
                <a:cs typeface="Times New Roman" panose="02020603050405020304" pitchFamily="18" charset="0"/>
              </a:rPr>
              <a:t>Stream- MBA PM 13</a:t>
            </a:r>
          </a:p>
        </p:txBody>
      </p:sp>
      <p:sp>
        <p:nvSpPr>
          <p:cNvPr id="68" name="TextBox 67">
            <a:extLst>
              <a:ext uri="{FF2B5EF4-FFF2-40B4-BE49-F238E27FC236}">
                <a16:creationId xmlns:a16="http://schemas.microsoft.com/office/drawing/2014/main" id="{EC453AEB-3A83-DDDF-05C6-504ACACAEB73}"/>
              </a:ext>
            </a:extLst>
          </p:cNvPr>
          <p:cNvSpPr txBox="1"/>
          <p:nvPr/>
        </p:nvSpPr>
        <p:spPr>
          <a:xfrm>
            <a:off x="17229026" y="1687352"/>
            <a:ext cx="9201157" cy="1077218"/>
          </a:xfrm>
          <a:prstGeom prst="rect">
            <a:avLst/>
          </a:prstGeom>
          <a:noFill/>
        </p:spPr>
        <p:txBody>
          <a:bodyPr wrap="square" rtlCol="0">
            <a:spAutoFit/>
          </a:bodyPr>
          <a:lstStyle/>
          <a:p>
            <a:r>
              <a:rPr lang="en-IN" sz="3200" b="1" dirty="0">
                <a:latin typeface="Times New Roman" panose="02020603050405020304" pitchFamily="18" charset="0"/>
                <a:cs typeface="Times New Roman" panose="02020603050405020304" pitchFamily="18" charset="0"/>
              </a:rPr>
              <a:t>Faculty Mentor- </a:t>
            </a:r>
            <a:r>
              <a:rPr lang="en-IN" sz="3200" b="1" dirty="0" err="1">
                <a:latin typeface="Times New Roman" panose="02020603050405020304" pitchFamily="18" charset="0"/>
                <a:cs typeface="Times New Roman" panose="02020603050405020304" pitchFamily="18" charset="0"/>
              </a:rPr>
              <a:t>Dr.</a:t>
            </a:r>
            <a:r>
              <a:rPr lang="en-IN" sz="3200" b="1" dirty="0">
                <a:latin typeface="Times New Roman" panose="02020603050405020304" pitchFamily="18" charset="0"/>
                <a:cs typeface="Times New Roman" panose="02020603050405020304" pitchFamily="18" charset="0"/>
              </a:rPr>
              <a:t> Ashok  </a:t>
            </a:r>
            <a:r>
              <a:rPr lang="en-IN" sz="3200" b="1" dirty="0" err="1">
                <a:latin typeface="Times New Roman" panose="02020603050405020304" pitchFamily="18" charset="0"/>
                <a:cs typeface="Times New Roman" panose="02020603050405020304" pitchFamily="18" charset="0"/>
              </a:rPr>
              <a:t>Peepliwal</a:t>
            </a:r>
            <a:endParaRPr lang="en-IN" sz="3200" b="1" dirty="0">
              <a:latin typeface="Times New Roman" panose="02020603050405020304" pitchFamily="18" charset="0"/>
              <a:cs typeface="Times New Roman" panose="02020603050405020304" pitchFamily="18" charset="0"/>
            </a:endParaRPr>
          </a:p>
          <a:p>
            <a:r>
              <a:rPr lang="en-IN" sz="3200" b="1" dirty="0">
                <a:latin typeface="Times New Roman" panose="02020603050405020304" pitchFamily="18" charset="0"/>
                <a:cs typeface="Times New Roman" panose="02020603050405020304" pitchFamily="18" charset="0"/>
              </a:rPr>
              <a:t>Industry Mentor- </a:t>
            </a:r>
            <a:r>
              <a:rPr lang="en-IN" sz="3200" b="1" dirty="0" err="1">
                <a:latin typeface="Times New Roman" panose="02020603050405020304" pitchFamily="18" charset="0"/>
                <a:cs typeface="Times New Roman" panose="02020603050405020304" pitchFamily="18" charset="0"/>
              </a:rPr>
              <a:t>Mr.Tavinder</a:t>
            </a:r>
            <a:r>
              <a:rPr lang="en-IN" sz="3200" b="1" dirty="0">
                <a:latin typeface="Times New Roman" panose="02020603050405020304" pitchFamily="18" charset="0"/>
                <a:cs typeface="Times New Roman" panose="02020603050405020304" pitchFamily="18" charset="0"/>
              </a:rPr>
              <a:t> Jit Singh Vasudeva </a:t>
            </a:r>
          </a:p>
        </p:txBody>
      </p:sp>
      <p:sp>
        <p:nvSpPr>
          <p:cNvPr id="83" name="Arrow: Pentagon 82">
            <a:extLst>
              <a:ext uri="{FF2B5EF4-FFF2-40B4-BE49-F238E27FC236}">
                <a16:creationId xmlns:a16="http://schemas.microsoft.com/office/drawing/2014/main" id="{C4D4A24E-13DE-D868-A93D-840B23D5CF02}"/>
              </a:ext>
            </a:extLst>
          </p:cNvPr>
          <p:cNvSpPr/>
          <p:nvPr/>
        </p:nvSpPr>
        <p:spPr>
          <a:xfrm>
            <a:off x="18417119" y="9286817"/>
            <a:ext cx="4384491" cy="633816"/>
          </a:xfrm>
          <a:prstGeom prst="homePlat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936" dirty="0">
                <a:solidFill>
                  <a:schemeClr val="bg1"/>
                </a:solidFill>
                <a:latin typeface="Times New Roman" panose="02020603050405020304" pitchFamily="18" charset="0"/>
                <a:cs typeface="Times New Roman" panose="02020603050405020304" pitchFamily="18" charset="0"/>
              </a:rPr>
              <a:t>Advantages in India</a:t>
            </a:r>
          </a:p>
        </p:txBody>
      </p:sp>
      <p:sp>
        <p:nvSpPr>
          <p:cNvPr id="84" name="Arrow: Pentagon 83">
            <a:extLst>
              <a:ext uri="{FF2B5EF4-FFF2-40B4-BE49-F238E27FC236}">
                <a16:creationId xmlns:a16="http://schemas.microsoft.com/office/drawing/2014/main" id="{5295A781-118A-A145-3745-A46BFB6FE4AD}"/>
              </a:ext>
            </a:extLst>
          </p:cNvPr>
          <p:cNvSpPr/>
          <p:nvPr/>
        </p:nvSpPr>
        <p:spPr>
          <a:xfrm>
            <a:off x="9737484" y="17444716"/>
            <a:ext cx="2247652" cy="558034"/>
          </a:xfrm>
          <a:prstGeom prst="homePlat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957" dirty="0">
                <a:solidFill>
                  <a:schemeClr val="bg1"/>
                </a:solidFill>
                <a:latin typeface="Times New Roman" panose="02020603050405020304" pitchFamily="18" charset="0"/>
                <a:cs typeface="Times New Roman" panose="02020603050405020304" pitchFamily="18" charset="0"/>
              </a:rPr>
              <a:t>POLITICAL</a:t>
            </a:r>
          </a:p>
        </p:txBody>
      </p:sp>
      <p:sp>
        <p:nvSpPr>
          <p:cNvPr id="85" name="Arrow: Pentagon 84">
            <a:extLst>
              <a:ext uri="{FF2B5EF4-FFF2-40B4-BE49-F238E27FC236}">
                <a16:creationId xmlns:a16="http://schemas.microsoft.com/office/drawing/2014/main" id="{49AB1F98-1AED-46BB-00CA-079C90DFD3C1}"/>
              </a:ext>
            </a:extLst>
          </p:cNvPr>
          <p:cNvSpPr/>
          <p:nvPr/>
        </p:nvSpPr>
        <p:spPr>
          <a:xfrm>
            <a:off x="9737484" y="20013704"/>
            <a:ext cx="2247652" cy="558034"/>
          </a:xfrm>
          <a:prstGeom prst="homePlat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957" dirty="0">
                <a:solidFill>
                  <a:schemeClr val="bg1"/>
                </a:solidFill>
                <a:latin typeface="Times New Roman" panose="02020603050405020304" pitchFamily="18" charset="0"/>
                <a:cs typeface="Times New Roman" panose="02020603050405020304" pitchFamily="18" charset="0"/>
              </a:rPr>
              <a:t>ECONOMICAL</a:t>
            </a:r>
          </a:p>
        </p:txBody>
      </p:sp>
      <p:sp>
        <p:nvSpPr>
          <p:cNvPr id="86" name="Arrow: Pentagon 85">
            <a:extLst>
              <a:ext uri="{FF2B5EF4-FFF2-40B4-BE49-F238E27FC236}">
                <a16:creationId xmlns:a16="http://schemas.microsoft.com/office/drawing/2014/main" id="{883B099B-BA17-6636-06D8-C4308C3AB3D2}"/>
              </a:ext>
            </a:extLst>
          </p:cNvPr>
          <p:cNvSpPr/>
          <p:nvPr/>
        </p:nvSpPr>
        <p:spPr>
          <a:xfrm>
            <a:off x="9707987" y="22038986"/>
            <a:ext cx="2247653" cy="558034"/>
          </a:xfrm>
          <a:prstGeom prst="homePlat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957" dirty="0">
                <a:solidFill>
                  <a:schemeClr val="bg1"/>
                </a:solidFill>
                <a:latin typeface="Times New Roman" panose="02020603050405020304" pitchFamily="18" charset="0"/>
                <a:cs typeface="Times New Roman" panose="02020603050405020304" pitchFamily="18" charset="0"/>
              </a:rPr>
              <a:t>SOCIAL</a:t>
            </a:r>
          </a:p>
        </p:txBody>
      </p:sp>
      <p:sp>
        <p:nvSpPr>
          <p:cNvPr id="87" name="Arrow: Pentagon 86">
            <a:extLst>
              <a:ext uri="{FF2B5EF4-FFF2-40B4-BE49-F238E27FC236}">
                <a16:creationId xmlns:a16="http://schemas.microsoft.com/office/drawing/2014/main" id="{730B72D0-D2EC-BECF-2820-3CA094A7B325}"/>
              </a:ext>
            </a:extLst>
          </p:cNvPr>
          <p:cNvSpPr/>
          <p:nvPr/>
        </p:nvSpPr>
        <p:spPr>
          <a:xfrm>
            <a:off x="9707987" y="24192309"/>
            <a:ext cx="2247652" cy="558034"/>
          </a:xfrm>
          <a:prstGeom prst="homePlat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957" dirty="0">
                <a:solidFill>
                  <a:schemeClr val="bg1"/>
                </a:solidFill>
                <a:latin typeface="Times New Roman" panose="02020603050405020304" pitchFamily="18" charset="0"/>
                <a:cs typeface="Times New Roman" panose="02020603050405020304" pitchFamily="18" charset="0"/>
              </a:rPr>
              <a:t>TECHNOLOGY</a:t>
            </a:r>
          </a:p>
        </p:txBody>
      </p:sp>
      <p:sp>
        <p:nvSpPr>
          <p:cNvPr id="88" name="Arrow: Pentagon 87">
            <a:extLst>
              <a:ext uri="{FF2B5EF4-FFF2-40B4-BE49-F238E27FC236}">
                <a16:creationId xmlns:a16="http://schemas.microsoft.com/office/drawing/2014/main" id="{63C57F47-B125-E53F-2AD1-FFC19B1A2CC6}"/>
              </a:ext>
            </a:extLst>
          </p:cNvPr>
          <p:cNvSpPr/>
          <p:nvPr/>
        </p:nvSpPr>
        <p:spPr>
          <a:xfrm>
            <a:off x="9707987" y="27163123"/>
            <a:ext cx="2247652" cy="558034"/>
          </a:xfrm>
          <a:prstGeom prst="homePlat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957" dirty="0">
                <a:solidFill>
                  <a:schemeClr val="bg1"/>
                </a:solidFill>
                <a:latin typeface="Times New Roman" panose="02020603050405020304" pitchFamily="18" charset="0"/>
                <a:cs typeface="Times New Roman" panose="02020603050405020304" pitchFamily="18" charset="0"/>
              </a:rPr>
              <a:t>LEGAL</a:t>
            </a:r>
          </a:p>
        </p:txBody>
      </p:sp>
      <p:sp>
        <p:nvSpPr>
          <p:cNvPr id="89" name="Arrow: Pentagon 88">
            <a:extLst>
              <a:ext uri="{FF2B5EF4-FFF2-40B4-BE49-F238E27FC236}">
                <a16:creationId xmlns:a16="http://schemas.microsoft.com/office/drawing/2014/main" id="{FCA085A6-3A9B-1084-3671-E998BFF44132}"/>
              </a:ext>
            </a:extLst>
          </p:cNvPr>
          <p:cNvSpPr/>
          <p:nvPr/>
        </p:nvSpPr>
        <p:spPr>
          <a:xfrm>
            <a:off x="18476114" y="22885744"/>
            <a:ext cx="4131929" cy="735762"/>
          </a:xfrm>
          <a:prstGeom prst="homePlat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000" dirty="0">
                <a:solidFill>
                  <a:schemeClr val="bg1"/>
                </a:solidFill>
                <a:latin typeface="Times New Roman" panose="02020603050405020304" pitchFamily="18" charset="0"/>
                <a:cs typeface="Times New Roman" panose="02020603050405020304" pitchFamily="18" charset="0"/>
              </a:rPr>
              <a:t>BUSINESS IMPLICATIONS</a:t>
            </a:r>
          </a:p>
        </p:txBody>
      </p:sp>
      <p:sp>
        <p:nvSpPr>
          <p:cNvPr id="90" name="Arrow: Pentagon 89">
            <a:extLst>
              <a:ext uri="{FF2B5EF4-FFF2-40B4-BE49-F238E27FC236}">
                <a16:creationId xmlns:a16="http://schemas.microsoft.com/office/drawing/2014/main" id="{026D4968-588A-825D-3C6C-D3B045B611BB}"/>
              </a:ext>
            </a:extLst>
          </p:cNvPr>
          <p:cNvSpPr/>
          <p:nvPr/>
        </p:nvSpPr>
        <p:spPr>
          <a:xfrm>
            <a:off x="484445" y="26569945"/>
            <a:ext cx="4314629" cy="786072"/>
          </a:xfrm>
          <a:prstGeom prst="homePlat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957" dirty="0">
                <a:solidFill>
                  <a:schemeClr val="bg1"/>
                </a:solidFill>
                <a:latin typeface="Times New Roman" panose="02020603050405020304" pitchFamily="18" charset="0"/>
                <a:cs typeface="Times New Roman" panose="02020603050405020304" pitchFamily="18" charset="0"/>
              </a:rPr>
              <a:t>COMMUNICATION TO DOCTOR’S</a:t>
            </a:r>
          </a:p>
        </p:txBody>
      </p:sp>
      <p:sp>
        <p:nvSpPr>
          <p:cNvPr id="91" name="Arrow: Pentagon 90">
            <a:extLst>
              <a:ext uri="{FF2B5EF4-FFF2-40B4-BE49-F238E27FC236}">
                <a16:creationId xmlns:a16="http://schemas.microsoft.com/office/drawing/2014/main" id="{33F5CA74-8F11-1FE6-3FCF-839BFA450AA5}"/>
              </a:ext>
            </a:extLst>
          </p:cNvPr>
          <p:cNvSpPr/>
          <p:nvPr/>
        </p:nvSpPr>
        <p:spPr>
          <a:xfrm>
            <a:off x="835948" y="8754266"/>
            <a:ext cx="2635875" cy="751525"/>
          </a:xfrm>
          <a:prstGeom prst="homePlat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bg1"/>
                </a:solidFill>
                <a:latin typeface="Times New Roman" panose="02020603050405020304" pitchFamily="18" charset="0"/>
                <a:cs typeface="Times New Roman" panose="02020603050405020304" pitchFamily="18" charset="0"/>
              </a:rPr>
              <a:t>VISION</a:t>
            </a:r>
            <a:endParaRPr lang="en-IN" sz="2400" dirty="0">
              <a:solidFill>
                <a:schemeClr val="bg1"/>
              </a:solidFill>
              <a:latin typeface="Times New Roman" panose="02020603050405020304" pitchFamily="18" charset="0"/>
              <a:cs typeface="Times New Roman" panose="02020603050405020304" pitchFamily="18" charset="0"/>
            </a:endParaRPr>
          </a:p>
        </p:txBody>
      </p:sp>
      <p:sp>
        <p:nvSpPr>
          <p:cNvPr id="92" name="Arrow: Pentagon 91">
            <a:extLst>
              <a:ext uri="{FF2B5EF4-FFF2-40B4-BE49-F238E27FC236}">
                <a16:creationId xmlns:a16="http://schemas.microsoft.com/office/drawing/2014/main" id="{AC7C6672-1C28-5830-3D49-08BF385E8355}"/>
              </a:ext>
            </a:extLst>
          </p:cNvPr>
          <p:cNvSpPr/>
          <p:nvPr/>
        </p:nvSpPr>
        <p:spPr>
          <a:xfrm>
            <a:off x="835948" y="11291810"/>
            <a:ext cx="2635875" cy="751525"/>
          </a:xfrm>
          <a:prstGeom prst="homePlat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957" dirty="0">
                <a:solidFill>
                  <a:schemeClr val="bg1"/>
                </a:solidFill>
                <a:latin typeface="Times New Roman" panose="02020603050405020304" pitchFamily="18" charset="0"/>
                <a:cs typeface="Times New Roman" panose="02020603050405020304" pitchFamily="18" charset="0"/>
              </a:rPr>
              <a:t>ASPIRATION</a:t>
            </a:r>
            <a:endParaRPr lang="en-IN" sz="1957" dirty="0">
              <a:solidFill>
                <a:schemeClr val="bg1"/>
              </a:solidFill>
              <a:latin typeface="Times New Roman" panose="02020603050405020304" pitchFamily="18" charset="0"/>
              <a:cs typeface="Times New Roman" panose="02020603050405020304" pitchFamily="18" charset="0"/>
            </a:endParaRPr>
          </a:p>
        </p:txBody>
      </p:sp>
      <p:sp>
        <p:nvSpPr>
          <p:cNvPr id="93" name="Arrow: Pentagon 92">
            <a:extLst>
              <a:ext uri="{FF2B5EF4-FFF2-40B4-BE49-F238E27FC236}">
                <a16:creationId xmlns:a16="http://schemas.microsoft.com/office/drawing/2014/main" id="{BB897103-C6EC-2183-C53F-0FB1BFD48942}"/>
              </a:ext>
            </a:extLst>
          </p:cNvPr>
          <p:cNvSpPr/>
          <p:nvPr/>
        </p:nvSpPr>
        <p:spPr>
          <a:xfrm>
            <a:off x="835948" y="13428569"/>
            <a:ext cx="4353815" cy="751525"/>
          </a:xfrm>
          <a:prstGeom prst="homePlat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957" dirty="0">
                <a:solidFill>
                  <a:schemeClr val="bg1"/>
                </a:solidFill>
                <a:latin typeface="Times New Roman" panose="02020603050405020304" pitchFamily="18" charset="0"/>
                <a:cs typeface="Times New Roman" panose="02020603050405020304" pitchFamily="18" charset="0"/>
              </a:rPr>
              <a:t>ORGANIZATION STRUCTURE</a:t>
            </a:r>
            <a:endParaRPr lang="en-IN" sz="1957"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2778421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docProps/app.xml><?xml version="1.0" encoding="utf-8"?>
<Properties xmlns="http://schemas.openxmlformats.org/officeDocument/2006/extended-properties" xmlns:vt="http://schemas.openxmlformats.org/officeDocument/2006/docPropsVTypes">
  <Template>Office Theme</Template>
  <TotalTime>1384</TotalTime>
  <Words>1414</Words>
  <Application>Microsoft Office PowerPoint</Application>
  <PresentationFormat>Custom</PresentationFormat>
  <Paragraphs>348</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Times New Roman</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Piyush Shukla</dc:creator>
  <cp:lastModifiedBy>Piyush Shukla</cp:lastModifiedBy>
  <cp:revision>29</cp:revision>
  <dcterms:created xsi:type="dcterms:W3CDTF">2022-05-30T04:29:58Z</dcterms:created>
  <dcterms:modified xsi:type="dcterms:W3CDTF">2022-06-11T04:54:55Z</dcterms:modified>
</cp:coreProperties>
</file>