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 id="2147483655" r:id="rId2"/>
  </p:sldMasterIdLst>
  <p:notesMasterIdLst>
    <p:notesMasterId r:id="rId4"/>
  </p:notesMasterIdLst>
  <p:handoutMasterIdLst>
    <p:handoutMasterId r:id="rId5"/>
  </p:handoutMasterIdLst>
  <p:sldIdLst>
    <p:sldId id="261" r:id="rId3"/>
  </p:sldIdLst>
  <p:sldSz cx="43891200" cy="32918400"/>
  <p:notesSz cx="6858000" cy="9144000"/>
  <p:defaultTextStyle>
    <a:defPPr>
      <a:defRPr lang="en-US"/>
    </a:defPPr>
    <a:lvl1pPr marL="0" algn="l" defTabSz="2821185" rtl="0" eaLnBrk="1" latinLnBrk="0" hangingPunct="1">
      <a:defRPr sz="5528" kern="1200">
        <a:solidFill>
          <a:schemeClr val="tx1"/>
        </a:solidFill>
        <a:latin typeface="+mn-lt"/>
        <a:ea typeface="+mn-ea"/>
        <a:cs typeface="+mn-cs"/>
      </a:defRPr>
    </a:lvl1pPr>
    <a:lvl2pPr marL="1410593" algn="l" defTabSz="2821185" rtl="0" eaLnBrk="1" latinLnBrk="0" hangingPunct="1">
      <a:defRPr sz="5528" kern="1200">
        <a:solidFill>
          <a:schemeClr val="tx1"/>
        </a:solidFill>
        <a:latin typeface="+mn-lt"/>
        <a:ea typeface="+mn-ea"/>
        <a:cs typeface="+mn-cs"/>
      </a:defRPr>
    </a:lvl2pPr>
    <a:lvl3pPr marL="2821185" algn="l" defTabSz="2821185" rtl="0" eaLnBrk="1" latinLnBrk="0" hangingPunct="1">
      <a:defRPr sz="5528" kern="1200">
        <a:solidFill>
          <a:schemeClr val="tx1"/>
        </a:solidFill>
        <a:latin typeface="+mn-lt"/>
        <a:ea typeface="+mn-ea"/>
        <a:cs typeface="+mn-cs"/>
      </a:defRPr>
    </a:lvl3pPr>
    <a:lvl4pPr marL="4231778" algn="l" defTabSz="2821185" rtl="0" eaLnBrk="1" latinLnBrk="0" hangingPunct="1">
      <a:defRPr sz="5528" kern="1200">
        <a:solidFill>
          <a:schemeClr val="tx1"/>
        </a:solidFill>
        <a:latin typeface="+mn-lt"/>
        <a:ea typeface="+mn-ea"/>
        <a:cs typeface="+mn-cs"/>
      </a:defRPr>
    </a:lvl4pPr>
    <a:lvl5pPr marL="5642370" algn="l" defTabSz="2821185" rtl="0" eaLnBrk="1" latinLnBrk="0" hangingPunct="1">
      <a:defRPr sz="5528" kern="1200">
        <a:solidFill>
          <a:schemeClr val="tx1"/>
        </a:solidFill>
        <a:latin typeface="+mn-lt"/>
        <a:ea typeface="+mn-ea"/>
        <a:cs typeface="+mn-cs"/>
      </a:defRPr>
    </a:lvl5pPr>
    <a:lvl6pPr marL="7052964" algn="l" defTabSz="2821185" rtl="0" eaLnBrk="1" latinLnBrk="0" hangingPunct="1">
      <a:defRPr sz="5528" kern="1200">
        <a:solidFill>
          <a:schemeClr val="tx1"/>
        </a:solidFill>
        <a:latin typeface="+mn-lt"/>
        <a:ea typeface="+mn-ea"/>
        <a:cs typeface="+mn-cs"/>
      </a:defRPr>
    </a:lvl6pPr>
    <a:lvl7pPr marL="8463557" algn="l" defTabSz="2821185" rtl="0" eaLnBrk="1" latinLnBrk="0" hangingPunct="1">
      <a:defRPr sz="5528" kern="1200">
        <a:solidFill>
          <a:schemeClr val="tx1"/>
        </a:solidFill>
        <a:latin typeface="+mn-lt"/>
        <a:ea typeface="+mn-ea"/>
        <a:cs typeface="+mn-cs"/>
      </a:defRPr>
    </a:lvl7pPr>
    <a:lvl8pPr marL="9874149" algn="l" defTabSz="2821185" rtl="0" eaLnBrk="1" latinLnBrk="0" hangingPunct="1">
      <a:defRPr sz="5528" kern="1200">
        <a:solidFill>
          <a:schemeClr val="tx1"/>
        </a:solidFill>
        <a:latin typeface="+mn-lt"/>
        <a:ea typeface="+mn-ea"/>
        <a:cs typeface="+mn-cs"/>
      </a:defRPr>
    </a:lvl8pPr>
    <a:lvl9pPr marL="11284742" algn="l" defTabSz="2821185" rtl="0" eaLnBrk="1" latinLnBrk="0" hangingPunct="1">
      <a:defRPr sz="5528"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KOTOULAS" initials="AK" lastIdx="2" clrIdx="0"/>
  <p:cmAuthor id="1" name="A.KOTOULAS" initials="HELP" lastIdx="1" clrIdx="1"/>
  <p:cmAuthor id="2" name="A.KOTOULAS" initials="HELP - " lastIdx="1" clrIdx="2"/>
  <p:cmAuthor id="3" name="PosterPresentations.com - 510.649.3001" initials="HELP - " lastIdx="1"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D5ED"/>
    <a:srgbClr val="F6F8FC"/>
    <a:srgbClr val="545554"/>
    <a:srgbClr val="F3F5FA"/>
    <a:srgbClr val="CDD2DE"/>
    <a:srgbClr val="E3E9E5"/>
    <a:srgbClr val="EAEAE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583" autoAdjust="0"/>
    <p:restoredTop sz="94286" autoAdjust="0"/>
  </p:normalViewPr>
  <p:slideViewPr>
    <p:cSldViewPr snapToGrid="0" snapToObjects="1" showGuides="1">
      <p:cViewPr>
        <p:scale>
          <a:sx n="25" d="100"/>
          <a:sy n="25" d="100"/>
        </p:scale>
        <p:origin x="-780" y="-2430"/>
      </p:cViewPr>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46" d="100"/>
        <a:sy n="46" d="100"/>
      </p:scale>
      <p:origin x="0" y="0"/>
    </p:cViewPr>
  </p:sorterViewPr>
  <p:notesViewPr>
    <p:cSldViewPr snapToGrid="0" snapToObjects="1" showGuides="1">
      <p:cViewPr varScale="1">
        <p:scale>
          <a:sx n="135" d="100"/>
          <a:sy n="135" d="100"/>
        </p:scale>
        <p:origin x="5120" y="1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handoutMaster" Target="handoutMasters/handoutMaster1.xml"/><Relationship Id="rId10" Type="http://schemas.openxmlformats.org/officeDocument/2006/relationships/tableStyles" Target="tableStyles.xml"/><Relationship Id="rId4" Type="http://schemas.openxmlformats.org/officeDocument/2006/relationships/notesMaster" Target="notesMasters/notesMaster1.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158C5BC-9A70-462C-B28D-9600239EAC64}" type="datetimeFigureOut">
              <a:rPr lang="en-US" smtClean="0"/>
              <a:pPr/>
              <a:t>10-Jun-22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9C131B7-05CA-4AEE-9267-6D0ED4DC84F3}" type="slidenum">
              <a:rPr lang="en-US" smtClean="0"/>
              <a:pPr/>
              <a:t>‹#›</a:t>
            </a:fld>
            <a:endParaRPr lang="en-US"/>
          </a:p>
        </p:txBody>
      </p:sp>
    </p:spTree>
    <p:extLst>
      <p:ext uri="{BB962C8B-B14F-4D97-AF65-F5344CB8AC3E}">
        <p14:creationId xmlns:p14="http://schemas.microsoft.com/office/powerpoint/2010/main" val="3974068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CC2317-6751-4CD4-9995-8782DD78E936}" type="datetimeFigureOut">
              <a:rPr lang="en-US" smtClean="0"/>
              <a:pPr/>
              <a:t>10-Jun-22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A1A87D-CAF7-4BDC-A0D3-C0DBEDE81619}" type="slidenum">
              <a:rPr lang="en-US" smtClean="0"/>
              <a:pPr/>
              <a:t>‹#›</a:t>
            </a:fld>
            <a:endParaRPr lang="en-US" dirty="0"/>
          </a:p>
        </p:txBody>
      </p:sp>
    </p:spTree>
    <p:extLst>
      <p:ext uri="{BB962C8B-B14F-4D97-AF65-F5344CB8AC3E}">
        <p14:creationId xmlns:p14="http://schemas.microsoft.com/office/powerpoint/2010/main" val="2414637987"/>
      </p:ext>
    </p:extLst>
  </p:cSld>
  <p:clrMap bg1="lt1" tx1="dk1" bg2="lt2" tx2="dk2" accent1="accent1" accent2="accent2" accent3="accent3" accent4="accent4" accent5="accent5" accent6="accent6" hlink="hlink" folHlink="folHlink"/>
  <p:notesStyle>
    <a:lvl1pPr marL="0" algn="l" defTabSz="2821185" rtl="0" eaLnBrk="1" latinLnBrk="0" hangingPunct="1">
      <a:defRPr sz="3728" kern="1200">
        <a:solidFill>
          <a:schemeClr val="tx1"/>
        </a:solidFill>
        <a:latin typeface="+mn-lt"/>
        <a:ea typeface="+mn-ea"/>
        <a:cs typeface="+mn-cs"/>
      </a:defRPr>
    </a:lvl1pPr>
    <a:lvl2pPr marL="1410593" algn="l" defTabSz="2821185" rtl="0" eaLnBrk="1" latinLnBrk="0" hangingPunct="1">
      <a:defRPr sz="3728" kern="1200">
        <a:solidFill>
          <a:schemeClr val="tx1"/>
        </a:solidFill>
        <a:latin typeface="+mn-lt"/>
        <a:ea typeface="+mn-ea"/>
        <a:cs typeface="+mn-cs"/>
      </a:defRPr>
    </a:lvl2pPr>
    <a:lvl3pPr marL="2821185" algn="l" defTabSz="2821185" rtl="0" eaLnBrk="1" latinLnBrk="0" hangingPunct="1">
      <a:defRPr sz="3728" kern="1200">
        <a:solidFill>
          <a:schemeClr val="tx1"/>
        </a:solidFill>
        <a:latin typeface="+mn-lt"/>
        <a:ea typeface="+mn-ea"/>
        <a:cs typeface="+mn-cs"/>
      </a:defRPr>
    </a:lvl3pPr>
    <a:lvl4pPr marL="4231778" algn="l" defTabSz="2821185" rtl="0" eaLnBrk="1" latinLnBrk="0" hangingPunct="1">
      <a:defRPr sz="3728" kern="1200">
        <a:solidFill>
          <a:schemeClr val="tx1"/>
        </a:solidFill>
        <a:latin typeface="+mn-lt"/>
        <a:ea typeface="+mn-ea"/>
        <a:cs typeface="+mn-cs"/>
      </a:defRPr>
    </a:lvl4pPr>
    <a:lvl5pPr marL="5642370" algn="l" defTabSz="2821185" rtl="0" eaLnBrk="1" latinLnBrk="0" hangingPunct="1">
      <a:defRPr sz="3728" kern="1200">
        <a:solidFill>
          <a:schemeClr val="tx1"/>
        </a:solidFill>
        <a:latin typeface="+mn-lt"/>
        <a:ea typeface="+mn-ea"/>
        <a:cs typeface="+mn-cs"/>
      </a:defRPr>
    </a:lvl5pPr>
    <a:lvl6pPr marL="7052964" algn="l" defTabSz="2821185" rtl="0" eaLnBrk="1" latinLnBrk="0" hangingPunct="1">
      <a:defRPr sz="3728" kern="1200">
        <a:solidFill>
          <a:schemeClr val="tx1"/>
        </a:solidFill>
        <a:latin typeface="+mn-lt"/>
        <a:ea typeface="+mn-ea"/>
        <a:cs typeface="+mn-cs"/>
      </a:defRPr>
    </a:lvl6pPr>
    <a:lvl7pPr marL="8463557" algn="l" defTabSz="2821185" rtl="0" eaLnBrk="1" latinLnBrk="0" hangingPunct="1">
      <a:defRPr sz="3728" kern="1200">
        <a:solidFill>
          <a:schemeClr val="tx1"/>
        </a:solidFill>
        <a:latin typeface="+mn-lt"/>
        <a:ea typeface="+mn-ea"/>
        <a:cs typeface="+mn-cs"/>
      </a:defRPr>
    </a:lvl7pPr>
    <a:lvl8pPr marL="9874149" algn="l" defTabSz="2821185" rtl="0" eaLnBrk="1" latinLnBrk="0" hangingPunct="1">
      <a:defRPr sz="3728" kern="1200">
        <a:solidFill>
          <a:schemeClr val="tx1"/>
        </a:solidFill>
        <a:latin typeface="+mn-lt"/>
        <a:ea typeface="+mn-ea"/>
        <a:cs typeface="+mn-cs"/>
      </a:defRPr>
    </a:lvl8pPr>
    <a:lvl9pPr marL="11284742" algn="l" defTabSz="2821185" rtl="0" eaLnBrk="1" latinLnBrk="0" hangingPunct="1">
      <a:defRPr sz="372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A1A87D-CAF7-4BDC-A0D3-C0DBEDE81619}" type="slidenum">
              <a:rPr lang="en-US" smtClean="0"/>
              <a:pPr/>
              <a:t>1</a:t>
            </a:fld>
            <a:endParaRPr lang="en-US" dirty="0"/>
          </a:p>
        </p:txBody>
      </p:sp>
    </p:spTree>
    <p:extLst>
      <p:ext uri="{BB962C8B-B14F-4D97-AF65-F5344CB8AC3E}">
        <p14:creationId xmlns:p14="http://schemas.microsoft.com/office/powerpoint/2010/main" val="21305523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With Guides">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C96E18C0-5E19-4D47-9237-14BD7C2930F7}"/>
              </a:ext>
            </a:extLst>
          </p:cNvPr>
          <p:cNvSpPr>
            <a:spLocks noGrp="1"/>
          </p:cNvSpPr>
          <p:nvPr>
            <p:ph type="body" sz="quarter" idx="10" hasCustomPrompt="1"/>
          </p:nvPr>
        </p:nvSpPr>
        <p:spPr>
          <a:xfrm>
            <a:off x="11430000" y="2901984"/>
            <a:ext cx="21069300" cy="830997"/>
          </a:xfrm>
          <a:prstGeom prst="rect">
            <a:avLst/>
          </a:prstGeom>
        </p:spPr>
        <p:txBody>
          <a:bodyPr wrap="square">
            <a:spAutoFit/>
          </a:bodyPr>
          <a:lstStyle>
            <a:lvl1pPr marL="0" indent="0" algn="ctr">
              <a:buNone/>
              <a:defRPr sz="4800" b="1" i="0">
                <a:solidFill>
                  <a:schemeClr val="bg1"/>
                </a:solidFill>
                <a:latin typeface="+mj-lt"/>
                <a:cs typeface="Arial" panose="020B0604020202020204" pitchFamily="34" charset="0"/>
              </a:defRPr>
            </a:lvl1pPr>
            <a:lvl2pPr marL="0" indent="0">
              <a:buNone/>
              <a:defRPr b="0" i="0">
                <a:latin typeface="Arial Narrow" panose="020B0604020202020204" pitchFamily="34" charset="0"/>
                <a:cs typeface="Arial Narrow" panose="020B0604020202020204" pitchFamily="34" charset="0"/>
              </a:defRPr>
            </a:lvl2pPr>
            <a:lvl3pPr marL="0" indent="0">
              <a:buNone/>
              <a:defRPr b="0" i="0">
                <a:latin typeface="Arial Narrow" panose="020B0604020202020204" pitchFamily="34" charset="0"/>
                <a:cs typeface="Arial Narrow" panose="020B0604020202020204" pitchFamily="34" charset="0"/>
              </a:defRPr>
            </a:lvl3pPr>
            <a:lvl4pPr marL="0" indent="0">
              <a:buNone/>
              <a:defRPr b="0" i="0">
                <a:latin typeface="Arial Narrow" panose="020B0604020202020204" pitchFamily="34" charset="0"/>
                <a:cs typeface="Arial Narrow" panose="020B0604020202020204" pitchFamily="34" charset="0"/>
              </a:defRPr>
            </a:lvl4pPr>
            <a:lvl5pPr marL="0" indent="0">
              <a:buNone/>
              <a:defRPr b="0" i="0">
                <a:latin typeface="Arial Narrow" panose="020B0604020202020204" pitchFamily="34" charset="0"/>
                <a:cs typeface="Arial Narrow" panose="020B0604020202020204" pitchFamily="34" charset="0"/>
              </a:defRPr>
            </a:lvl5pPr>
          </a:lstStyle>
          <a:p>
            <a:pPr lvl="0"/>
            <a:r>
              <a:rPr lang="en-US" dirty="0"/>
              <a:t>List of affiliated programs, institutions, organizations, schools, etc.</a:t>
            </a:r>
          </a:p>
        </p:txBody>
      </p:sp>
      <p:sp>
        <p:nvSpPr>
          <p:cNvPr id="19" name="Text Placeholder 17">
            <a:extLst>
              <a:ext uri="{FF2B5EF4-FFF2-40B4-BE49-F238E27FC236}">
                <a16:creationId xmlns:a16="http://schemas.microsoft.com/office/drawing/2014/main" id="{EECA4861-B93C-0849-A47D-17FACB135140}"/>
              </a:ext>
            </a:extLst>
          </p:cNvPr>
          <p:cNvSpPr>
            <a:spLocks noGrp="1"/>
          </p:cNvSpPr>
          <p:nvPr>
            <p:ph type="body" sz="quarter" idx="11" hasCustomPrompt="1"/>
          </p:nvPr>
        </p:nvSpPr>
        <p:spPr>
          <a:xfrm>
            <a:off x="11430000" y="1714548"/>
            <a:ext cx="21069300" cy="923330"/>
          </a:xfrm>
          <a:prstGeom prst="rect">
            <a:avLst/>
          </a:prstGeom>
        </p:spPr>
        <p:txBody>
          <a:bodyPr wrap="square">
            <a:spAutoFit/>
          </a:bodyPr>
          <a:lstStyle>
            <a:lvl1pPr marL="0" indent="0" algn="ctr">
              <a:buNone/>
              <a:defRPr sz="5400" b="1" i="0">
                <a:solidFill>
                  <a:schemeClr val="bg1"/>
                </a:solidFill>
                <a:latin typeface="+mj-lt"/>
                <a:cs typeface="Arial" panose="020B0604020202020204" pitchFamily="34" charset="0"/>
              </a:defRPr>
            </a:lvl1pPr>
            <a:lvl2pPr marL="0" indent="0">
              <a:buNone/>
              <a:defRPr b="0" i="0">
                <a:latin typeface="Arial Narrow" panose="020B0604020202020204" pitchFamily="34" charset="0"/>
                <a:cs typeface="Arial Narrow" panose="020B0604020202020204" pitchFamily="34" charset="0"/>
              </a:defRPr>
            </a:lvl2pPr>
            <a:lvl3pPr marL="0" indent="0">
              <a:buNone/>
              <a:defRPr b="0" i="0">
                <a:latin typeface="Arial Narrow" panose="020B0604020202020204" pitchFamily="34" charset="0"/>
                <a:cs typeface="Arial Narrow" panose="020B0604020202020204" pitchFamily="34" charset="0"/>
              </a:defRPr>
            </a:lvl3pPr>
            <a:lvl4pPr marL="0" indent="0">
              <a:buNone/>
              <a:defRPr b="0" i="0">
                <a:latin typeface="Arial Narrow" panose="020B0604020202020204" pitchFamily="34" charset="0"/>
                <a:cs typeface="Arial Narrow" panose="020B0604020202020204" pitchFamily="34" charset="0"/>
              </a:defRPr>
            </a:lvl4pPr>
            <a:lvl5pPr marL="0" indent="0">
              <a:buNone/>
              <a:defRPr b="0" i="0">
                <a:latin typeface="Arial Narrow" panose="020B0604020202020204" pitchFamily="34" charset="0"/>
                <a:cs typeface="Arial Narrow" panose="020B0604020202020204" pitchFamily="34" charset="0"/>
              </a:defRPr>
            </a:lvl5pPr>
          </a:lstStyle>
          <a:p>
            <a:pPr lvl="0"/>
            <a:r>
              <a:rPr lang="en-US" dirty="0"/>
              <a:t>List of Authors and co-Authors / collaborators</a:t>
            </a:r>
          </a:p>
        </p:txBody>
      </p:sp>
      <p:sp>
        <p:nvSpPr>
          <p:cNvPr id="20" name="Text Placeholder 17">
            <a:extLst>
              <a:ext uri="{FF2B5EF4-FFF2-40B4-BE49-F238E27FC236}">
                <a16:creationId xmlns:a16="http://schemas.microsoft.com/office/drawing/2014/main" id="{053CD722-9E93-6049-839B-8A79A9C42804}"/>
              </a:ext>
            </a:extLst>
          </p:cNvPr>
          <p:cNvSpPr>
            <a:spLocks noGrp="1"/>
          </p:cNvSpPr>
          <p:nvPr>
            <p:ph type="body" sz="quarter" idx="12" hasCustomPrompt="1"/>
          </p:nvPr>
        </p:nvSpPr>
        <p:spPr>
          <a:xfrm>
            <a:off x="11430000" y="266652"/>
            <a:ext cx="21069300" cy="1200329"/>
          </a:xfrm>
          <a:prstGeom prst="rect">
            <a:avLst/>
          </a:prstGeom>
        </p:spPr>
        <p:txBody>
          <a:bodyPr wrap="square">
            <a:spAutoFit/>
          </a:bodyPr>
          <a:lstStyle>
            <a:lvl1pPr marL="0" indent="0" algn="ctr">
              <a:buNone/>
              <a:defRPr sz="7200" b="1" i="0">
                <a:solidFill>
                  <a:schemeClr val="bg1"/>
                </a:solidFill>
                <a:latin typeface="+mj-lt"/>
                <a:cs typeface="Arial" panose="020B0604020202020204" pitchFamily="34" charset="0"/>
              </a:defRPr>
            </a:lvl1pPr>
            <a:lvl2pPr marL="0" indent="0">
              <a:buNone/>
              <a:defRPr b="0" i="0">
                <a:latin typeface="Arial Narrow" panose="020B0604020202020204" pitchFamily="34" charset="0"/>
                <a:cs typeface="Arial Narrow" panose="020B0604020202020204" pitchFamily="34" charset="0"/>
              </a:defRPr>
            </a:lvl2pPr>
            <a:lvl3pPr marL="0" indent="0">
              <a:buNone/>
              <a:defRPr b="0" i="0">
                <a:latin typeface="Arial Narrow" panose="020B0604020202020204" pitchFamily="34" charset="0"/>
                <a:cs typeface="Arial Narrow" panose="020B0604020202020204" pitchFamily="34" charset="0"/>
              </a:defRPr>
            </a:lvl3pPr>
            <a:lvl4pPr marL="0" indent="0">
              <a:buNone/>
              <a:defRPr b="0" i="0">
                <a:latin typeface="Arial Narrow" panose="020B0604020202020204" pitchFamily="34" charset="0"/>
                <a:cs typeface="Arial Narrow" panose="020B0604020202020204" pitchFamily="34" charset="0"/>
              </a:defRPr>
            </a:lvl4pPr>
            <a:lvl5pPr marL="0" indent="0">
              <a:buNone/>
              <a:defRPr b="0" i="0">
                <a:latin typeface="Arial Narrow" panose="020B0604020202020204" pitchFamily="34" charset="0"/>
                <a:cs typeface="Arial Narrow" panose="020B0604020202020204" pitchFamily="34" charset="0"/>
              </a:defRPr>
            </a:lvl5pPr>
          </a:lstStyle>
          <a:p>
            <a:pPr lvl="0"/>
            <a:r>
              <a:rPr lang="en-US" dirty="0"/>
              <a:t>Poster presentation title</a:t>
            </a:r>
          </a:p>
        </p:txBody>
      </p:sp>
      <p:sp>
        <p:nvSpPr>
          <p:cNvPr id="27" name="Text Placeholder 9">
            <a:extLst>
              <a:ext uri="{FF2B5EF4-FFF2-40B4-BE49-F238E27FC236}">
                <a16:creationId xmlns:a16="http://schemas.microsoft.com/office/drawing/2014/main" id="{0022466D-7E9F-0541-8791-ADE9FFDEB5D2}"/>
              </a:ext>
            </a:extLst>
          </p:cNvPr>
          <p:cNvSpPr>
            <a:spLocks noGrp="1"/>
          </p:cNvSpPr>
          <p:nvPr>
            <p:ph type="body" sz="quarter" idx="15" hasCustomPrompt="1"/>
          </p:nvPr>
        </p:nvSpPr>
        <p:spPr>
          <a:xfrm>
            <a:off x="456500" y="4997541"/>
            <a:ext cx="10059099" cy="553998"/>
          </a:xfrm>
          <a:prstGeom prst="rect">
            <a:avLst/>
          </a:prstGeom>
        </p:spPr>
        <p:txBody>
          <a:bodyPr wrap="square">
            <a:spAutoFit/>
          </a:bodyPr>
          <a:lstStyle>
            <a:lvl1pPr marL="0" indent="0" algn="ctr">
              <a:buNone/>
              <a:defRPr lang="en-US" sz="3000" b="1" dirty="0">
                <a:solidFill>
                  <a:schemeClr val="accent1">
                    <a:lumMod val="50000"/>
                  </a:schemeClr>
                </a:solidFill>
                <a:latin typeface="+mj-lt"/>
              </a:defRPr>
            </a:lvl1pPr>
            <a:lvl2pPr>
              <a:defRPr lang="en-US" sz="3200" smtClean="0"/>
            </a:lvl2pPr>
            <a:lvl3pPr>
              <a:defRPr lang="en-US" sz="2000" smtClean="0"/>
            </a:lvl3pPr>
            <a:lvl4pPr>
              <a:defRPr lang="en-US" sz="1600" smtClean="0"/>
            </a:lvl4pPr>
            <a:lvl5pPr>
              <a:defRPr lang="en-US" sz="1600"/>
            </a:lvl5pPr>
          </a:lstStyle>
          <a:p>
            <a:r>
              <a:rPr lang="en-US" dirty="0">
                <a:effectLst/>
                <a:latin typeface="Calibri" panose="020F0502020204030204" pitchFamily="34" charset="0"/>
              </a:rPr>
              <a:t>(click to edit) INTRODUCTION or ABSTRACT</a:t>
            </a:r>
          </a:p>
        </p:txBody>
      </p:sp>
      <p:sp>
        <p:nvSpPr>
          <p:cNvPr id="28" name="Text Placeholder 9">
            <a:extLst>
              <a:ext uri="{FF2B5EF4-FFF2-40B4-BE49-F238E27FC236}">
                <a16:creationId xmlns:a16="http://schemas.microsoft.com/office/drawing/2014/main" id="{8BA21A8B-51D3-DF46-9C47-207CAE71FBEA}"/>
              </a:ext>
            </a:extLst>
          </p:cNvPr>
          <p:cNvSpPr>
            <a:spLocks noGrp="1"/>
          </p:cNvSpPr>
          <p:nvPr>
            <p:ph type="body" sz="quarter" idx="17" hasCustomPrompt="1"/>
          </p:nvPr>
        </p:nvSpPr>
        <p:spPr>
          <a:xfrm>
            <a:off x="457199" y="14728805"/>
            <a:ext cx="10059099" cy="553998"/>
          </a:xfrm>
          <a:prstGeom prst="rect">
            <a:avLst/>
          </a:prstGeom>
        </p:spPr>
        <p:txBody>
          <a:bodyPr wrap="square">
            <a:spAutoFit/>
          </a:bodyPr>
          <a:lstStyle>
            <a:lvl1pPr marL="0" indent="0" algn="ctr">
              <a:buNone/>
              <a:defRPr lang="en-US" sz="3000" b="1" dirty="0">
                <a:solidFill>
                  <a:schemeClr val="accent1">
                    <a:lumMod val="50000"/>
                  </a:schemeClr>
                </a:solidFill>
                <a:latin typeface="+mj-lt"/>
              </a:defRPr>
            </a:lvl1pPr>
            <a:lvl2pPr>
              <a:defRPr lang="en-US" sz="3200" smtClean="0"/>
            </a:lvl2pPr>
            <a:lvl3pPr>
              <a:defRPr lang="en-US" sz="2000" smtClean="0"/>
            </a:lvl3pPr>
            <a:lvl4pPr>
              <a:defRPr lang="en-US" sz="1600" smtClean="0"/>
            </a:lvl4pPr>
            <a:lvl5pPr>
              <a:defRPr lang="en-US" sz="1600"/>
            </a:lvl5pPr>
          </a:lstStyle>
          <a:p>
            <a:r>
              <a:rPr lang="en-US" dirty="0">
                <a:effectLst/>
                <a:latin typeface="Calibri" panose="020F0502020204030204" pitchFamily="34" charset="0"/>
              </a:rPr>
              <a:t>(click to edit)  OBJECTIVES</a:t>
            </a:r>
          </a:p>
        </p:txBody>
      </p:sp>
      <p:sp>
        <p:nvSpPr>
          <p:cNvPr id="29" name="Text Placeholder 9">
            <a:extLst>
              <a:ext uri="{FF2B5EF4-FFF2-40B4-BE49-F238E27FC236}">
                <a16:creationId xmlns:a16="http://schemas.microsoft.com/office/drawing/2014/main" id="{6B7BCEDA-48FE-554E-B697-5222E92C0303}"/>
              </a:ext>
            </a:extLst>
          </p:cNvPr>
          <p:cNvSpPr>
            <a:spLocks noGrp="1"/>
          </p:cNvSpPr>
          <p:nvPr>
            <p:ph type="body" sz="quarter" idx="18" hasCustomPrompt="1"/>
          </p:nvPr>
        </p:nvSpPr>
        <p:spPr>
          <a:xfrm>
            <a:off x="11430000" y="4997540"/>
            <a:ext cx="10058400" cy="553998"/>
          </a:xfrm>
          <a:prstGeom prst="rect">
            <a:avLst/>
          </a:prstGeom>
        </p:spPr>
        <p:txBody>
          <a:bodyPr wrap="square">
            <a:spAutoFit/>
          </a:bodyPr>
          <a:lstStyle>
            <a:lvl1pPr marL="0" indent="0" algn="ctr">
              <a:buNone/>
              <a:defRPr lang="en-US" sz="3000" b="1" dirty="0">
                <a:solidFill>
                  <a:schemeClr val="accent1">
                    <a:lumMod val="50000"/>
                  </a:schemeClr>
                </a:solidFill>
                <a:latin typeface="+mj-lt"/>
              </a:defRPr>
            </a:lvl1pPr>
            <a:lvl2pPr>
              <a:defRPr lang="en-US" sz="3200" smtClean="0"/>
            </a:lvl2pPr>
            <a:lvl3pPr>
              <a:defRPr lang="en-US" sz="2000" smtClean="0"/>
            </a:lvl3pPr>
            <a:lvl4pPr>
              <a:defRPr lang="en-US" sz="1600" smtClean="0"/>
            </a:lvl4pPr>
            <a:lvl5pPr>
              <a:defRPr lang="en-US" sz="1600"/>
            </a:lvl5pPr>
          </a:lstStyle>
          <a:p>
            <a:r>
              <a:rPr lang="en-US" dirty="0">
                <a:effectLst/>
                <a:latin typeface="Calibri" panose="020F0502020204030204" pitchFamily="34" charset="0"/>
              </a:rPr>
              <a:t>(click to edit)  MATERIALS &amp; METHODS</a:t>
            </a:r>
          </a:p>
        </p:txBody>
      </p:sp>
      <p:sp>
        <p:nvSpPr>
          <p:cNvPr id="30" name="Text Placeholder 9">
            <a:extLst>
              <a:ext uri="{FF2B5EF4-FFF2-40B4-BE49-F238E27FC236}">
                <a16:creationId xmlns:a16="http://schemas.microsoft.com/office/drawing/2014/main" id="{195A2674-63FD-C54C-9DAA-0C31B6481A1A}"/>
              </a:ext>
            </a:extLst>
          </p:cNvPr>
          <p:cNvSpPr>
            <a:spLocks noGrp="1"/>
          </p:cNvSpPr>
          <p:nvPr>
            <p:ph type="body" sz="quarter" idx="19" hasCustomPrompt="1"/>
          </p:nvPr>
        </p:nvSpPr>
        <p:spPr>
          <a:xfrm>
            <a:off x="22402800" y="4997539"/>
            <a:ext cx="10058400" cy="553998"/>
          </a:xfrm>
          <a:prstGeom prst="rect">
            <a:avLst/>
          </a:prstGeom>
        </p:spPr>
        <p:txBody>
          <a:bodyPr wrap="square">
            <a:spAutoFit/>
          </a:bodyPr>
          <a:lstStyle>
            <a:lvl1pPr marL="0" indent="0" algn="ctr">
              <a:buNone/>
              <a:defRPr lang="en-US" sz="3000" b="1" dirty="0">
                <a:solidFill>
                  <a:schemeClr val="accent1">
                    <a:lumMod val="50000"/>
                  </a:schemeClr>
                </a:solidFill>
                <a:latin typeface="+mj-lt"/>
              </a:defRPr>
            </a:lvl1pPr>
            <a:lvl2pPr>
              <a:defRPr lang="en-US" sz="3200" smtClean="0"/>
            </a:lvl2pPr>
            <a:lvl3pPr>
              <a:defRPr lang="en-US" sz="2000" smtClean="0"/>
            </a:lvl3pPr>
            <a:lvl4pPr>
              <a:defRPr lang="en-US" sz="1600" smtClean="0"/>
            </a:lvl4pPr>
            <a:lvl5pPr>
              <a:defRPr lang="en-US" sz="1600"/>
            </a:lvl5pPr>
          </a:lstStyle>
          <a:p>
            <a:r>
              <a:rPr lang="en-US" dirty="0">
                <a:effectLst/>
                <a:latin typeface="Calibri" panose="020F0502020204030204" pitchFamily="34" charset="0"/>
              </a:rPr>
              <a:t>(click to edit)  RESULTS</a:t>
            </a:r>
          </a:p>
        </p:txBody>
      </p:sp>
      <p:sp>
        <p:nvSpPr>
          <p:cNvPr id="31" name="Text Placeholder 9">
            <a:extLst>
              <a:ext uri="{FF2B5EF4-FFF2-40B4-BE49-F238E27FC236}">
                <a16:creationId xmlns:a16="http://schemas.microsoft.com/office/drawing/2014/main" id="{515A5891-6D49-BD40-81DC-C833CD1D5A59}"/>
              </a:ext>
            </a:extLst>
          </p:cNvPr>
          <p:cNvSpPr>
            <a:spLocks noGrp="1"/>
          </p:cNvSpPr>
          <p:nvPr>
            <p:ph type="body" sz="quarter" idx="20" hasCustomPrompt="1"/>
          </p:nvPr>
        </p:nvSpPr>
        <p:spPr>
          <a:xfrm>
            <a:off x="33375600" y="4997539"/>
            <a:ext cx="10058400" cy="553998"/>
          </a:xfrm>
          <a:prstGeom prst="rect">
            <a:avLst/>
          </a:prstGeom>
        </p:spPr>
        <p:txBody>
          <a:bodyPr wrap="square">
            <a:spAutoFit/>
          </a:bodyPr>
          <a:lstStyle>
            <a:lvl1pPr marL="0" indent="0" algn="ctr">
              <a:buNone/>
              <a:defRPr lang="en-US" sz="3000" b="1" dirty="0">
                <a:solidFill>
                  <a:schemeClr val="accent1">
                    <a:lumMod val="50000"/>
                  </a:schemeClr>
                </a:solidFill>
                <a:latin typeface="+mj-lt"/>
              </a:defRPr>
            </a:lvl1pPr>
            <a:lvl2pPr>
              <a:defRPr lang="en-US" sz="3200" smtClean="0"/>
            </a:lvl2pPr>
            <a:lvl3pPr>
              <a:defRPr lang="en-US" sz="2000" smtClean="0"/>
            </a:lvl3pPr>
            <a:lvl4pPr>
              <a:defRPr lang="en-US" sz="1600" smtClean="0"/>
            </a:lvl4pPr>
            <a:lvl5pPr>
              <a:defRPr lang="en-US" sz="1600"/>
            </a:lvl5pPr>
          </a:lstStyle>
          <a:p>
            <a:r>
              <a:rPr lang="en-US" dirty="0">
                <a:effectLst/>
                <a:latin typeface="Calibri" panose="020F0502020204030204" pitchFamily="34" charset="0"/>
              </a:rPr>
              <a:t>(click to edit)  CONCLUSIONS</a:t>
            </a:r>
          </a:p>
        </p:txBody>
      </p:sp>
      <p:sp>
        <p:nvSpPr>
          <p:cNvPr id="32" name="Text Placeholder 9">
            <a:extLst>
              <a:ext uri="{FF2B5EF4-FFF2-40B4-BE49-F238E27FC236}">
                <a16:creationId xmlns:a16="http://schemas.microsoft.com/office/drawing/2014/main" id="{9BFF821D-FD9D-2744-B5A1-4A148A0C6B5C}"/>
              </a:ext>
            </a:extLst>
          </p:cNvPr>
          <p:cNvSpPr>
            <a:spLocks noGrp="1"/>
          </p:cNvSpPr>
          <p:nvPr>
            <p:ph type="body" sz="quarter" idx="21" hasCustomPrompt="1"/>
          </p:nvPr>
        </p:nvSpPr>
        <p:spPr>
          <a:xfrm>
            <a:off x="33375600" y="19751103"/>
            <a:ext cx="10058400" cy="553998"/>
          </a:xfrm>
          <a:prstGeom prst="rect">
            <a:avLst/>
          </a:prstGeom>
        </p:spPr>
        <p:txBody>
          <a:bodyPr wrap="square">
            <a:spAutoFit/>
          </a:bodyPr>
          <a:lstStyle>
            <a:lvl1pPr marL="0" indent="0" algn="ctr">
              <a:buNone/>
              <a:defRPr lang="en-US" sz="3000" b="1" dirty="0">
                <a:solidFill>
                  <a:schemeClr val="accent1">
                    <a:lumMod val="50000"/>
                  </a:schemeClr>
                </a:solidFill>
                <a:latin typeface="+mj-lt"/>
              </a:defRPr>
            </a:lvl1pPr>
            <a:lvl2pPr>
              <a:defRPr lang="en-US" sz="3200" smtClean="0"/>
            </a:lvl2pPr>
            <a:lvl3pPr>
              <a:defRPr lang="en-US" sz="2000" smtClean="0"/>
            </a:lvl3pPr>
            <a:lvl4pPr>
              <a:defRPr lang="en-US" sz="1600" smtClean="0"/>
            </a:lvl4pPr>
            <a:lvl5pPr>
              <a:defRPr lang="en-US" sz="1600"/>
            </a:lvl5pPr>
          </a:lstStyle>
          <a:p>
            <a:r>
              <a:rPr lang="en-US" dirty="0">
                <a:effectLst/>
                <a:latin typeface="Calibri" panose="020F0502020204030204" pitchFamily="34" charset="0"/>
              </a:rPr>
              <a:t>(click to edit)  REFERENCES</a:t>
            </a:r>
          </a:p>
        </p:txBody>
      </p:sp>
      <p:sp>
        <p:nvSpPr>
          <p:cNvPr id="33" name="Text Placeholder 9">
            <a:extLst>
              <a:ext uri="{FF2B5EF4-FFF2-40B4-BE49-F238E27FC236}">
                <a16:creationId xmlns:a16="http://schemas.microsoft.com/office/drawing/2014/main" id="{FF9A2537-AAFE-CB4B-BEDA-42E072DEA8B5}"/>
              </a:ext>
            </a:extLst>
          </p:cNvPr>
          <p:cNvSpPr>
            <a:spLocks noGrp="1"/>
          </p:cNvSpPr>
          <p:nvPr>
            <p:ph type="body" sz="quarter" idx="22" hasCustomPrompt="1"/>
          </p:nvPr>
        </p:nvSpPr>
        <p:spPr>
          <a:xfrm>
            <a:off x="33375600" y="28607770"/>
            <a:ext cx="10058400" cy="553998"/>
          </a:xfrm>
          <a:prstGeom prst="rect">
            <a:avLst/>
          </a:prstGeom>
        </p:spPr>
        <p:txBody>
          <a:bodyPr wrap="square">
            <a:spAutoFit/>
          </a:bodyPr>
          <a:lstStyle>
            <a:lvl1pPr marL="0" indent="0" algn="ctr">
              <a:buNone/>
              <a:defRPr lang="en-US" sz="3000" b="1" dirty="0">
                <a:solidFill>
                  <a:schemeClr val="accent1">
                    <a:lumMod val="50000"/>
                  </a:schemeClr>
                </a:solidFill>
                <a:latin typeface="+mj-lt"/>
              </a:defRPr>
            </a:lvl1pPr>
            <a:lvl2pPr>
              <a:defRPr lang="en-US" sz="3200" smtClean="0"/>
            </a:lvl2pPr>
            <a:lvl3pPr>
              <a:defRPr lang="en-US" sz="2000" smtClean="0"/>
            </a:lvl3pPr>
            <a:lvl4pPr>
              <a:defRPr lang="en-US" sz="1600" smtClean="0"/>
            </a:lvl4pPr>
            <a:lvl5pPr>
              <a:defRPr lang="en-US" sz="1600"/>
            </a:lvl5pPr>
          </a:lstStyle>
          <a:p>
            <a:r>
              <a:rPr lang="en-US" dirty="0">
                <a:effectLst/>
                <a:latin typeface="Calibri" panose="020F0502020204030204" pitchFamily="34" charset="0"/>
              </a:rPr>
              <a:t>(click to edit)  ACKNOWLEDGEMENTS or  CONTACT</a:t>
            </a:r>
          </a:p>
        </p:txBody>
      </p:sp>
      <p:sp>
        <p:nvSpPr>
          <p:cNvPr id="35" name="Text Placeholder 13">
            <a:extLst>
              <a:ext uri="{FF2B5EF4-FFF2-40B4-BE49-F238E27FC236}">
                <a16:creationId xmlns:a16="http://schemas.microsoft.com/office/drawing/2014/main" id="{6120AEE4-BDF6-7945-B2A2-8844FB735B2D}"/>
              </a:ext>
            </a:extLst>
          </p:cNvPr>
          <p:cNvSpPr>
            <a:spLocks noGrp="1"/>
          </p:cNvSpPr>
          <p:nvPr>
            <p:ph type="body" sz="quarter" idx="16" hasCustomPrompt="1"/>
          </p:nvPr>
        </p:nvSpPr>
        <p:spPr>
          <a:xfrm>
            <a:off x="457200" y="5703005"/>
            <a:ext cx="10058400" cy="2523768"/>
          </a:xfrm>
          <a:prstGeom prst="rect">
            <a:avLst/>
          </a:prstGeom>
        </p:spPr>
        <p:txBody>
          <a:bodyPr wrap="square" lIns="365760" tIns="365760" rIns="365760" bIns="365760">
            <a:spAutoFit/>
          </a:bodyPr>
          <a:lstStyle>
            <a:lvl1pPr marL="0" indent="0">
              <a:buNone/>
              <a:tabLst/>
              <a:defRPr lang="en-US" sz="3200" dirty="0"/>
            </a:lvl1pPr>
            <a:lvl2pPr marL="461963" indent="-231775">
              <a:tabLst/>
              <a:defRPr lang="en-US" sz="2400" dirty="0"/>
            </a:lvl2pPr>
            <a:lvl3pPr marL="461963" indent="-231775">
              <a:tabLst/>
              <a:defRPr lang="en-US" sz="1800" dirty="0"/>
            </a:lvl3pPr>
            <a:lvl4pPr marL="461963" indent="-231775">
              <a:tabLst/>
              <a:defRPr lang="en-US" sz="1200" dirty="0"/>
            </a:lvl4pPr>
            <a:lvl5pPr marL="461963" indent="-231775">
              <a:tabLst/>
              <a:defRPr lang="en-US" sz="1200"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6" name="Text Placeholder 13">
            <a:extLst>
              <a:ext uri="{FF2B5EF4-FFF2-40B4-BE49-F238E27FC236}">
                <a16:creationId xmlns:a16="http://schemas.microsoft.com/office/drawing/2014/main" id="{C56249E3-4AC9-E749-A90B-24CA40349A13}"/>
              </a:ext>
            </a:extLst>
          </p:cNvPr>
          <p:cNvSpPr>
            <a:spLocks noGrp="1"/>
          </p:cNvSpPr>
          <p:nvPr>
            <p:ph type="body" sz="quarter" idx="23" hasCustomPrompt="1"/>
          </p:nvPr>
        </p:nvSpPr>
        <p:spPr>
          <a:xfrm>
            <a:off x="457199" y="15402433"/>
            <a:ext cx="10058399" cy="2523768"/>
          </a:xfrm>
          <a:prstGeom prst="rect">
            <a:avLst/>
          </a:prstGeom>
        </p:spPr>
        <p:txBody>
          <a:bodyPr wrap="square" lIns="365760" tIns="365760" rIns="365760" bIns="365760">
            <a:spAutoFit/>
          </a:bodyPr>
          <a:lstStyle>
            <a:lvl1pPr marL="0" indent="0">
              <a:buNone/>
              <a:tabLst/>
              <a:defRPr lang="en-US" sz="3200" dirty="0"/>
            </a:lvl1pPr>
            <a:lvl2pPr marL="461963" indent="-231775">
              <a:tabLst/>
              <a:defRPr lang="en-US" sz="2400" dirty="0"/>
            </a:lvl2pPr>
            <a:lvl3pPr marL="461963" indent="-231775">
              <a:tabLst/>
              <a:defRPr lang="en-US" sz="1800" dirty="0"/>
            </a:lvl3pPr>
            <a:lvl4pPr marL="461963" indent="-231775">
              <a:tabLst/>
              <a:defRPr lang="en-US" sz="1200" dirty="0"/>
            </a:lvl4pPr>
            <a:lvl5pPr marL="461963" indent="-231775">
              <a:tabLst/>
              <a:defRPr lang="en-US" sz="1200"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Text Placeholder 13">
            <a:extLst>
              <a:ext uri="{FF2B5EF4-FFF2-40B4-BE49-F238E27FC236}">
                <a16:creationId xmlns:a16="http://schemas.microsoft.com/office/drawing/2014/main" id="{8BEEB820-A1CB-3F40-B75D-663BC6D90D04}"/>
              </a:ext>
            </a:extLst>
          </p:cNvPr>
          <p:cNvSpPr>
            <a:spLocks noGrp="1"/>
          </p:cNvSpPr>
          <p:nvPr>
            <p:ph type="body" sz="quarter" idx="24" hasCustomPrompt="1"/>
          </p:nvPr>
        </p:nvSpPr>
        <p:spPr>
          <a:xfrm>
            <a:off x="11430000" y="5671167"/>
            <a:ext cx="10058400" cy="2523768"/>
          </a:xfrm>
          <a:prstGeom prst="rect">
            <a:avLst/>
          </a:prstGeom>
        </p:spPr>
        <p:txBody>
          <a:bodyPr wrap="square" lIns="365760" tIns="365760" rIns="365760" bIns="365760">
            <a:spAutoFit/>
          </a:bodyPr>
          <a:lstStyle>
            <a:lvl1pPr marL="0" indent="0">
              <a:buNone/>
              <a:tabLst/>
              <a:defRPr lang="en-US" sz="3200" dirty="0"/>
            </a:lvl1pPr>
            <a:lvl2pPr marL="461963" indent="-231775">
              <a:tabLst/>
              <a:defRPr lang="en-US" sz="2400" dirty="0"/>
            </a:lvl2pPr>
            <a:lvl3pPr marL="461963" indent="-231775">
              <a:tabLst/>
              <a:defRPr lang="en-US" sz="1800" dirty="0"/>
            </a:lvl3pPr>
            <a:lvl4pPr marL="461963" indent="-231775">
              <a:tabLst/>
              <a:defRPr lang="en-US" sz="1200" dirty="0"/>
            </a:lvl4pPr>
            <a:lvl5pPr marL="461963" indent="-231775">
              <a:tabLst/>
              <a:defRPr lang="en-US" sz="1200"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8" name="Text Placeholder 13">
            <a:extLst>
              <a:ext uri="{FF2B5EF4-FFF2-40B4-BE49-F238E27FC236}">
                <a16:creationId xmlns:a16="http://schemas.microsoft.com/office/drawing/2014/main" id="{3F09E665-6DA1-6A4E-ACE4-DA4B580D6E3B}"/>
              </a:ext>
            </a:extLst>
          </p:cNvPr>
          <p:cNvSpPr>
            <a:spLocks noGrp="1"/>
          </p:cNvSpPr>
          <p:nvPr>
            <p:ph type="body" sz="quarter" idx="25" hasCustomPrompt="1"/>
          </p:nvPr>
        </p:nvSpPr>
        <p:spPr>
          <a:xfrm>
            <a:off x="22402800" y="5671167"/>
            <a:ext cx="10058400" cy="2523768"/>
          </a:xfrm>
          <a:prstGeom prst="rect">
            <a:avLst/>
          </a:prstGeom>
        </p:spPr>
        <p:txBody>
          <a:bodyPr wrap="square" lIns="365760" tIns="365760" rIns="365760" bIns="365760">
            <a:spAutoFit/>
          </a:bodyPr>
          <a:lstStyle>
            <a:lvl1pPr marL="0" indent="0">
              <a:buNone/>
              <a:tabLst/>
              <a:defRPr lang="en-US" sz="3200" dirty="0"/>
            </a:lvl1pPr>
            <a:lvl2pPr marL="461963" indent="-231775">
              <a:tabLst/>
              <a:defRPr lang="en-US" sz="2400" dirty="0"/>
            </a:lvl2pPr>
            <a:lvl3pPr marL="461963" indent="-231775">
              <a:tabLst/>
              <a:defRPr lang="en-US" sz="1800" dirty="0"/>
            </a:lvl3pPr>
            <a:lvl4pPr marL="461963" indent="-231775">
              <a:tabLst/>
              <a:defRPr lang="en-US" sz="1200" dirty="0"/>
            </a:lvl4pPr>
            <a:lvl5pPr marL="461963" indent="-231775">
              <a:tabLst/>
              <a:defRPr lang="en-US" sz="1200"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9" name="Text Placeholder 13">
            <a:extLst>
              <a:ext uri="{FF2B5EF4-FFF2-40B4-BE49-F238E27FC236}">
                <a16:creationId xmlns:a16="http://schemas.microsoft.com/office/drawing/2014/main" id="{A73D55F4-EA3C-CB4B-B623-F9FB1411F615}"/>
              </a:ext>
            </a:extLst>
          </p:cNvPr>
          <p:cNvSpPr>
            <a:spLocks noGrp="1"/>
          </p:cNvSpPr>
          <p:nvPr>
            <p:ph type="body" sz="quarter" idx="26" hasCustomPrompt="1"/>
          </p:nvPr>
        </p:nvSpPr>
        <p:spPr>
          <a:xfrm>
            <a:off x="33375600" y="5703005"/>
            <a:ext cx="10058400" cy="2523768"/>
          </a:xfrm>
          <a:prstGeom prst="rect">
            <a:avLst/>
          </a:prstGeom>
        </p:spPr>
        <p:txBody>
          <a:bodyPr wrap="square" lIns="365760" tIns="365760" rIns="365760" bIns="365760">
            <a:spAutoFit/>
          </a:bodyPr>
          <a:lstStyle>
            <a:lvl1pPr marL="0" indent="0">
              <a:buNone/>
              <a:tabLst/>
              <a:defRPr lang="en-US" sz="3200" dirty="0"/>
            </a:lvl1pPr>
            <a:lvl2pPr marL="461963" indent="-231775">
              <a:tabLst/>
              <a:defRPr lang="en-US" sz="2400" dirty="0"/>
            </a:lvl2pPr>
            <a:lvl3pPr marL="461963" indent="-231775">
              <a:tabLst/>
              <a:defRPr lang="en-US" sz="1800" dirty="0"/>
            </a:lvl3pPr>
            <a:lvl4pPr marL="461963" indent="-231775">
              <a:tabLst/>
              <a:defRPr lang="en-US" sz="1200" dirty="0"/>
            </a:lvl4pPr>
            <a:lvl5pPr marL="461963" indent="-231775">
              <a:tabLst/>
              <a:defRPr lang="en-US" sz="1200"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0" name="Text Placeholder 13">
            <a:extLst>
              <a:ext uri="{FF2B5EF4-FFF2-40B4-BE49-F238E27FC236}">
                <a16:creationId xmlns:a16="http://schemas.microsoft.com/office/drawing/2014/main" id="{901D1A8D-240B-ED4E-BD04-4E9EB9663055}"/>
              </a:ext>
            </a:extLst>
          </p:cNvPr>
          <p:cNvSpPr>
            <a:spLocks noGrp="1"/>
          </p:cNvSpPr>
          <p:nvPr>
            <p:ph type="body" sz="quarter" idx="27" hasCustomPrompt="1"/>
          </p:nvPr>
        </p:nvSpPr>
        <p:spPr>
          <a:xfrm>
            <a:off x="33375600" y="20473588"/>
            <a:ext cx="10058400" cy="2523768"/>
          </a:xfrm>
          <a:prstGeom prst="rect">
            <a:avLst/>
          </a:prstGeom>
        </p:spPr>
        <p:txBody>
          <a:bodyPr wrap="square" lIns="365760" tIns="365760" rIns="365760" bIns="365760">
            <a:spAutoFit/>
          </a:bodyPr>
          <a:lstStyle>
            <a:lvl1pPr marL="0" indent="0">
              <a:buNone/>
              <a:tabLst/>
              <a:defRPr lang="en-US" sz="3200" dirty="0"/>
            </a:lvl1pPr>
            <a:lvl2pPr marL="461963" indent="-231775">
              <a:tabLst/>
              <a:defRPr lang="en-US" sz="2400" dirty="0"/>
            </a:lvl2pPr>
            <a:lvl3pPr marL="461963" indent="-231775">
              <a:tabLst/>
              <a:defRPr lang="en-US" sz="1800" dirty="0"/>
            </a:lvl3pPr>
            <a:lvl4pPr marL="461963" indent="-231775">
              <a:tabLst/>
              <a:defRPr lang="en-US" sz="1200" dirty="0"/>
            </a:lvl4pPr>
            <a:lvl5pPr marL="461963" indent="-231775">
              <a:tabLst/>
              <a:defRPr lang="en-US" sz="1200"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13">
            <a:extLst>
              <a:ext uri="{FF2B5EF4-FFF2-40B4-BE49-F238E27FC236}">
                <a16:creationId xmlns:a16="http://schemas.microsoft.com/office/drawing/2014/main" id="{2D400D92-52AF-2641-BAD0-BCC05B329A1C}"/>
              </a:ext>
            </a:extLst>
          </p:cNvPr>
          <p:cNvSpPr>
            <a:spLocks noGrp="1"/>
          </p:cNvSpPr>
          <p:nvPr>
            <p:ph type="body" sz="quarter" idx="28" hasCustomPrompt="1"/>
          </p:nvPr>
        </p:nvSpPr>
        <p:spPr>
          <a:xfrm>
            <a:off x="33375600" y="29362052"/>
            <a:ext cx="10058400" cy="2523768"/>
          </a:xfrm>
          <a:prstGeom prst="rect">
            <a:avLst/>
          </a:prstGeom>
        </p:spPr>
        <p:txBody>
          <a:bodyPr wrap="square" lIns="365760" tIns="365760" rIns="365760" bIns="365760">
            <a:spAutoFit/>
          </a:bodyPr>
          <a:lstStyle>
            <a:lvl1pPr marL="0" indent="0">
              <a:buNone/>
              <a:tabLst/>
              <a:defRPr lang="en-US" sz="3200" dirty="0"/>
            </a:lvl1pPr>
            <a:lvl2pPr marL="461963" indent="-231775">
              <a:tabLst/>
              <a:defRPr lang="en-US" sz="2400" dirty="0"/>
            </a:lvl2pPr>
            <a:lvl3pPr marL="461963" indent="-231775">
              <a:tabLst/>
              <a:defRPr lang="en-US" sz="1800" dirty="0"/>
            </a:lvl3pPr>
            <a:lvl4pPr marL="461963" indent="-231775">
              <a:tabLst/>
              <a:defRPr lang="en-US" sz="1200" dirty="0"/>
            </a:lvl4pPr>
            <a:lvl5pPr marL="461963" indent="-231775">
              <a:tabLst/>
              <a:defRPr lang="en-US" sz="1200"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87582369"/>
      </p:ext>
    </p:extLst>
  </p:cSld>
  <p:clrMapOvr>
    <a:masterClrMapping/>
  </p:clrMapOvr>
  <p:extLst>
    <p:ext uri="{DCECCB84-F9BA-43D5-87BE-67443E8EF086}">
      <p15:sldGuideLst xmlns:p15="http://schemas.microsoft.com/office/powerpoint/2012/main">
        <p15:guide id="1" orient="horz" pos="20208" userDrawn="1">
          <p15:clr>
            <a:srgbClr val="FBAE40"/>
          </p15:clr>
        </p15:guide>
        <p15:guide id="2" pos="288" userDrawn="1">
          <p15:clr>
            <a:srgbClr val="FBAE40"/>
          </p15:clr>
        </p15:guide>
        <p15:guide id="3" pos="6624" userDrawn="1">
          <p15:clr>
            <a:srgbClr val="FBAE40"/>
          </p15:clr>
        </p15:guide>
        <p15:guide id="4" pos="7200" userDrawn="1">
          <p15:clr>
            <a:srgbClr val="FBAE40"/>
          </p15:clr>
        </p15:guide>
        <p15:guide id="5" pos="13536" userDrawn="1">
          <p15:clr>
            <a:srgbClr val="FBAE40"/>
          </p15:clr>
        </p15:guide>
        <p15:guide id="6" pos="14112" userDrawn="1">
          <p15:clr>
            <a:srgbClr val="FBAE40"/>
          </p15:clr>
        </p15:guide>
        <p15:guide id="7" pos="20448" userDrawn="1">
          <p15:clr>
            <a:srgbClr val="FBAE40"/>
          </p15:clr>
        </p15:guide>
        <p15:guide id="8" pos="21024" userDrawn="1">
          <p15:clr>
            <a:srgbClr val="FBAE40"/>
          </p15:clr>
        </p15:guide>
        <p15:guide id="9" pos="27360" userDrawn="1">
          <p15:clr>
            <a:srgbClr val="FBAE40"/>
          </p15:clr>
        </p15:guide>
        <p15:guide id="10" orient="horz" pos="2928"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ithout Guides">
    <p:spTree>
      <p:nvGrpSpPr>
        <p:cNvPr id="1" name=""/>
        <p:cNvGrpSpPr/>
        <p:nvPr/>
      </p:nvGrpSpPr>
      <p:grpSpPr>
        <a:xfrm>
          <a:off x="0" y="0"/>
          <a:ext cx="0" cy="0"/>
          <a:chOff x="0" y="0"/>
          <a:chExt cx="0" cy="0"/>
        </a:xfrm>
      </p:grpSpPr>
    </p:spTree>
    <p:extLst>
      <p:ext uri="{BB962C8B-B14F-4D97-AF65-F5344CB8AC3E}">
        <p14:creationId xmlns:p14="http://schemas.microsoft.com/office/powerpoint/2010/main" val="788282303"/>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hyperlink" Target="https://www.posterpresentations.com/how-to-change-the-research-poster-template-colors.html" TargetMode="External"/><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6.png"/></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1">
                <a:lumMod val="20000"/>
                <a:lumOff val="80000"/>
              </a:schemeClr>
            </a:gs>
            <a:gs pos="99000">
              <a:schemeClr val="accent1">
                <a:lumMod val="20000"/>
                <a:lumOff val="80000"/>
              </a:schemeClr>
            </a:gs>
          </a:gsLst>
          <a:lin ang="5400000" scaled="1"/>
          <a:tileRect/>
        </a:gradFill>
        <a:effectLst/>
      </p:bgPr>
    </p:bg>
    <p:spTree>
      <p:nvGrpSpPr>
        <p:cNvPr id="1" name=""/>
        <p:cNvGrpSpPr/>
        <p:nvPr/>
      </p:nvGrpSpPr>
      <p:grpSpPr>
        <a:xfrm>
          <a:off x="0" y="0"/>
          <a:ext cx="0" cy="0"/>
          <a:chOff x="0" y="0"/>
          <a:chExt cx="0" cy="0"/>
        </a:xfrm>
      </p:grpSpPr>
      <p:sp>
        <p:nvSpPr>
          <p:cNvPr id="10" name="Rectangle 36">
            <a:extLst>
              <a:ext uri="{FF2B5EF4-FFF2-40B4-BE49-F238E27FC236}">
                <a16:creationId xmlns:a16="http://schemas.microsoft.com/office/drawing/2014/main" id="{B82F2237-BAB6-704C-82F3-FA64CC22DF29}"/>
              </a:ext>
            </a:extLst>
          </p:cNvPr>
          <p:cNvSpPr>
            <a:spLocks noChangeArrowheads="1"/>
          </p:cNvSpPr>
          <p:nvPr userDrawn="1"/>
        </p:nvSpPr>
        <p:spPr bwMode="auto">
          <a:xfrm>
            <a:off x="0" y="14098"/>
            <a:ext cx="43891200" cy="4172264"/>
          </a:xfrm>
          <a:prstGeom prst="rect">
            <a:avLst/>
          </a:prstGeom>
          <a:solidFill>
            <a:schemeClr val="accent1"/>
          </a:solidFill>
          <a:ln w="9525">
            <a:noFill/>
            <a:miter lim="800000"/>
            <a:headEnd/>
            <a:tailEnd/>
          </a:ln>
          <a:effectLst/>
        </p:spPr>
        <p:txBody>
          <a:bodyPr wrap="none" lIns="162554" tIns="81277" rIns="162554" bIns="81277" anchor="ctr"/>
          <a:lstStyle/>
          <a:p>
            <a:pPr>
              <a:defRPr/>
            </a:pPr>
            <a:endParaRPr lang="en-US" sz="8736" dirty="0"/>
          </a:p>
        </p:txBody>
      </p:sp>
      <p:sp>
        <p:nvSpPr>
          <p:cNvPr id="12" name="Text Box 14">
            <a:extLst>
              <a:ext uri="{FF2B5EF4-FFF2-40B4-BE49-F238E27FC236}">
                <a16:creationId xmlns:a16="http://schemas.microsoft.com/office/drawing/2014/main" id="{4FAAEDB7-9BBE-8D43-950B-E1D906765494}"/>
              </a:ext>
            </a:extLst>
          </p:cNvPr>
          <p:cNvSpPr txBox="1">
            <a:spLocks noChangeArrowheads="1"/>
          </p:cNvSpPr>
          <p:nvPr userDrawn="1"/>
        </p:nvSpPr>
        <p:spPr bwMode="auto">
          <a:xfrm>
            <a:off x="640080" y="32214790"/>
            <a:ext cx="5182176" cy="523644"/>
          </a:xfrm>
          <a:prstGeom prst="rect">
            <a:avLst/>
          </a:prstGeom>
          <a:noFill/>
          <a:ln w="9525">
            <a:noFill/>
            <a:miter lim="800000"/>
            <a:headEnd/>
            <a:tailEnd/>
          </a:ln>
          <a:effectLst/>
        </p:spPr>
        <p:txBody>
          <a:bodyPr wrap="square" lIns="162246" tIns="81109" rIns="162246" bIns="81109">
            <a:spAutoFit/>
          </a:bodyPr>
          <a:lstStyle/>
          <a:p>
            <a:pPr eaLnBrk="0" hangingPunct="0">
              <a:lnSpc>
                <a:spcPct val="65000"/>
              </a:lnSpc>
              <a:spcBef>
                <a:spcPct val="50000"/>
              </a:spcBef>
              <a:defRPr/>
            </a:pPr>
            <a:r>
              <a:rPr lang="en-US" sz="700" b="1" dirty="0">
                <a:solidFill>
                  <a:schemeClr val="bg1">
                    <a:lumMod val="75000"/>
                  </a:schemeClr>
                </a:solidFill>
                <a:latin typeface="Arial" charset="0"/>
              </a:rPr>
              <a:t>RESEARCH POSTER PRESENTATION TEMPLATE © 2019</a:t>
            </a:r>
          </a:p>
          <a:p>
            <a:pPr eaLnBrk="0" hangingPunct="0">
              <a:lnSpc>
                <a:spcPct val="65000"/>
              </a:lnSpc>
              <a:spcBef>
                <a:spcPct val="50000"/>
              </a:spcBef>
              <a:defRPr/>
            </a:pPr>
            <a:r>
              <a:rPr lang="en-US" sz="1600" b="1" dirty="0">
                <a:solidFill>
                  <a:schemeClr val="bg1">
                    <a:lumMod val="75000"/>
                  </a:schemeClr>
                </a:solidFill>
                <a:latin typeface="Arial" charset="0"/>
              </a:rPr>
              <a:t>www.PosterPresentations.com</a:t>
            </a:r>
          </a:p>
        </p:txBody>
      </p:sp>
      <p:cxnSp>
        <p:nvCxnSpPr>
          <p:cNvPr id="34" name="Straight Connector 33">
            <a:extLst>
              <a:ext uri="{FF2B5EF4-FFF2-40B4-BE49-F238E27FC236}">
                <a16:creationId xmlns:a16="http://schemas.microsoft.com/office/drawing/2014/main" id="{457BE808-A53B-994E-80E2-9E761219D543}"/>
              </a:ext>
            </a:extLst>
          </p:cNvPr>
          <p:cNvCxnSpPr>
            <a:cxnSpLocks/>
          </p:cNvCxnSpPr>
          <p:nvPr userDrawn="1"/>
        </p:nvCxnSpPr>
        <p:spPr>
          <a:xfrm>
            <a:off x="0" y="4169847"/>
            <a:ext cx="43891200" cy="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3" name="Rounded Rectangle 12">
            <a:extLst>
              <a:ext uri="{FF2B5EF4-FFF2-40B4-BE49-F238E27FC236}">
                <a16:creationId xmlns:a16="http://schemas.microsoft.com/office/drawing/2014/main" id="{42071E14-BFBA-5041-9B7B-1EAD5CCACC7D}"/>
              </a:ext>
            </a:extLst>
          </p:cNvPr>
          <p:cNvSpPr/>
          <p:nvPr userDrawn="1"/>
        </p:nvSpPr>
        <p:spPr>
          <a:xfrm>
            <a:off x="457198" y="4643562"/>
            <a:ext cx="10058400" cy="27432649"/>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736"/>
          </a:p>
        </p:txBody>
      </p:sp>
      <p:sp>
        <p:nvSpPr>
          <p:cNvPr id="18" name="Rounded Rectangle 17">
            <a:extLst>
              <a:ext uri="{FF2B5EF4-FFF2-40B4-BE49-F238E27FC236}">
                <a16:creationId xmlns:a16="http://schemas.microsoft.com/office/drawing/2014/main" id="{4128F8C5-8AC2-BE40-A83F-D9C512F88994}"/>
              </a:ext>
            </a:extLst>
          </p:cNvPr>
          <p:cNvSpPr/>
          <p:nvPr userDrawn="1"/>
        </p:nvSpPr>
        <p:spPr>
          <a:xfrm>
            <a:off x="33375600" y="4643562"/>
            <a:ext cx="10058400" cy="27432649"/>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736"/>
          </a:p>
        </p:txBody>
      </p:sp>
      <p:sp>
        <p:nvSpPr>
          <p:cNvPr id="19" name="Rounded Rectangle 18">
            <a:extLst>
              <a:ext uri="{FF2B5EF4-FFF2-40B4-BE49-F238E27FC236}">
                <a16:creationId xmlns:a16="http://schemas.microsoft.com/office/drawing/2014/main" id="{B721DE94-4EEC-9240-AF22-5C3C7AAC4669}"/>
              </a:ext>
            </a:extLst>
          </p:cNvPr>
          <p:cNvSpPr/>
          <p:nvPr userDrawn="1"/>
        </p:nvSpPr>
        <p:spPr>
          <a:xfrm>
            <a:off x="11427882" y="4643562"/>
            <a:ext cx="10061575" cy="27432649"/>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736"/>
          </a:p>
        </p:txBody>
      </p:sp>
      <p:sp>
        <p:nvSpPr>
          <p:cNvPr id="20" name="Rounded Rectangle 19">
            <a:extLst>
              <a:ext uri="{FF2B5EF4-FFF2-40B4-BE49-F238E27FC236}">
                <a16:creationId xmlns:a16="http://schemas.microsoft.com/office/drawing/2014/main" id="{681182F3-81E6-0A46-A2C3-461A26B01FE5}"/>
              </a:ext>
            </a:extLst>
          </p:cNvPr>
          <p:cNvSpPr/>
          <p:nvPr userDrawn="1"/>
        </p:nvSpPr>
        <p:spPr>
          <a:xfrm>
            <a:off x="22401741" y="4643562"/>
            <a:ext cx="10061575" cy="27432649"/>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736"/>
          </a:p>
        </p:txBody>
      </p:sp>
      <p:graphicFrame>
        <p:nvGraphicFramePr>
          <p:cNvPr id="14" name="Table 13">
            <a:extLst>
              <a:ext uri="{FF2B5EF4-FFF2-40B4-BE49-F238E27FC236}">
                <a16:creationId xmlns:a16="http://schemas.microsoft.com/office/drawing/2014/main" id="{7F676F10-DC6C-B14E-AFA0-A8955F66A208}"/>
              </a:ext>
            </a:extLst>
          </p:cNvPr>
          <p:cNvGraphicFramePr>
            <a:graphicFrameLocks noGrp="1"/>
          </p:cNvGraphicFramePr>
          <p:nvPr userDrawn="1">
            <p:extLst>
              <p:ext uri="{D42A27DB-BD31-4B8C-83A1-F6EECF244321}">
                <p14:modId xmlns:p14="http://schemas.microsoft.com/office/powerpoint/2010/main" val="733354326"/>
              </p:ext>
            </p:extLst>
          </p:nvPr>
        </p:nvGraphicFramePr>
        <p:xfrm>
          <a:off x="-10611120" y="14098"/>
          <a:ext cx="9776869" cy="32679220"/>
        </p:xfrm>
        <a:graphic>
          <a:graphicData uri="http://schemas.openxmlformats.org/drawingml/2006/table">
            <a:tbl>
              <a:tblPr firstRow="1" bandRow="1">
                <a:tableStyleId>{5C22544A-7EE6-4342-B048-85BDC9FD1C3A}</a:tableStyleId>
              </a:tblPr>
              <a:tblGrid>
                <a:gridCol w="4192245">
                  <a:extLst>
                    <a:ext uri="{9D8B030D-6E8A-4147-A177-3AD203B41FA5}">
                      <a16:colId xmlns:a16="http://schemas.microsoft.com/office/drawing/2014/main" val="20000"/>
                    </a:ext>
                  </a:extLst>
                </a:gridCol>
                <a:gridCol w="5584624">
                  <a:extLst>
                    <a:ext uri="{9D8B030D-6E8A-4147-A177-3AD203B41FA5}">
                      <a16:colId xmlns:a16="http://schemas.microsoft.com/office/drawing/2014/main" val="20001"/>
                    </a:ext>
                  </a:extLst>
                </a:gridCol>
              </a:tblGrid>
              <a:tr h="1329113">
                <a:tc gridSpan="2">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3600" b="0" spc="600" dirty="0">
                          <a:solidFill>
                            <a:srgbClr val="1F3A4E"/>
                          </a:solidFill>
                          <a:latin typeface="Arial Black" panose="020B0A04020102020204" pitchFamily="34" charset="0"/>
                        </a:rPr>
                        <a:t>QUICK START GUIDE</a:t>
                      </a:r>
                      <a:br>
                        <a:rPr lang="en-US" sz="3600" b="0" spc="600" dirty="0">
                          <a:solidFill>
                            <a:srgbClr val="1F3A4E"/>
                          </a:solidFill>
                          <a:latin typeface="Arial Black" panose="020B0A04020102020204" pitchFamily="34" charset="0"/>
                        </a:rPr>
                      </a:br>
                      <a:r>
                        <a:rPr lang="en-US" sz="2800" b="1" spc="0" dirty="0">
                          <a:solidFill>
                            <a:srgbClr val="FF0000"/>
                          </a:solidFill>
                          <a:latin typeface="Trebuchet MS" pitchFamily="34" charset="0"/>
                        </a:rPr>
                        <a:t>(THIS SIDEBAR WILL NOT PRINT)</a:t>
                      </a:r>
                      <a:endParaRPr lang="en-US" sz="3600" b="1" spc="600" dirty="0">
                        <a:solidFill>
                          <a:schemeClr val="bg1"/>
                        </a:solidFill>
                        <a:latin typeface="Trebuchet MS" pitchFamily="34" charset="0"/>
                      </a:endParaRPr>
                    </a:p>
                  </a:txBody>
                  <a:tcPr marL="182880" marT="137160">
                    <a:solidFill>
                      <a:srgbClr val="FFC000"/>
                    </a:solidFill>
                  </a:tcPr>
                </a:tc>
                <a:tc hMerge="1">
                  <a:txBody>
                    <a:bodyPr/>
                    <a:lstStyle/>
                    <a:p>
                      <a:endParaRPr lang="en-US" dirty="0"/>
                    </a:p>
                  </a:txBody>
                  <a:tcPr/>
                </a:tc>
                <a:extLst>
                  <a:ext uri="{0D108BD9-81ED-4DB2-BD59-A6C34878D82A}">
                    <a16:rowId xmlns:a16="http://schemas.microsoft.com/office/drawing/2014/main" val="10000"/>
                  </a:ext>
                </a:extLst>
              </a:tr>
              <a:tr h="4206624">
                <a:tc gridSpan="2">
                  <a:txBody>
                    <a:bodyPr/>
                    <a:lstStyle/>
                    <a:p>
                      <a:pPr defTabSz="3765639"/>
                      <a:r>
                        <a:rPr lang="en-US" sz="2000" i="0" dirty="0">
                          <a:solidFill>
                            <a:srgbClr val="D9D9D9"/>
                          </a:solidFill>
                          <a:latin typeface="Arial"/>
                          <a:cs typeface="Arial"/>
                        </a:rPr>
                        <a:t>This PowerPoint template produces a </a:t>
                      </a:r>
                      <a:r>
                        <a:rPr lang="en-US" sz="2000" i="0" dirty="0">
                          <a:solidFill>
                            <a:srgbClr val="FFC000"/>
                          </a:solidFill>
                          <a:latin typeface="Arial"/>
                          <a:cs typeface="Arial"/>
                        </a:rPr>
                        <a:t>standard screen size (4:3 Ratio) virtual </a:t>
                      </a:r>
                      <a:r>
                        <a:rPr lang="en-US" sz="2000" i="0" dirty="0">
                          <a:solidFill>
                            <a:srgbClr val="D9D9D9"/>
                          </a:solidFill>
                          <a:latin typeface="Arial"/>
                          <a:cs typeface="Arial"/>
                        </a:rPr>
                        <a:t>presentation poster. You can use it to create your research poster by placing your title, subtitle, text, tables, charts and photos. </a:t>
                      </a:r>
                    </a:p>
                    <a:p>
                      <a:pPr defTabSz="3765639"/>
                      <a:endParaRPr lang="en-US" sz="2000" i="0" dirty="0">
                        <a:solidFill>
                          <a:srgbClr val="D9D9D9"/>
                        </a:solidFill>
                        <a:latin typeface="Arial"/>
                        <a:cs typeface="Arial"/>
                      </a:endParaRPr>
                    </a:p>
                    <a:p>
                      <a:pPr defTabSz="3765639"/>
                      <a:r>
                        <a:rPr lang="en-US" sz="2000" i="0" dirty="0">
                          <a:solidFill>
                            <a:srgbClr val="D9D9D9"/>
                          </a:solidFill>
                          <a:latin typeface="Arial"/>
                          <a:cs typeface="Arial"/>
                        </a:rPr>
                        <a:t>We provide a series of online tutorials that will guide you through the poster design process and answer your poster production questions. For complete template tutorials, go online to </a:t>
                      </a:r>
                      <a:r>
                        <a:rPr lang="en-US" sz="2000" i="0" dirty="0" err="1">
                          <a:solidFill>
                            <a:srgbClr val="FFC000"/>
                          </a:solidFill>
                          <a:latin typeface="Arial"/>
                          <a:cs typeface="Arial"/>
                        </a:rPr>
                        <a:t>PosterPresentations.com</a:t>
                      </a:r>
                      <a:r>
                        <a:rPr lang="en-US" sz="2000" i="0" dirty="0">
                          <a:solidFill>
                            <a:srgbClr val="D9D9D9"/>
                          </a:solidFill>
                          <a:latin typeface="Arial"/>
                          <a:cs typeface="Arial"/>
                        </a:rPr>
                        <a:t> and click on the  </a:t>
                      </a:r>
                      <a:r>
                        <a:rPr lang="en-US" sz="2000" i="0" dirty="0">
                          <a:solidFill>
                            <a:srgbClr val="FFC000"/>
                          </a:solidFill>
                          <a:latin typeface="Arial"/>
                          <a:cs typeface="Arial"/>
                        </a:rPr>
                        <a:t>HELP DESK</a:t>
                      </a:r>
                      <a:r>
                        <a:rPr lang="en-US" sz="2000" i="0" baseline="0" dirty="0">
                          <a:solidFill>
                            <a:srgbClr val="D9D9D9"/>
                          </a:solidFill>
                          <a:latin typeface="Arial"/>
                          <a:cs typeface="Arial"/>
                        </a:rPr>
                        <a:t> </a:t>
                      </a:r>
                      <a:r>
                        <a:rPr lang="en-US" sz="2000" i="0" dirty="0">
                          <a:solidFill>
                            <a:srgbClr val="D9D9D9"/>
                          </a:solidFill>
                          <a:latin typeface="Arial"/>
                          <a:cs typeface="Arial"/>
                        </a:rPr>
                        <a:t>tab.</a:t>
                      </a:r>
                    </a:p>
                    <a:p>
                      <a:pPr defTabSz="3765639"/>
                      <a:endParaRPr lang="en-US" sz="2000" i="0" dirty="0">
                        <a:solidFill>
                          <a:srgbClr val="D9D9D9"/>
                        </a:solidFill>
                        <a:latin typeface="Arial"/>
                        <a:cs typeface="Arial"/>
                      </a:endParaRPr>
                    </a:p>
                    <a:p>
                      <a:pPr defTabSz="3765639"/>
                      <a:r>
                        <a:rPr lang="en-US" sz="2000" i="0" dirty="0">
                          <a:solidFill>
                            <a:srgbClr val="D9D9D9"/>
                          </a:solidFill>
                          <a:latin typeface="Arial"/>
                          <a:cs typeface="Arial"/>
                        </a:rPr>
                        <a:t>To print your poster using our same-day professional printing service, go online to </a:t>
                      </a:r>
                      <a:r>
                        <a:rPr lang="en-US" sz="2000" i="0" dirty="0" err="1">
                          <a:solidFill>
                            <a:srgbClr val="FFC000"/>
                          </a:solidFill>
                          <a:latin typeface="Arial"/>
                          <a:cs typeface="Arial"/>
                        </a:rPr>
                        <a:t>PosterPresentations.com</a:t>
                      </a:r>
                      <a:r>
                        <a:rPr lang="en-US" sz="2000" i="0" dirty="0">
                          <a:solidFill>
                            <a:srgbClr val="D9D9D9"/>
                          </a:solidFill>
                          <a:latin typeface="Arial"/>
                          <a:cs typeface="Arial"/>
                        </a:rPr>
                        <a:t> and click on "</a:t>
                      </a:r>
                      <a:r>
                        <a:rPr lang="en-US" sz="2000" i="0" dirty="0">
                          <a:solidFill>
                            <a:srgbClr val="FFC000"/>
                          </a:solidFill>
                          <a:latin typeface="Arial"/>
                          <a:cs typeface="Arial"/>
                        </a:rPr>
                        <a:t>Order your poster</a:t>
                      </a:r>
                      <a:r>
                        <a:rPr lang="en-US" sz="2000" i="0" dirty="0">
                          <a:solidFill>
                            <a:srgbClr val="D9D9D9"/>
                          </a:solidFill>
                          <a:latin typeface="Arial"/>
                          <a:cs typeface="Arial"/>
                        </a:rPr>
                        <a:t>".</a:t>
                      </a:r>
                      <a:endParaRPr lang="en-US" sz="2000" b="1" dirty="0">
                        <a:solidFill>
                          <a:srgbClr val="D9D9D9"/>
                        </a:solidFill>
                        <a:latin typeface="Arial"/>
                        <a:cs typeface="Arial"/>
                      </a:endParaRPr>
                    </a:p>
                  </a:txBody>
                  <a:tcPr marL="182880" marT="137160">
                    <a:solidFill>
                      <a:srgbClr val="010101"/>
                    </a:solidFill>
                  </a:tcPr>
                </a:tc>
                <a:tc hMerge="1">
                  <a:txBody>
                    <a:bodyPr/>
                    <a:lstStyle/>
                    <a:p>
                      <a:pPr marL="0" indent="0" algn="l" defTabSz="114300"/>
                      <a:endParaRPr lang="en-US" sz="2400" b="0" baseline="0" dirty="0">
                        <a:solidFill>
                          <a:srgbClr val="FFC000"/>
                        </a:solidFill>
                        <a:latin typeface="Arial" panose="020B0604020202020204" pitchFamily="34" charset="0"/>
                        <a:cs typeface="Arial" panose="020B0604020202020204" pitchFamily="34" charset="0"/>
                      </a:endParaRPr>
                    </a:p>
                  </a:txBody>
                  <a:tcPr>
                    <a:solidFill>
                      <a:schemeClr val="tx1">
                        <a:lumMod val="95000"/>
                        <a:lumOff val="5000"/>
                      </a:schemeClr>
                    </a:solidFill>
                  </a:tcPr>
                </a:tc>
                <a:extLst>
                  <a:ext uri="{0D108BD9-81ED-4DB2-BD59-A6C34878D82A}">
                    <a16:rowId xmlns:a16="http://schemas.microsoft.com/office/drawing/2014/main" val="677555919"/>
                  </a:ext>
                </a:extLst>
              </a:tr>
              <a:tr h="4572417">
                <a:tc>
                  <a:txBody>
                    <a:bodyPr/>
                    <a:lstStyle/>
                    <a:p>
                      <a:pPr algn="ctr"/>
                      <a:endParaRPr lang="en-US" sz="2000" dirty="0">
                        <a:solidFill>
                          <a:srgbClr val="1F3A4E"/>
                        </a:solidFill>
                      </a:endParaRPr>
                    </a:p>
                    <a:p>
                      <a:pPr algn="ctr"/>
                      <a:endParaRPr lang="en-US" sz="2000" dirty="0">
                        <a:solidFill>
                          <a:srgbClr val="1F3A4E"/>
                        </a:solidFill>
                      </a:endParaRPr>
                    </a:p>
                    <a:p>
                      <a:pPr algn="ctr"/>
                      <a:r>
                        <a:rPr lang="en-US" sz="2000" dirty="0">
                          <a:solidFill>
                            <a:schemeClr val="bg1"/>
                          </a:solidFill>
                          <a:latin typeface="Arial" panose="020B0604020202020204" pitchFamily="34" charset="0"/>
                          <a:cs typeface="Arial" panose="020B0604020202020204" pitchFamily="34" charset="0"/>
                        </a:rPr>
                        <a:t>This is a template for a </a:t>
                      </a:r>
                    </a:p>
                    <a:p>
                      <a:pPr algn="ctr"/>
                      <a:r>
                        <a:rPr lang="en-US" sz="2000" dirty="0">
                          <a:solidFill>
                            <a:schemeClr val="bg1"/>
                          </a:solidFill>
                          <a:latin typeface="Arial" panose="020B0604020202020204" pitchFamily="34" charset="0"/>
                          <a:cs typeface="Arial" panose="020B0604020202020204" pitchFamily="34" charset="0"/>
                        </a:rPr>
                        <a:t>presentation poster</a:t>
                      </a:r>
                      <a:br>
                        <a:rPr lang="en-US" sz="2000" dirty="0">
                          <a:solidFill>
                            <a:schemeClr val="bg1"/>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Virtual</a:t>
                      </a:r>
                      <a:br>
                        <a:rPr lang="en-US" sz="3600" b="1" dirty="0">
                          <a:solidFill>
                            <a:srgbClr val="FFC000"/>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Standard Size</a:t>
                      </a:r>
                      <a:br>
                        <a:rPr lang="en-US" sz="3600" b="1" dirty="0">
                          <a:solidFill>
                            <a:srgbClr val="FFC000"/>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(4:3 Ratio)</a:t>
                      </a:r>
                      <a:br>
                        <a:rPr lang="en-US" sz="2000" dirty="0">
                          <a:solidFill>
                            <a:schemeClr val="bg1"/>
                          </a:solidFill>
                          <a:latin typeface="Arial" panose="020B0604020202020204" pitchFamily="34" charset="0"/>
                          <a:cs typeface="Arial" panose="020B0604020202020204" pitchFamily="34" charset="0"/>
                        </a:rPr>
                      </a:br>
                      <a:endParaRPr lang="en-US" sz="2000" dirty="0">
                        <a:solidFill>
                          <a:srgbClr val="1F3A4E"/>
                        </a:solidFill>
                      </a:endParaRPr>
                    </a:p>
                  </a:txBody>
                  <a:tcPr>
                    <a:solidFill>
                      <a:srgbClr val="010101"/>
                    </a:solidFill>
                  </a:tcPr>
                </a:tc>
                <a:tc>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400" b="1" baseline="0" dirty="0">
                          <a:solidFill>
                            <a:srgbClr val="FFC000"/>
                          </a:solidFill>
                          <a:latin typeface="Arial" panose="020B0604020202020204" pitchFamily="34" charset="0"/>
                          <a:cs typeface="Arial" panose="020B0604020202020204" pitchFamily="34" charset="0"/>
                        </a:rPr>
                        <a:t>Important: Check the template size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Before you start working on your poster and to avoid printing problems check that you have downloaded and that you are using the correct size template for your poster presentation.</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This template can also be printed at the following sizes without distortion and without any additional formatting:</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30 tall x 40 wide</a:t>
                      </a:r>
                    </a:p>
                    <a:p>
                      <a:pPr marL="0" marR="0" indent="0" algn="l" defTabSz="4388900" rtl="0" eaLnBrk="1" fontAlgn="auto" latinLnBrk="0" hangingPunct="1">
                        <a:lnSpc>
                          <a:spcPct val="100000"/>
                        </a:lnSpc>
                        <a:spcBef>
                          <a:spcPts val="0"/>
                        </a:spcBef>
                        <a:spcAft>
                          <a:spcPts val="0"/>
                        </a:spcAft>
                        <a:buClrTx/>
                        <a:buSzTx/>
                        <a:buFontTx/>
                        <a:buNone/>
                        <a:tabLst/>
                        <a:defRPr/>
                      </a:pPr>
                      <a:r>
                        <a:rPr lang="en-US" sz="2000" b="0" baseline="0" dirty="0">
                          <a:solidFill>
                            <a:srgbClr val="FFC000"/>
                          </a:solidFill>
                          <a:latin typeface="Arial" panose="020B0604020202020204" pitchFamily="34" charset="0"/>
                          <a:cs typeface="Arial" panose="020B0604020202020204" pitchFamily="34" charset="0"/>
                        </a:rPr>
                        <a:t>36 tall x 48 wide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42 tall x 56 wide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48 tall x 64 wide</a:t>
                      </a:r>
                    </a:p>
                  </a:txBody>
                  <a:tcPr marL="182880" marT="137160">
                    <a:solidFill>
                      <a:srgbClr val="010101"/>
                    </a:solidFill>
                  </a:tcPr>
                </a:tc>
                <a:extLst>
                  <a:ext uri="{0D108BD9-81ED-4DB2-BD59-A6C34878D82A}">
                    <a16:rowId xmlns:a16="http://schemas.microsoft.com/office/drawing/2014/main" val="10008"/>
                  </a:ext>
                </a:extLst>
              </a:tr>
              <a:tr h="4288692">
                <a:tc>
                  <a:txBody>
                    <a:bodyPr/>
                    <a:lstStyle/>
                    <a:p>
                      <a:endParaRPr lang="en-US" sz="2000" dirty="0">
                        <a:solidFill>
                          <a:srgbClr val="1F3A4E"/>
                        </a:solidFill>
                      </a:endParaRPr>
                    </a:p>
                  </a:txBody>
                  <a:tcPr>
                    <a:blipFill rotWithShape="1">
                      <a:blip r:embed="rId3"/>
                      <a:stretch>
                        <a:fillRect/>
                      </a:stretch>
                    </a:blipFill>
                  </a:tcPr>
                </a:tc>
                <a:tc>
                  <a:txBody>
                    <a:bodyPr/>
                    <a:lstStyle/>
                    <a:p>
                      <a:pPr algn="l"/>
                      <a:r>
                        <a:rPr lang="en-US" sz="2400" b="1" baseline="0" dirty="0">
                          <a:solidFill>
                            <a:srgbClr val="FFC000"/>
                          </a:solidFill>
                          <a:latin typeface="Arial" panose="020B0604020202020204" pitchFamily="34" charset="0"/>
                          <a:cs typeface="Arial" panose="020B0604020202020204" pitchFamily="34" charset="0"/>
                        </a:rPr>
                        <a:t>How to </a:t>
                      </a:r>
                      <a:r>
                        <a:rPr lang="en-US" sz="4000" b="1" baseline="0" dirty="0">
                          <a:solidFill>
                            <a:srgbClr val="FFC000"/>
                          </a:solidFill>
                          <a:latin typeface="Arial" panose="020B0604020202020204" pitchFamily="34" charset="0"/>
                          <a:cs typeface="Arial" panose="020B0604020202020204" pitchFamily="34" charset="0"/>
                        </a:rPr>
                        <a:t>Zoom in </a:t>
                      </a:r>
                      <a:r>
                        <a:rPr lang="en-US" sz="2400" b="1" baseline="0" dirty="0">
                          <a:solidFill>
                            <a:srgbClr val="FFC000"/>
                          </a:solidFill>
                          <a:latin typeface="Arial" panose="020B0604020202020204" pitchFamily="34" charset="0"/>
                          <a:cs typeface="Arial" panose="020B0604020202020204" pitchFamily="34" charset="0"/>
                        </a:rPr>
                        <a:t>and </a:t>
                      </a:r>
                      <a:r>
                        <a:rPr lang="en-US" sz="1800" b="1" baseline="0" dirty="0">
                          <a:solidFill>
                            <a:srgbClr val="FFC000"/>
                          </a:solidFill>
                          <a:latin typeface="Arial" panose="020B0604020202020204" pitchFamily="34" charset="0"/>
                          <a:cs typeface="Arial" panose="020B0604020202020204" pitchFamily="34" charset="0"/>
                        </a:rPr>
                        <a:t>out</a:t>
                      </a:r>
                      <a:endParaRPr lang="en-US" sz="2400" b="1" baseline="0" dirty="0">
                        <a:solidFill>
                          <a:srgbClr val="FFC000"/>
                        </a:solidFill>
                        <a:latin typeface="Arial" panose="020B0604020202020204" pitchFamily="34" charset="0"/>
                        <a:cs typeface="Arial" panose="020B0604020202020204" pitchFamily="34" charset="0"/>
                      </a:endParaRPr>
                    </a:p>
                    <a:p>
                      <a:pPr algn="l"/>
                      <a:r>
                        <a:rPr lang="en-US" sz="2000" b="0" baseline="0" dirty="0">
                          <a:solidFill>
                            <a:srgbClr val="D9D9D9"/>
                          </a:solidFill>
                          <a:latin typeface="Arial" panose="020B0604020202020204" pitchFamily="34" charset="0"/>
                          <a:cs typeface="Arial" panose="020B0604020202020204" pitchFamily="34" charset="0"/>
                        </a:rPr>
                        <a:t>Use the PowerPoint zoom tool to adjust the screen magnification to view comfortably. PowerPoint provides 2 ways to zoom: </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1. </a:t>
                      </a:r>
                      <a:r>
                        <a:rPr lang="en-US" sz="2000" b="0" baseline="0" dirty="0">
                          <a:solidFill>
                            <a:srgbClr val="D9D9D9"/>
                          </a:solidFill>
                          <a:latin typeface="Arial" panose="020B0604020202020204" pitchFamily="34" charset="0"/>
                          <a:cs typeface="Arial" panose="020B0604020202020204" pitchFamily="34" charset="0"/>
                        </a:rPr>
                        <a:t>On the top menu bar click on the VIEW tab and then click on ZOOM. Choose the zoom percentage that works best for you. </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2. </a:t>
                      </a:r>
                      <a:r>
                        <a:rPr lang="en-US" sz="2000" b="0" baseline="0" dirty="0">
                          <a:solidFill>
                            <a:srgbClr val="D9D9D9"/>
                          </a:solidFill>
                          <a:latin typeface="Arial" panose="020B0604020202020204" pitchFamily="34" charset="0"/>
                          <a:cs typeface="Arial" panose="020B0604020202020204" pitchFamily="34" charset="0"/>
                        </a:rPr>
                        <a:t>For better zoom flexibility, use the zoom slider at the bottom right of the window.</a:t>
                      </a:r>
                    </a:p>
                  </a:txBody>
                  <a:tcPr marL="182880" marT="137160">
                    <a:solidFill>
                      <a:srgbClr val="010101"/>
                    </a:solidFill>
                  </a:tcPr>
                </a:tc>
                <a:extLst>
                  <a:ext uri="{0D108BD9-81ED-4DB2-BD59-A6C34878D82A}">
                    <a16:rowId xmlns:a16="http://schemas.microsoft.com/office/drawing/2014/main" val="10001"/>
                  </a:ext>
                </a:extLst>
              </a:tr>
              <a:tr h="1800526">
                <a:tc gridSpan="2">
                  <a:txBody>
                    <a:bodyPr/>
                    <a:lstStyle/>
                    <a:p>
                      <a:pPr marL="0" marR="0" lvl="0" indent="0" algn="l" defTabSz="4388900" rtl="0" eaLnBrk="1" fontAlgn="auto" latinLnBrk="0" hangingPunct="1">
                        <a:lnSpc>
                          <a:spcPct val="100000"/>
                        </a:lnSpc>
                        <a:spcBef>
                          <a:spcPts val="0"/>
                        </a:spcBef>
                        <a:spcAft>
                          <a:spcPts val="0"/>
                        </a:spcAft>
                        <a:buClrTx/>
                        <a:buSzTx/>
                        <a:buFontTx/>
                        <a:buNone/>
                        <a:tabLst/>
                        <a:defRPr/>
                      </a:pPr>
                      <a:r>
                        <a:rPr lang="en-US" sz="2400" b="1" baseline="0" dirty="0">
                          <a:solidFill>
                            <a:srgbClr val="FFC000"/>
                          </a:solidFill>
                          <a:latin typeface="Arial" panose="020B0604020202020204" pitchFamily="34" charset="0"/>
                          <a:cs typeface="Arial" panose="020B0604020202020204" pitchFamily="34" charset="0"/>
                        </a:rPr>
                        <a:t>Ruler and Guides</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The dotted lines on his poster template are guides.  The horizontal and vertical guides will help you align your poster elements accurately. Text boxes and other elements will ”snap” to the guides and stay within the boundaries of the columns. To hide the guides go to VIEW and uncheck the Guides box.</a:t>
                      </a:r>
                    </a:p>
                  </a:txBody>
                  <a:tcPr>
                    <a:solidFill>
                      <a:srgbClr val="010101"/>
                    </a:solidFill>
                  </a:tcPr>
                </a:tc>
                <a:tc hMerge="1">
                  <a:txBody>
                    <a:bodyPr/>
                    <a:lstStyle/>
                    <a:p>
                      <a:endParaRPr lang="en-US" sz="2400" b="0" baseline="0" dirty="0">
                        <a:solidFill>
                          <a:schemeClr val="bg1"/>
                        </a:solidFill>
                        <a:latin typeface="Arial" panose="020B0604020202020204" pitchFamily="34" charset="0"/>
                        <a:cs typeface="Arial" panose="020B0604020202020204" pitchFamily="34" charset="0"/>
                      </a:endParaRPr>
                    </a:p>
                  </a:txBody>
                  <a:tcPr marL="182880" marT="137160">
                    <a:solidFill>
                      <a:schemeClr val="tx1">
                        <a:lumMod val="95000"/>
                        <a:lumOff val="5000"/>
                      </a:schemeClr>
                    </a:solidFill>
                  </a:tcPr>
                </a:tc>
                <a:extLst>
                  <a:ext uri="{0D108BD9-81ED-4DB2-BD59-A6C34878D82A}">
                    <a16:rowId xmlns:a16="http://schemas.microsoft.com/office/drawing/2014/main" val="10002"/>
                  </a:ext>
                </a:extLst>
              </a:tr>
              <a:tr h="3824339">
                <a:tc>
                  <a:txBody>
                    <a:bodyPr/>
                    <a:lstStyle/>
                    <a:p>
                      <a:endParaRPr lang="en-US" sz="2000" dirty="0">
                        <a:solidFill>
                          <a:srgbClr val="1F3A4E"/>
                        </a:solidFill>
                      </a:endParaRPr>
                    </a:p>
                  </a:txBody>
                  <a:tcPr>
                    <a:blipFill rotWithShape="1">
                      <a:blip r:embed="rId4"/>
                      <a:stretch>
                        <a:fillRect/>
                      </a:stretch>
                    </a:blipFill>
                  </a:tcPr>
                </a:tc>
                <a:tc>
                  <a:txBody>
                    <a:bodyPr/>
                    <a:lstStyle/>
                    <a:p>
                      <a:pPr marL="0" lvl="1" indent="0" algn="l" defTabSz="114300"/>
                      <a:r>
                        <a:rPr lang="en-US" sz="2400" b="1" baseline="0" dirty="0">
                          <a:solidFill>
                            <a:srgbClr val="FFC000"/>
                          </a:solidFill>
                          <a:latin typeface="Arial" panose="020B0604020202020204" pitchFamily="34" charset="0"/>
                          <a:cs typeface="Arial" panose="020B0604020202020204" pitchFamily="34" charset="0"/>
                        </a:rPr>
                        <a:t>Headers and text containers</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Included in this template are commonly used section headers such as Abstract, Objectives, Methods, Results, etc.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Click inside a section header to add its text.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To add another header, click on edge of the section box so that it is outlined. Copy and paste it.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To increase its size, click on the white circles and expand to the the desired size.</a:t>
                      </a:r>
                    </a:p>
                  </a:txBody>
                  <a:tcPr marL="182880" marT="137160">
                    <a:solidFill>
                      <a:srgbClr val="010101"/>
                    </a:solidFill>
                  </a:tcPr>
                </a:tc>
                <a:extLst>
                  <a:ext uri="{0D108BD9-81ED-4DB2-BD59-A6C34878D82A}">
                    <a16:rowId xmlns:a16="http://schemas.microsoft.com/office/drawing/2014/main" val="10003"/>
                  </a:ext>
                </a:extLst>
              </a:tr>
              <a:tr h="3519135">
                <a:tc gridSpan="2">
                  <a:txBody>
                    <a:bodyPr/>
                    <a:lstStyle/>
                    <a:p>
                      <a:r>
                        <a:rPr lang="en-US" sz="2400" b="1" dirty="0">
                          <a:solidFill>
                            <a:srgbClr val="FFC000"/>
                          </a:solidFill>
                          <a:latin typeface="Arial" panose="020B0604020202020204" pitchFamily="34" charset="0"/>
                          <a:cs typeface="Arial" panose="020B0604020202020204" pitchFamily="34" charset="0"/>
                        </a:rPr>
                        <a:t>Adding content to the poster</a:t>
                      </a:r>
                    </a:p>
                    <a:p>
                      <a:r>
                        <a:rPr lang="en-US" sz="2000" baseline="0" dirty="0">
                          <a:solidFill>
                            <a:srgbClr val="D9D9D9"/>
                          </a:solidFill>
                          <a:latin typeface="Arial" panose="020B0604020202020204" pitchFamily="34" charset="0"/>
                          <a:cs typeface="Arial" panose="020B0604020202020204" pitchFamily="34" charset="0"/>
                        </a:rPr>
                        <a:t>Start by adding your text to each section without spending too much time with formatting. Use the default font size even if your text extends beyond the bottom of the poster. Continue until you have added all your content including text, graphics, photos, etc. Once you finish adding your content you can go back and format your text as needed.</a:t>
                      </a:r>
                    </a:p>
                    <a:p>
                      <a:pPr marL="342900" indent="-342900">
                        <a:buFontTx/>
                        <a:buChar char="-"/>
                      </a:pPr>
                      <a:r>
                        <a:rPr lang="en-US" sz="2000" baseline="0" dirty="0">
                          <a:solidFill>
                            <a:srgbClr val="D9D9D9"/>
                          </a:solidFill>
                          <a:latin typeface="Arial" panose="020B0604020202020204" pitchFamily="34" charset="0"/>
                          <a:cs typeface="Arial" panose="020B0604020202020204" pitchFamily="34" charset="0"/>
                        </a:rPr>
                        <a:t>If you run out of room, try to reduce the size of your fonts and/or the size of your graphics. If there is a lot of empty space try to increase your font sizes and the size of your graphics. The font used for references can be smaller.</a:t>
                      </a:r>
                      <a:endParaRPr lang="en-US" sz="2000" dirty="0">
                        <a:solidFill>
                          <a:srgbClr val="D9D9D9"/>
                        </a:solidFill>
                        <a:latin typeface="Arial" panose="020B0604020202020204" pitchFamily="34" charset="0"/>
                        <a:cs typeface="Arial" panose="020B0604020202020204" pitchFamily="34" charset="0"/>
                      </a:endParaRPr>
                    </a:p>
                  </a:txBody>
                  <a:tcPr>
                    <a:solidFill>
                      <a:srgbClr val="010101"/>
                    </a:solidFill>
                  </a:tcPr>
                </a:tc>
                <a:tc hMerge="1">
                  <a:txBody>
                    <a:bodyPr/>
                    <a:lstStyle/>
                    <a:p>
                      <a:endParaRPr lang="en-US" sz="2400" dirty="0">
                        <a:solidFill>
                          <a:schemeClr val="bg1"/>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4"/>
                  </a:ext>
                </a:extLst>
              </a:tr>
              <a:tr h="237765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panose="020B0604020202020204" pitchFamily="34" charset="0"/>
                          <a:cs typeface="Arial" panose="020B0604020202020204" pitchFamily="34" charset="0"/>
                        </a:rPr>
                        <a:t>Photos</a:t>
                      </a:r>
                    </a:p>
                    <a:p>
                      <a:pPr marL="0" marR="0" lvl="0" indent="0" algn="l" defTabSz="9779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D9D9D9"/>
                          </a:solidFill>
                          <a:effectLst/>
                          <a:uLnTx/>
                          <a:uFillTx/>
                          <a:latin typeface="Arial"/>
                          <a:ea typeface="+mn-ea"/>
                          <a:cs typeface="Arial"/>
                        </a:rPr>
                        <a:t>You can add photos by dragging and dropping from your desktop, copy and paste, or by going to INSERT &gt; PICTURES. Resize images proportionally by holding down the SHIFT key and dragging one of the white corner handles (dots). For a professional-looking poster, do not distort your images by stretching them disproportionally.</a:t>
                      </a:r>
                    </a:p>
                  </a:txBody>
                  <a:tcPr marL="182880" marT="137160">
                    <a:solidFill>
                      <a:srgbClr val="010101"/>
                    </a:solidFill>
                  </a:tcPr>
                </a:tc>
                <a:tc hMerge="1">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2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2293170">
                <a:tc gridSpan="2">
                  <a:txBody>
                    <a:bodyPr/>
                    <a:lstStyle/>
                    <a:p>
                      <a:endParaRPr lang="en-US" sz="2000" dirty="0">
                        <a:solidFill>
                          <a:schemeClr val="bg1"/>
                        </a:solidFill>
                        <a:latin typeface="Arial" panose="020B0604020202020204" pitchFamily="34" charset="0"/>
                        <a:cs typeface="Arial" panose="020B0604020202020204" pitchFamily="34" charset="0"/>
                      </a:endParaRPr>
                    </a:p>
                  </a:txBody>
                  <a:tcPr marL="182880" marT="137160">
                    <a:blipFill rotWithShape="1">
                      <a:blip r:embed="rId5"/>
                      <a:stretch>
                        <a:fillRect/>
                      </a:stretch>
                    </a:blipFill>
                  </a:tcPr>
                </a:tc>
                <a:tc hMerge="1">
                  <a:txBody>
                    <a:bodyPr/>
                    <a:lstStyle/>
                    <a:p>
                      <a:endParaRPr lang="en-US" sz="2400" dirty="0">
                        <a:solidFill>
                          <a:srgbClr val="1F3A4E"/>
                        </a:solidFill>
                      </a:endParaRPr>
                    </a:p>
                  </a:txBody>
                  <a:tcPr/>
                </a:tc>
                <a:extLst>
                  <a:ext uri="{0D108BD9-81ED-4DB2-BD59-A6C34878D82A}">
                    <a16:rowId xmlns:a16="http://schemas.microsoft.com/office/drawing/2014/main" val="10006"/>
                  </a:ext>
                </a:extLst>
              </a:tr>
              <a:tr h="128027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a:cs typeface="Arial"/>
                        </a:rPr>
                        <a:t>Quality check your graphics</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2000" noProof="0" dirty="0">
                          <a:solidFill>
                            <a:srgbClr val="D9D9D9"/>
                          </a:solidFill>
                          <a:latin typeface="Arial"/>
                          <a:cs typeface="Arial"/>
                        </a:rPr>
                        <a:t>Zoom in and look at your images at 100%-200% magnification. If they look clear, they will print well. </a:t>
                      </a:r>
                    </a:p>
                  </a:txBody>
                  <a:tcPr marL="182880" marT="137160">
                    <a:solidFill>
                      <a:srgbClr val="010101"/>
                    </a:solidFill>
                  </a:tcPr>
                </a:tc>
                <a:tc hMerge="1">
                  <a:txBody>
                    <a:bodyPr/>
                    <a:lstStyle/>
                    <a:p>
                      <a:endParaRPr lang="en-US" sz="2400" dirty="0">
                        <a:solidFill>
                          <a:srgbClr val="1F3A4E"/>
                        </a:solidFill>
                      </a:endParaRPr>
                    </a:p>
                  </a:txBody>
                  <a:tcPr>
                    <a:solidFill>
                      <a:schemeClr val="tx1">
                        <a:lumMod val="95000"/>
                        <a:lumOff val="5000"/>
                      </a:schemeClr>
                    </a:solidFill>
                  </a:tcPr>
                </a:tc>
                <a:extLst>
                  <a:ext uri="{0D108BD9-81ED-4DB2-BD59-A6C34878D82A}">
                    <a16:rowId xmlns:a16="http://schemas.microsoft.com/office/drawing/2014/main" val="10007"/>
                  </a:ext>
                </a:extLst>
              </a:tr>
              <a:tr h="3187270">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000" noProof="0" dirty="0">
                        <a:solidFill>
                          <a:schemeClr val="bg1"/>
                        </a:solidFill>
                        <a:latin typeface="Arial"/>
                        <a:cs typeface="Arial"/>
                      </a:endParaRPr>
                    </a:p>
                  </a:txBody>
                  <a:tcPr marL="182880" marT="137160">
                    <a:blipFill rotWithShape="1">
                      <a:blip r:embed="rId6"/>
                      <a:stretch>
                        <a:fillRect/>
                      </a:stretch>
                    </a:blipFill>
                  </a:tcPr>
                </a:tc>
                <a:tc hMerge="1">
                  <a:txBody>
                    <a:bodyPr/>
                    <a:lstStyle/>
                    <a:p>
                      <a:endParaRPr lang="en-US"/>
                    </a:p>
                  </a:txBody>
                  <a:tcPr/>
                </a:tc>
                <a:extLst>
                  <a:ext uri="{0D108BD9-81ED-4DB2-BD59-A6C34878D82A}">
                    <a16:rowId xmlns:a16="http://schemas.microsoft.com/office/drawing/2014/main" val="10010"/>
                  </a:ext>
                </a:extLst>
              </a:tr>
            </a:tbl>
          </a:graphicData>
        </a:graphic>
      </p:graphicFrame>
      <p:graphicFrame>
        <p:nvGraphicFramePr>
          <p:cNvPr id="11" name="Table 10">
            <a:extLst>
              <a:ext uri="{FF2B5EF4-FFF2-40B4-BE49-F238E27FC236}">
                <a16:creationId xmlns:a16="http://schemas.microsoft.com/office/drawing/2014/main" id="{FD21FB08-E011-3D4C-8828-2C551990D533}"/>
              </a:ext>
            </a:extLst>
          </p:cNvPr>
          <p:cNvGraphicFramePr>
            <a:graphicFrameLocks noGrp="1"/>
          </p:cNvGraphicFramePr>
          <p:nvPr userDrawn="1">
            <p:extLst>
              <p:ext uri="{D42A27DB-BD31-4B8C-83A1-F6EECF244321}">
                <p14:modId xmlns:p14="http://schemas.microsoft.com/office/powerpoint/2010/main" val="141159618"/>
              </p:ext>
            </p:extLst>
          </p:nvPr>
        </p:nvGraphicFramePr>
        <p:xfrm>
          <a:off x="44635119" y="14098"/>
          <a:ext cx="9619281" cy="32847657"/>
        </p:xfrm>
        <a:graphic>
          <a:graphicData uri="http://schemas.openxmlformats.org/drawingml/2006/table">
            <a:tbl>
              <a:tblPr firstRow="1" bandRow="1">
                <a:tableStyleId>{5C22544A-7EE6-4342-B048-85BDC9FD1C3A}</a:tableStyleId>
              </a:tblPr>
              <a:tblGrid>
                <a:gridCol w="3585856">
                  <a:extLst>
                    <a:ext uri="{9D8B030D-6E8A-4147-A177-3AD203B41FA5}">
                      <a16:colId xmlns:a16="http://schemas.microsoft.com/office/drawing/2014/main" val="20000"/>
                    </a:ext>
                  </a:extLst>
                </a:gridCol>
                <a:gridCol w="1199648">
                  <a:extLst>
                    <a:ext uri="{9D8B030D-6E8A-4147-A177-3AD203B41FA5}">
                      <a16:colId xmlns:a16="http://schemas.microsoft.com/office/drawing/2014/main" val="997673227"/>
                    </a:ext>
                  </a:extLst>
                </a:gridCol>
                <a:gridCol w="4833777">
                  <a:extLst>
                    <a:ext uri="{9D8B030D-6E8A-4147-A177-3AD203B41FA5}">
                      <a16:colId xmlns:a16="http://schemas.microsoft.com/office/drawing/2014/main" val="4164475170"/>
                    </a:ext>
                  </a:extLst>
                </a:gridCol>
              </a:tblGrid>
              <a:tr h="1296236">
                <a:tc gridSpan="3">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4000" b="0" spc="600" dirty="0">
                          <a:solidFill>
                            <a:srgbClr val="1F3A4E"/>
                          </a:solidFill>
                          <a:latin typeface="Arial Black" panose="020B0A04020102020204" pitchFamily="34" charset="0"/>
                        </a:rPr>
                        <a:t>QUICK START GUIDE</a:t>
                      </a:r>
                      <a:br>
                        <a:rPr lang="en-US" sz="4000" b="0" spc="600" dirty="0">
                          <a:solidFill>
                            <a:srgbClr val="1F3A4E"/>
                          </a:solidFill>
                          <a:latin typeface="Arial Black" panose="020B0A04020102020204" pitchFamily="34" charset="0"/>
                        </a:rPr>
                      </a:br>
                      <a:r>
                        <a:rPr lang="en-US" sz="3200" b="1" spc="0" dirty="0">
                          <a:solidFill>
                            <a:srgbClr val="FF0000"/>
                          </a:solidFill>
                          <a:latin typeface="Trebuchet MS" pitchFamily="34" charset="0"/>
                        </a:rPr>
                        <a:t>(THIS SIDEBAR WILL NOT PRINT)</a:t>
                      </a:r>
                      <a:endParaRPr lang="en-US" sz="4000" b="1" spc="600" dirty="0">
                        <a:solidFill>
                          <a:schemeClr val="bg1"/>
                        </a:solidFill>
                        <a:latin typeface="Trebuchet MS" pitchFamily="34" charset="0"/>
                      </a:endParaRPr>
                    </a:p>
                  </a:txBody>
                  <a:tcPr marL="182880" marT="137160">
                    <a:solidFill>
                      <a:srgbClr val="FFC00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076923">
                <a:tc gridSpan="3">
                  <a:txBody>
                    <a:bodyPr/>
                    <a:lstStyle/>
                    <a:p>
                      <a:pPr algn="l"/>
                      <a:r>
                        <a:rPr lang="en-US" sz="2900" b="1" baseline="0" dirty="0">
                          <a:solidFill>
                            <a:srgbClr val="FFC000"/>
                          </a:solidFill>
                          <a:latin typeface="Arial" panose="020B0604020202020204" pitchFamily="34" charset="0"/>
                          <a:cs typeface="Arial" panose="020B0604020202020204" pitchFamily="34" charset="0"/>
                        </a:rPr>
                        <a:t>How to change the template colors</a:t>
                      </a:r>
                    </a:p>
                    <a:p>
                      <a:pPr marL="0" indent="0" algn="l" defTabSz="114300"/>
                      <a:r>
                        <a:rPr lang="en-US" sz="2400" b="0" baseline="0" dirty="0">
                          <a:solidFill>
                            <a:srgbClr val="D9D9D9"/>
                          </a:solidFill>
                          <a:latin typeface="Arial" panose="020B0604020202020204" pitchFamily="34" charset="0"/>
                          <a:cs typeface="Arial" panose="020B0604020202020204" pitchFamily="34" charset="0"/>
                        </a:rPr>
                        <a:t>You can change the overall template color theme by clicking on the COLORS dropdown menu under the DESIGN tab. You can see a tutorial here: </a:t>
                      </a:r>
                      <a:r>
                        <a:rPr lang="en-US" sz="2400" dirty="0">
                          <a:solidFill>
                            <a:srgbClr val="FFC000"/>
                          </a:solidFill>
                          <a:hlinkClick r:id="rId7">
                            <a:extLst>
                              <a:ext uri="{A12FA001-AC4F-418D-AE19-62706E023703}">
                                <ahyp:hlinkClr xmlns:ahyp="http://schemas.microsoft.com/office/drawing/2018/hyperlinkcolor" val="tx"/>
                              </a:ext>
                            </a:extLst>
                          </a:hlinkClick>
                        </a:rPr>
                        <a:t>https://www.posterpresentations.com/how-to-change-the-research-poster-template-colors.html</a:t>
                      </a:r>
                      <a:endParaRPr lang="en-US" sz="2400" dirty="0">
                        <a:solidFill>
                          <a:srgbClr val="FFC000"/>
                        </a:solidFill>
                      </a:endParaRPr>
                    </a:p>
                    <a:p>
                      <a:pPr marL="0" indent="0" algn="l" defTabSz="114300"/>
                      <a:endParaRPr lang="en-US" sz="24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400" b="0" baseline="0" dirty="0">
                          <a:solidFill>
                            <a:srgbClr val="D9D9D9"/>
                          </a:solidFill>
                          <a:latin typeface="Arial" panose="020B0604020202020204" pitchFamily="34" charset="0"/>
                          <a:cs typeface="Arial" panose="020B0604020202020204" pitchFamily="34" charset="0"/>
                        </a:rPr>
                        <a:t>You can also manually change the color of individual elements by going to VIEW &gt; SLIDE MASTER. On the left side of your screen select the background master where you can change the template background, column sizes, etc. </a:t>
                      </a:r>
                    </a:p>
                    <a:p>
                      <a:pPr marL="0" indent="0" algn="l" defTabSz="114300"/>
                      <a:endParaRPr lang="en-US" sz="24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400" b="0" baseline="0" dirty="0">
                          <a:solidFill>
                            <a:srgbClr val="D9D9D9"/>
                          </a:solidFill>
                          <a:latin typeface="Arial" panose="020B0604020202020204" pitchFamily="34" charset="0"/>
                          <a:cs typeface="Arial" panose="020B0604020202020204" pitchFamily="34" charset="0"/>
                        </a:rPr>
                        <a:t>After you finish working on the SLIDE MASTER, it is important that you go to VIEW &gt; NORMAL to continue working on your poster. </a:t>
                      </a:r>
                    </a:p>
                  </a:txBody>
                  <a:tcPr marL="182880" marT="137160">
                    <a:solidFill>
                      <a:schemeClr val="tx1"/>
                    </a:solidFill>
                  </a:tcPr>
                </a:tc>
                <a:tc hMerge="1">
                  <a:txBody>
                    <a:bodyPr/>
                    <a:lstStyle/>
                    <a:p>
                      <a:endParaRPr lang="en-US" sz="2400" dirty="0">
                        <a:solidFill>
                          <a:srgbClr val="1F3A4E"/>
                        </a:solidFill>
                      </a:endParaRPr>
                    </a:p>
                  </a:txBody>
                  <a:tcPr marL="182880" marT="137160">
                    <a:blipFill rotWithShape="1">
                      <a:blip r:embed="rId8"/>
                      <a:stretch>
                        <a:fillRect/>
                      </a:stretch>
                    </a:blipFill>
                  </a:tcPr>
                </a:tc>
                <a:tc hMerge="1">
                  <a:txBody>
                    <a:bodyPr/>
                    <a:lstStyle/>
                    <a:p>
                      <a:endParaRPr lang="en-US"/>
                    </a:p>
                  </a:txBody>
                  <a:tcPr/>
                </a:tc>
                <a:extLst>
                  <a:ext uri="{0D108BD9-81ED-4DB2-BD59-A6C34878D82A}">
                    <a16:rowId xmlns:a16="http://schemas.microsoft.com/office/drawing/2014/main" val="10001"/>
                  </a:ext>
                </a:extLst>
              </a:tr>
              <a:tr h="2854805">
                <a:tc gridSpan="3">
                  <a:txBody>
                    <a:bodyPr/>
                    <a:lstStyle/>
                    <a:p>
                      <a:r>
                        <a:rPr lang="en-US" sz="2900" b="1" dirty="0">
                          <a:solidFill>
                            <a:srgbClr val="FFC000"/>
                          </a:solidFill>
                          <a:latin typeface="Arial" panose="020B0604020202020204" pitchFamily="34" charset="0"/>
                          <a:cs typeface="Arial" panose="020B0604020202020204" pitchFamily="34" charset="0"/>
                        </a:rPr>
                        <a:t>How to change the column layout configuration</a:t>
                      </a:r>
                    </a:p>
                    <a:p>
                      <a:r>
                        <a:rPr lang="en-US" sz="2400" dirty="0">
                          <a:solidFill>
                            <a:srgbClr val="D9D9D9"/>
                          </a:solidFill>
                          <a:latin typeface="Arial" panose="020B0604020202020204" pitchFamily="34" charset="0"/>
                          <a:cs typeface="Arial" panose="020B0604020202020204" pitchFamily="34" charset="0"/>
                        </a:rPr>
                        <a:t>You can manually change the configuration on the columns by going to VIEW &gt; SLIDE MASTER. You can delete columns, resize them or modify them as needed for your layout. </a:t>
                      </a:r>
                    </a:p>
                    <a:p>
                      <a:pPr marL="0" marR="0" indent="0" algn="l" defTabSz="3765366" rtl="0" eaLnBrk="1" fontAlgn="auto" latinLnBrk="0" hangingPunct="1">
                        <a:lnSpc>
                          <a:spcPct val="100000"/>
                        </a:lnSpc>
                        <a:spcBef>
                          <a:spcPts val="0"/>
                        </a:spcBef>
                        <a:spcAft>
                          <a:spcPts val="0"/>
                        </a:spcAft>
                        <a:buClrTx/>
                        <a:buSzTx/>
                        <a:buFontTx/>
                        <a:buNone/>
                        <a:tabLst/>
                        <a:defRPr/>
                      </a:pPr>
                      <a:r>
                        <a:rPr lang="en-US" sz="2400" dirty="0">
                          <a:solidFill>
                            <a:srgbClr val="D9D9D9"/>
                          </a:solidFill>
                          <a:latin typeface="Arial" panose="020B0604020202020204" pitchFamily="34" charset="0"/>
                          <a:cs typeface="Arial" panose="020B0604020202020204" pitchFamily="34" charset="0"/>
                        </a:rPr>
                        <a:t>You can see a tutorial here: </a:t>
                      </a:r>
                      <a:r>
                        <a:rPr lang="en-US" sz="2400" u="sng" dirty="0">
                          <a:solidFill>
                            <a:srgbClr val="FFC000"/>
                          </a:solidFill>
                          <a:latin typeface="Arial" panose="020B0604020202020204" pitchFamily="34" charset="0"/>
                          <a:cs typeface="Arial" panose="020B0604020202020204" pitchFamily="34" charset="0"/>
                        </a:rPr>
                        <a:t>https://</a:t>
                      </a:r>
                      <a:r>
                        <a:rPr lang="en-US" sz="2400" u="sng" dirty="0" err="1">
                          <a:solidFill>
                            <a:srgbClr val="FFC000"/>
                          </a:solidFill>
                          <a:latin typeface="Arial" panose="020B0604020202020204" pitchFamily="34" charset="0"/>
                          <a:cs typeface="Arial" panose="020B0604020202020204" pitchFamily="34" charset="0"/>
                        </a:rPr>
                        <a:t>www.posterpresentations.com</a:t>
                      </a:r>
                      <a:r>
                        <a:rPr lang="en-US" sz="2400" u="sng" dirty="0">
                          <a:solidFill>
                            <a:srgbClr val="FFC000"/>
                          </a:solidFill>
                          <a:latin typeface="Arial" panose="020B0604020202020204" pitchFamily="34" charset="0"/>
                          <a:cs typeface="Arial" panose="020B0604020202020204" pitchFamily="34" charset="0"/>
                        </a:rPr>
                        <a:t>/how-to-change-the-column-</a:t>
                      </a:r>
                      <a:r>
                        <a:rPr lang="en-US" sz="2400" u="sng" dirty="0" err="1">
                          <a:solidFill>
                            <a:srgbClr val="FFC000"/>
                          </a:solidFill>
                          <a:latin typeface="Arial" panose="020B0604020202020204" pitchFamily="34" charset="0"/>
                          <a:cs typeface="Arial" panose="020B0604020202020204" pitchFamily="34" charset="0"/>
                        </a:rPr>
                        <a:t>configuration.html</a:t>
                      </a:r>
                      <a:endParaRPr lang="en-US" sz="8600" u="sng" dirty="0">
                        <a:solidFill>
                          <a:srgbClr val="FFC000"/>
                        </a:solidFill>
                      </a:endParaRPr>
                    </a:p>
                  </a:txBody>
                  <a:tcPr marL="182880" marT="137160">
                    <a:solidFill>
                      <a:schemeClr val="tx1"/>
                    </a:solidFill>
                  </a:tcPr>
                </a:tc>
                <a:tc hMerge="1">
                  <a:txBody>
                    <a:bodyPr/>
                    <a:lstStyle/>
                    <a:p>
                      <a:endParaRPr lang="en-US" sz="2400" dirty="0">
                        <a:solidFill>
                          <a:srgbClr val="1F3A4E"/>
                        </a:solidFill>
                      </a:endParaRPr>
                    </a:p>
                  </a:txBody>
                  <a:tcPr marL="182880" marT="137160">
                    <a:blipFill rotWithShape="1">
                      <a:blip r:embed="rId9"/>
                      <a:stretch>
                        <a:fillRect/>
                      </a:stretch>
                    </a:blipFill>
                  </a:tcPr>
                </a:tc>
                <a:tc hMerge="1">
                  <a:txBody>
                    <a:bodyPr/>
                    <a:lstStyle/>
                    <a:p>
                      <a:endParaRPr lang="en-US" dirty="0"/>
                    </a:p>
                  </a:txBody>
                  <a:tcPr marL="182880" marT="137160">
                    <a:solidFill>
                      <a:srgbClr val="010101"/>
                    </a:solidFill>
                  </a:tcPr>
                </a:tc>
                <a:extLst>
                  <a:ext uri="{0D108BD9-81ED-4DB2-BD59-A6C34878D82A}">
                    <a16:rowId xmlns:a16="http://schemas.microsoft.com/office/drawing/2014/main" val="10004"/>
                  </a:ext>
                </a:extLst>
              </a:tr>
              <a:tr h="3536163">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blipFill dpi="0" rotWithShape="1">
                      <a:blip r:embed="rId10">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row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900" b="1" noProof="0" dirty="0">
                          <a:solidFill>
                            <a:srgbClr val="FFC000"/>
                          </a:solidFill>
                          <a:latin typeface="Arial" panose="020B0604020202020204" pitchFamily="34" charset="0"/>
                          <a:cs typeface="Arial" panose="020B0604020202020204" pitchFamily="34" charset="0"/>
                        </a:rPr>
                        <a:t>How to hide the QUICK START GUIDE bars from the sides of the template</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panose="020B0604020202020204" pitchFamily="34" charset="0"/>
                          <a:cs typeface="Arial" panose="020B0604020202020204" pitchFamily="34" charset="0"/>
                        </a:rPr>
                        <a:t>The Quick Start</a:t>
                      </a:r>
                      <a:r>
                        <a:rPr lang="en-US" sz="2400" baseline="0" noProof="0" dirty="0">
                          <a:solidFill>
                            <a:srgbClr val="D9D9D9"/>
                          </a:solidFill>
                          <a:latin typeface="Arial" panose="020B0604020202020204" pitchFamily="34" charset="0"/>
                          <a:cs typeface="Arial" panose="020B0604020202020204" pitchFamily="34" charset="0"/>
                        </a:rPr>
                        <a:t> Guides</a:t>
                      </a:r>
                      <a:r>
                        <a:rPr lang="en-US" sz="2400" noProof="0" dirty="0">
                          <a:solidFill>
                            <a:srgbClr val="D9D9D9"/>
                          </a:solidFill>
                          <a:latin typeface="Arial" panose="020B0604020202020204" pitchFamily="34" charset="0"/>
                          <a:cs typeface="Arial" panose="020B0604020202020204" pitchFamily="34" charset="0"/>
                        </a:rPr>
                        <a:t> </a:t>
                      </a:r>
                      <a:r>
                        <a:rPr lang="en-US" sz="2400" u="sng" noProof="0" dirty="0">
                          <a:solidFill>
                            <a:srgbClr val="D9D9D9"/>
                          </a:solidFill>
                          <a:latin typeface="Arial" panose="020B0604020202020204" pitchFamily="34" charset="0"/>
                          <a:cs typeface="Arial" panose="020B0604020202020204" pitchFamily="34" charset="0"/>
                        </a:rPr>
                        <a:t>are outside the template’s printable area</a:t>
                      </a:r>
                      <a:r>
                        <a:rPr lang="en-US" sz="2400" noProof="0" dirty="0">
                          <a:solidFill>
                            <a:srgbClr val="D9D9D9"/>
                          </a:solidFill>
                          <a:latin typeface="Arial" panose="020B0604020202020204" pitchFamily="34" charset="0"/>
                          <a:cs typeface="Arial" panose="020B0604020202020204" pitchFamily="34" charset="0"/>
                        </a:rPr>
                        <a:t> and they will not be on the printed poster</a:t>
                      </a:r>
                      <a:r>
                        <a:rPr lang="en-US" sz="2400" baseline="0" noProof="0" dirty="0">
                          <a:solidFill>
                            <a:srgbClr val="D9D9D9"/>
                          </a:solidFill>
                          <a:latin typeface="Arial" panose="020B0604020202020204" pitchFamily="34" charset="0"/>
                          <a:cs typeface="Arial" panose="020B0604020202020204" pitchFamily="34" charset="0"/>
                        </a:rPr>
                        <a:t>. </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baseline="0" noProof="0" dirty="0">
                          <a:solidFill>
                            <a:srgbClr val="D9D9D9"/>
                          </a:solidFill>
                          <a:latin typeface="Arial" panose="020B0604020202020204" pitchFamily="34" charset="0"/>
                          <a:cs typeface="Arial" panose="020B0604020202020204" pitchFamily="34" charset="0"/>
                        </a:rPr>
                        <a:t>If you create a PDF file from your template, the guides will not be included.</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baseline="0" noProof="0" dirty="0">
                          <a:solidFill>
                            <a:srgbClr val="D9D9D9"/>
                          </a:solidFill>
                          <a:latin typeface="Arial" panose="020B0604020202020204" pitchFamily="34" charset="0"/>
                          <a:cs typeface="Arial" panose="020B0604020202020204" pitchFamily="34" charset="0"/>
                        </a:rPr>
                        <a:t>To hide the guides click on the </a:t>
                      </a:r>
                      <a:r>
                        <a:rPr lang="en-US" sz="2400" b="1" baseline="0" noProof="0" dirty="0">
                          <a:solidFill>
                            <a:srgbClr val="D9D9D9"/>
                          </a:solidFill>
                          <a:latin typeface="Arial" panose="020B0604020202020204" pitchFamily="34" charset="0"/>
                          <a:cs typeface="Arial" panose="020B0604020202020204" pitchFamily="34" charset="0"/>
                        </a:rPr>
                        <a:t>Home</a:t>
                      </a:r>
                      <a:r>
                        <a:rPr lang="en-US" sz="2400" baseline="0" noProof="0" dirty="0">
                          <a:solidFill>
                            <a:srgbClr val="D9D9D9"/>
                          </a:solidFill>
                          <a:latin typeface="Arial" panose="020B0604020202020204" pitchFamily="34" charset="0"/>
                          <a:cs typeface="Arial" panose="020B0604020202020204" pitchFamily="34" charset="0"/>
                        </a:rPr>
                        <a:t> tab (top of the screen) and then click on the </a:t>
                      </a:r>
                      <a:r>
                        <a:rPr lang="en-US" sz="2400" b="1" baseline="0" noProof="0" dirty="0">
                          <a:solidFill>
                            <a:srgbClr val="D9D9D9"/>
                          </a:solidFill>
                          <a:latin typeface="Arial" panose="020B0604020202020204" pitchFamily="34" charset="0"/>
                          <a:cs typeface="Arial" panose="020B0604020202020204" pitchFamily="34" charset="0"/>
                        </a:rPr>
                        <a:t>Layout</a:t>
                      </a:r>
                      <a:r>
                        <a:rPr lang="en-US" sz="2400" baseline="0" noProof="0" dirty="0">
                          <a:solidFill>
                            <a:srgbClr val="D9D9D9"/>
                          </a:solidFill>
                          <a:latin typeface="Arial" panose="020B0604020202020204" pitchFamily="34" charset="0"/>
                          <a:cs typeface="Arial" panose="020B0604020202020204" pitchFamily="34" charset="0"/>
                        </a:rPr>
                        <a:t> button below to see the available layouts. Choose the </a:t>
                      </a:r>
                      <a:r>
                        <a:rPr lang="en-US" sz="2400" b="1" baseline="0" noProof="0" dirty="0">
                          <a:solidFill>
                            <a:srgbClr val="D9D9D9"/>
                          </a:solidFill>
                          <a:latin typeface="Arial" panose="020B0604020202020204" pitchFamily="34" charset="0"/>
                          <a:cs typeface="Arial" panose="020B0604020202020204" pitchFamily="34" charset="0"/>
                        </a:rPr>
                        <a:t>Without Guides </a:t>
                      </a:r>
                      <a:r>
                        <a:rPr lang="en-US" sz="2400" b="0" baseline="0" noProof="0" dirty="0">
                          <a:solidFill>
                            <a:srgbClr val="D9D9D9"/>
                          </a:solidFill>
                          <a:latin typeface="Arial" panose="020B0604020202020204" pitchFamily="34" charset="0"/>
                          <a:cs typeface="Arial" panose="020B0604020202020204" pitchFamily="34" charset="0"/>
                        </a:rPr>
                        <a:t>layout</a:t>
                      </a:r>
                      <a:r>
                        <a:rPr lang="en-US" sz="2400" baseline="0" noProof="0" dirty="0">
                          <a:solidFill>
                            <a:srgbClr val="D9D9D9"/>
                          </a:solidFill>
                          <a:latin typeface="Arial" panose="020B0604020202020204" pitchFamily="34" charset="0"/>
                          <a:cs typeface="Arial" panose="020B0604020202020204" pitchFamily="34" charset="0"/>
                        </a:rPr>
                        <a:t>.</a:t>
                      </a:r>
                      <a:endParaRPr lang="en-US" sz="240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5"/>
                  </a:ext>
                </a:extLst>
              </a:tr>
              <a:tr h="3917193">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tc hMerge="1">
                  <a:txBody>
                    <a:bodyPr/>
                    <a:lstStyle/>
                    <a:p>
                      <a:endParaRPr lang="en-US"/>
                    </a:p>
                  </a:txBody>
                  <a:tcPr/>
                </a:tc>
                <a:tc vMerge="1">
                  <a:txBody>
                    <a:bodyPr/>
                    <a:lstStyle/>
                    <a:p>
                      <a:endParaRPr lang="en-US"/>
                    </a:p>
                  </a:txBody>
                  <a:tcPr/>
                </a:tc>
                <a:extLst>
                  <a:ext uri="{0D108BD9-81ED-4DB2-BD59-A6C34878D82A}">
                    <a16:rowId xmlns:a16="http://schemas.microsoft.com/office/drawing/2014/main" val="1766341567"/>
                  </a:ext>
                </a:extLst>
              </a:tr>
              <a:tr h="3672668">
                <a:tc gridSpan="2">
                  <a:txBody>
                    <a:bodyPr/>
                    <a:lstStyle/>
                    <a:p>
                      <a:r>
                        <a:rPr lang="en-US" sz="2900" b="1" dirty="0">
                          <a:solidFill>
                            <a:srgbClr val="FFC000"/>
                          </a:solidFill>
                          <a:latin typeface="Arial" panose="020B0604020202020204" pitchFamily="34" charset="0"/>
                          <a:cs typeface="Arial" panose="020B0604020202020204" pitchFamily="34" charset="0"/>
                        </a:rPr>
                        <a:t>How to</a:t>
                      </a:r>
                      <a:r>
                        <a:rPr lang="en-US" sz="2900" b="1" baseline="0" dirty="0">
                          <a:solidFill>
                            <a:srgbClr val="FFC000"/>
                          </a:solidFill>
                          <a:latin typeface="Arial" panose="020B0604020202020204" pitchFamily="34" charset="0"/>
                          <a:cs typeface="Arial" panose="020B0604020202020204" pitchFamily="34" charset="0"/>
                        </a:rPr>
                        <a:t> preview your poster prior to presenting</a:t>
                      </a:r>
                      <a:endParaRPr lang="en-US" sz="2900" b="1" dirty="0">
                        <a:solidFill>
                          <a:srgbClr val="FFC000"/>
                        </a:solidFill>
                        <a:latin typeface="Arial" panose="020B0604020202020204" pitchFamily="34" charset="0"/>
                        <a:cs typeface="Arial" panose="020B0604020202020204" pitchFamily="34" charset="0"/>
                      </a:endParaRPr>
                    </a:p>
                    <a:p>
                      <a:r>
                        <a:rPr lang="en-US" sz="2400" dirty="0">
                          <a:solidFill>
                            <a:srgbClr val="D9D9D9"/>
                          </a:solidFill>
                          <a:latin typeface="Arial" panose="020B0604020202020204" pitchFamily="34" charset="0"/>
                          <a:cs typeface="Arial" panose="020B0604020202020204" pitchFamily="34" charset="0"/>
                        </a:rPr>
                        <a:t>You can preview your poster at any time by pressing the </a:t>
                      </a:r>
                      <a:r>
                        <a:rPr lang="en-US" sz="2400" dirty="0">
                          <a:solidFill>
                            <a:srgbClr val="FFC000"/>
                          </a:solidFill>
                          <a:latin typeface="Arial" panose="020B0604020202020204" pitchFamily="34" charset="0"/>
                          <a:cs typeface="Arial" panose="020B0604020202020204" pitchFamily="34" charset="0"/>
                        </a:rPr>
                        <a:t>F5 key</a:t>
                      </a:r>
                      <a:r>
                        <a:rPr lang="en-US" sz="2400" dirty="0">
                          <a:solidFill>
                            <a:srgbClr val="D9D9D9"/>
                          </a:solidFill>
                          <a:latin typeface="Arial" panose="020B0604020202020204" pitchFamily="34" charset="0"/>
                          <a:cs typeface="Arial" panose="020B0604020202020204" pitchFamily="34" charset="0"/>
                        </a:rPr>
                        <a:t> on your keyboard. You will see on the screen what's on your poster and how it should look when printed. Press the </a:t>
                      </a:r>
                      <a:r>
                        <a:rPr lang="en-US" sz="2400" dirty="0">
                          <a:solidFill>
                            <a:srgbClr val="FFC000"/>
                          </a:solidFill>
                          <a:latin typeface="Arial" panose="020B0604020202020204" pitchFamily="34" charset="0"/>
                          <a:cs typeface="Arial" panose="020B0604020202020204" pitchFamily="34" charset="0"/>
                        </a:rPr>
                        <a:t>ESC key </a:t>
                      </a:r>
                      <a:r>
                        <a:rPr lang="en-US" sz="2400" dirty="0">
                          <a:solidFill>
                            <a:srgbClr val="D9D9D9"/>
                          </a:solidFill>
                          <a:latin typeface="Arial" panose="020B0604020202020204" pitchFamily="34" charset="0"/>
                          <a:cs typeface="Arial" panose="020B0604020202020204" pitchFamily="34" charset="0"/>
                        </a:rPr>
                        <a:t>to exit Preview.</a:t>
                      </a:r>
                    </a:p>
                  </a:txBody>
                  <a:tcPr marL="182880" marT="137160">
                    <a:solidFill>
                      <a:srgbClr val="010101"/>
                    </a:solidFill>
                  </a:tcPr>
                </a:tc>
                <a:tc hMerge="1">
                  <a:txBody>
                    <a:bodyPr/>
                    <a:lstStyle/>
                    <a:p>
                      <a:endParaRPr lang="en-US"/>
                    </a:p>
                  </a:txBody>
                  <a:tcPr/>
                </a:tc>
                <a:tc>
                  <a:txBody>
                    <a:bodyPr/>
                    <a:lstStyle/>
                    <a:p>
                      <a:pPr algn="ctr"/>
                      <a:r>
                        <a:rPr lang="en-US" sz="11500" b="1" dirty="0">
                          <a:solidFill>
                            <a:srgbClr val="D9D9D9"/>
                          </a:solidFill>
                          <a:latin typeface="Arial" panose="020B0604020202020204" pitchFamily="34" charset="0"/>
                          <a:cs typeface="Arial" panose="020B0604020202020204" pitchFamily="34" charset="0"/>
                        </a:rPr>
                        <a:t>F5</a:t>
                      </a:r>
                      <a:r>
                        <a:rPr lang="en-US" sz="2400" baseline="0" dirty="0">
                          <a:solidFill>
                            <a:srgbClr val="D9D9D9"/>
                          </a:solidFill>
                          <a:latin typeface="Arial" panose="020B0604020202020204" pitchFamily="34" charset="0"/>
                          <a:cs typeface="Arial" panose="020B0604020202020204" pitchFamily="34" charset="0"/>
                        </a:rPr>
                        <a:t> </a:t>
                      </a:r>
                      <a:endParaRPr lang="en-US" sz="8600" dirty="0"/>
                    </a:p>
                  </a:txBody>
                  <a:tcPr marL="182880" marT="137160" anchor="ctr">
                    <a:solidFill>
                      <a:schemeClr val="tx1">
                        <a:lumMod val="95000"/>
                        <a:lumOff val="5000"/>
                      </a:schemeClr>
                    </a:solidFill>
                  </a:tcPr>
                </a:tc>
                <a:extLst>
                  <a:ext uri="{0D108BD9-81ED-4DB2-BD59-A6C34878D82A}">
                    <a16:rowId xmlns:a16="http://schemas.microsoft.com/office/drawing/2014/main" val="10006"/>
                  </a:ext>
                </a:extLst>
              </a:tr>
              <a:tr h="1743746">
                <a:tc gridSpan="3">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900" b="1" noProof="0" dirty="0">
                          <a:solidFill>
                            <a:srgbClr val="FFC000"/>
                          </a:solidFill>
                          <a:latin typeface="Arial"/>
                          <a:cs typeface="Arial"/>
                        </a:rPr>
                        <a:t>How to present your poster</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a:cs typeface="Arial"/>
                        </a:rPr>
                        <a:t>When you finish designing your poster and are ready to virtually present it, follow the conference organizers' instructions. </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a:cs typeface="Arial"/>
                      </a:endParaRPr>
                    </a:p>
                  </a:txBody>
                  <a:tcPr marL="182880" marT="137160">
                    <a:solidFill>
                      <a:srgbClr val="01010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r h="8073404">
                <a:tc gridSpan="3">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3200" b="1" noProof="0" dirty="0">
                          <a:solidFill>
                            <a:srgbClr val="FFC000"/>
                          </a:solidFill>
                          <a:latin typeface="Arial"/>
                          <a:cs typeface="Arial"/>
                        </a:rPr>
                        <a:t>Publish, present virtually, share, and discuss!</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0" noProof="0" dirty="0">
                          <a:solidFill>
                            <a:schemeClr val="bg1"/>
                          </a:solidFill>
                          <a:latin typeface="Arial"/>
                          <a:cs typeface="Arial"/>
                        </a:rPr>
                        <a:t>Submit your poster and add it to the Research Poster Virtual Library.</a:t>
                      </a:r>
                      <a:br>
                        <a:rPr lang="en-US" sz="2400" b="0" noProof="0" dirty="0">
                          <a:solidFill>
                            <a:srgbClr val="FFC000"/>
                          </a:solidFill>
                          <a:latin typeface="Arial"/>
                          <a:cs typeface="Arial"/>
                        </a:rPr>
                      </a:br>
                      <a:br>
                        <a:rPr lang="en-US" sz="2400" b="0" noProof="0" dirty="0">
                          <a:solidFill>
                            <a:srgbClr val="FFC000"/>
                          </a:solidFill>
                          <a:latin typeface="Arial"/>
                          <a:cs typeface="Arial"/>
                        </a:rPr>
                      </a:br>
                      <a:r>
                        <a:rPr lang="en-US" sz="2400" b="1" noProof="0" dirty="0">
                          <a:solidFill>
                            <a:srgbClr val="FFC000"/>
                          </a:solidFill>
                          <a:latin typeface="Arial"/>
                          <a:cs typeface="Arial"/>
                        </a:rPr>
                        <a:t>Continuous global reach</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0" noProof="0" dirty="0">
                          <a:solidFill>
                            <a:schemeClr val="bg1"/>
                          </a:solidFill>
                          <a:latin typeface="Arial"/>
                          <a:cs typeface="Arial"/>
                        </a:rPr>
                        <a:t>Share your research with thousands of students, educators, scientists, and researchers from all over the United States and the World.</a:t>
                      </a:r>
                    </a:p>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b="0" noProof="0" dirty="0">
                        <a:solidFill>
                          <a:srgbClr val="FFC000"/>
                        </a:solidFill>
                        <a:latin typeface="Arial"/>
                        <a:cs typeface="Arial"/>
                      </a:endParaRPr>
                    </a:p>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a:cs typeface="Arial"/>
                        </a:rPr>
                        <a:t>Full-featured poster showcase included</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0" noProof="0" dirty="0">
                          <a:solidFill>
                            <a:schemeClr val="bg1"/>
                          </a:solidFill>
                          <a:latin typeface="Arial"/>
                          <a:cs typeface="Arial"/>
                        </a:rPr>
                        <a:t>Present your poster on a  professional full-featured and customizable web page that includes full screen functions, social sharing, your own discussion board, private contact form, narration and more.</a:t>
                      </a:r>
                    </a:p>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b="0" noProof="0" dirty="0">
                        <a:solidFill>
                          <a:srgbClr val="FFC000"/>
                        </a:solidFill>
                        <a:latin typeface="Arial"/>
                        <a:cs typeface="Arial"/>
                      </a:endParaRPr>
                    </a:p>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a:cs typeface="Arial"/>
                        </a:rPr>
                        <a:t>Convenience for presenter groups and conference coordinators </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0" noProof="0" dirty="0">
                          <a:solidFill>
                            <a:schemeClr val="bg1"/>
                          </a:solidFill>
                          <a:latin typeface="Arial"/>
                          <a:cs typeface="Arial"/>
                        </a:rPr>
                        <a:t>Published posters can easily be presented at virtual conferences. Perfect solution for organizers of meetings and conferences.</a:t>
                      </a:r>
                      <a:br>
                        <a:rPr lang="en-US" sz="2400" b="0" noProof="0" dirty="0">
                          <a:solidFill>
                            <a:srgbClr val="FFC000"/>
                          </a:solidFill>
                          <a:latin typeface="Arial"/>
                          <a:cs typeface="Arial"/>
                        </a:rPr>
                      </a:br>
                      <a:endParaRPr lang="en-US" sz="2400" b="0" noProof="0" dirty="0">
                        <a:solidFill>
                          <a:srgbClr val="FFC000"/>
                        </a:solidFill>
                        <a:latin typeface="Arial"/>
                        <a:cs typeface="Arial"/>
                      </a:endParaRPr>
                    </a:p>
                    <a:p>
                      <a:pPr marL="0" marR="0" lvl="0" indent="0" algn="l" defTabSz="1518341" rtl="0" eaLnBrk="1" fontAlgn="auto" latinLnBrk="0" hangingPunct="1">
                        <a:lnSpc>
                          <a:spcPct val="100000"/>
                        </a:lnSpc>
                        <a:spcBef>
                          <a:spcPts val="0"/>
                        </a:spcBef>
                        <a:spcAft>
                          <a:spcPts val="0"/>
                        </a:spcAft>
                        <a:buClrTx/>
                        <a:buSzTx/>
                        <a:buFontTx/>
                        <a:buNone/>
                        <a:tabLst/>
                        <a:defRPr/>
                      </a:pPr>
                      <a:r>
                        <a:rPr lang="en-US" sz="2900" b="1" noProof="0" dirty="0">
                          <a:solidFill>
                            <a:srgbClr val="FFC000"/>
                          </a:solidFill>
                          <a:latin typeface="Arial"/>
                          <a:cs typeface="Arial"/>
                        </a:rPr>
                        <a:t>https://</a:t>
                      </a:r>
                      <a:r>
                        <a:rPr lang="en-US" sz="2900" b="1" noProof="0" dirty="0" err="1">
                          <a:solidFill>
                            <a:srgbClr val="FFC000"/>
                          </a:solidFill>
                          <a:latin typeface="Arial"/>
                          <a:cs typeface="Arial"/>
                        </a:rPr>
                        <a:t>www.PosterPresentations.com</a:t>
                      </a:r>
                      <a:r>
                        <a:rPr lang="en-US" sz="2900" b="1" noProof="0" dirty="0">
                          <a:solidFill>
                            <a:srgbClr val="FFC000"/>
                          </a:solidFill>
                          <a:latin typeface="Arial"/>
                          <a:cs typeface="Arial"/>
                        </a:rPr>
                        <a:t>/research</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1" noProof="0" dirty="0">
                        <a:solidFill>
                          <a:srgbClr val="FFC000"/>
                        </a:solidFill>
                        <a:latin typeface="Arial"/>
                        <a:cs typeface="Arial"/>
                      </a:endParaRPr>
                    </a:p>
                  </a:txBody>
                  <a:tcPr marL="182880" marT="137160">
                    <a:solidFill>
                      <a:srgbClr val="003366"/>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48051497"/>
                  </a:ext>
                </a:extLst>
              </a:tr>
              <a:tr h="1176075">
                <a:tc gridSpan="3">
                  <a:txBody>
                    <a:bodyPr/>
                    <a:lstStyle/>
                    <a:p>
                      <a:endParaRPr lang="en-US" sz="2400" dirty="0">
                        <a:solidFill>
                          <a:srgbClr val="1F3A4E"/>
                        </a:solidFill>
                      </a:endParaRPr>
                    </a:p>
                  </a:txBody>
                  <a:tcPr marL="182880" marT="137160">
                    <a:blipFill dpi="0" rotWithShape="1">
                      <a:blip r:embed="rId11">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8"/>
                  </a:ext>
                </a:extLst>
              </a:tr>
              <a:tr h="1500444">
                <a:tc>
                  <a:txBody>
                    <a:bodyPr/>
                    <a:lstStyle/>
                    <a:p>
                      <a:pPr>
                        <a:lnSpc>
                          <a:spcPts val="2600"/>
                        </a:lnSpc>
                      </a:pPr>
                      <a:r>
                        <a:rPr lang="en-US" sz="2100" dirty="0">
                          <a:solidFill>
                            <a:schemeClr val="bg1">
                              <a:lumMod val="85000"/>
                            </a:schemeClr>
                          </a:solidFill>
                          <a:latin typeface="Arial"/>
                          <a:cs typeface="Arial"/>
                        </a:rPr>
                        <a:t>© 2020</a:t>
                      </a:r>
                      <a:r>
                        <a:rPr lang="en-US" sz="2100" baseline="0" dirty="0">
                          <a:solidFill>
                            <a:schemeClr val="bg1">
                              <a:lumMod val="85000"/>
                            </a:schemeClr>
                          </a:solidFill>
                          <a:latin typeface="Arial"/>
                          <a:cs typeface="Arial"/>
                        </a:rPr>
                        <a:t> </a:t>
                      </a:r>
                      <a:r>
                        <a:rPr lang="en-US" sz="2100" dirty="0" err="1">
                          <a:solidFill>
                            <a:schemeClr val="bg1">
                              <a:lumMod val="85000"/>
                            </a:schemeClr>
                          </a:solidFill>
                          <a:latin typeface="Arial"/>
                          <a:cs typeface="Arial"/>
                        </a:rPr>
                        <a:t>PosterPresentations.com</a:t>
                      </a:r>
                      <a:br>
                        <a:rPr lang="en-US" sz="2100" dirty="0">
                          <a:solidFill>
                            <a:schemeClr val="bg1">
                              <a:lumMod val="85000"/>
                            </a:schemeClr>
                          </a:solidFill>
                          <a:latin typeface="Arial"/>
                          <a:cs typeface="Arial"/>
                        </a:rPr>
                      </a:br>
                      <a:r>
                        <a:rPr lang="en-US" sz="2100" dirty="0">
                          <a:solidFill>
                            <a:schemeClr val="bg1">
                              <a:lumMod val="85000"/>
                            </a:schemeClr>
                          </a:solidFill>
                          <a:latin typeface="Arial"/>
                          <a:cs typeface="Arial"/>
                        </a:rPr>
                        <a:t>2117 Fourth Street ,</a:t>
                      </a:r>
                      <a:r>
                        <a:rPr lang="en-US" sz="2100" baseline="0" dirty="0">
                          <a:solidFill>
                            <a:schemeClr val="bg1">
                              <a:lumMod val="85000"/>
                            </a:schemeClr>
                          </a:solidFill>
                          <a:latin typeface="Arial"/>
                          <a:cs typeface="Arial"/>
                        </a:rPr>
                        <a:t> STE C        </a:t>
                      </a:r>
                    </a:p>
                    <a:p>
                      <a:pPr>
                        <a:lnSpc>
                          <a:spcPts val="2600"/>
                        </a:lnSpc>
                      </a:pPr>
                      <a:r>
                        <a:rPr lang="en-US" sz="2100" baseline="0" dirty="0">
                          <a:solidFill>
                            <a:schemeClr val="bg1">
                              <a:lumMod val="85000"/>
                            </a:schemeClr>
                          </a:solidFill>
                          <a:latin typeface="Arial"/>
                          <a:cs typeface="Arial"/>
                        </a:rPr>
                        <a:t>Berkeley CA 94710 USA</a:t>
                      </a:r>
                      <a:endParaRPr lang="en-US" sz="2100" dirty="0">
                        <a:solidFill>
                          <a:schemeClr val="bg1">
                            <a:lumMod val="85000"/>
                          </a:schemeClr>
                        </a:solidFill>
                        <a:latin typeface="Arial"/>
                        <a:cs typeface="Arial"/>
                      </a:endParaRPr>
                    </a:p>
                  </a:txBody>
                  <a:tcPr marL="182880" marT="137160">
                    <a:solidFill>
                      <a:srgbClr val="010101"/>
                    </a:solidFill>
                  </a:tcPr>
                </a:tc>
                <a:tc gridSpan="2">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400" b="1" dirty="0">
                          <a:solidFill>
                            <a:srgbClr val="D0D0D0"/>
                          </a:solidFill>
                          <a:latin typeface="Arial"/>
                          <a:cs typeface="Arial"/>
                        </a:rPr>
                        <a:t>For complete tutorials</a:t>
                      </a:r>
                      <a:r>
                        <a:rPr lang="en-US" sz="2400" b="1" baseline="0" dirty="0">
                          <a:solidFill>
                            <a:srgbClr val="D0D0D0"/>
                          </a:solidFill>
                          <a:latin typeface="Arial"/>
                          <a:cs typeface="Arial"/>
                        </a:rPr>
                        <a:t> visit:</a:t>
                      </a:r>
                    </a:p>
                    <a:p>
                      <a:pPr marL="0" marR="0" indent="0" algn="l" defTabSz="4388900" rtl="0" eaLnBrk="1" fontAlgn="auto" latinLnBrk="0" hangingPunct="1">
                        <a:lnSpc>
                          <a:spcPct val="100000"/>
                        </a:lnSpc>
                        <a:spcBef>
                          <a:spcPts val="0"/>
                        </a:spcBef>
                        <a:spcAft>
                          <a:spcPts val="0"/>
                        </a:spcAft>
                        <a:buClrTx/>
                        <a:buSzTx/>
                        <a:buFontTx/>
                        <a:buNone/>
                        <a:tabLst/>
                        <a:defRPr/>
                      </a:pPr>
                      <a:r>
                        <a:rPr lang="en-US" sz="1800" b="1" dirty="0">
                          <a:solidFill>
                            <a:srgbClr val="FFC000"/>
                          </a:solidFill>
                          <a:latin typeface="Arial"/>
                          <a:cs typeface="Arial"/>
                        </a:rPr>
                        <a:t>https://</a:t>
                      </a:r>
                      <a:r>
                        <a:rPr lang="en-US" sz="1800" b="1" dirty="0" err="1">
                          <a:solidFill>
                            <a:srgbClr val="FFC000"/>
                          </a:solidFill>
                          <a:latin typeface="Arial"/>
                          <a:cs typeface="Arial"/>
                        </a:rPr>
                        <a:t>www.posterpresentations.com</a:t>
                      </a:r>
                      <a:r>
                        <a:rPr lang="en-US" sz="1800" b="1" dirty="0">
                          <a:solidFill>
                            <a:srgbClr val="FFC000"/>
                          </a:solidFill>
                          <a:latin typeface="Arial"/>
                          <a:cs typeface="Arial"/>
                        </a:rPr>
                        <a:t>/</a:t>
                      </a:r>
                      <a:r>
                        <a:rPr lang="en-US" sz="1800" b="1" dirty="0" err="1">
                          <a:solidFill>
                            <a:srgbClr val="FFC000"/>
                          </a:solidFill>
                          <a:latin typeface="Arial"/>
                          <a:cs typeface="Arial"/>
                        </a:rPr>
                        <a:t>helpdesk.html</a:t>
                      </a:r>
                      <a:endParaRPr lang="en-US" sz="1800" dirty="0">
                        <a:solidFill>
                          <a:schemeClr val="bg1">
                            <a:lumMod val="85000"/>
                          </a:schemeClr>
                        </a:solidFill>
                        <a:latin typeface="Arial"/>
                        <a:cs typeface="Arial"/>
                      </a:endParaRPr>
                    </a:p>
                  </a:txBody>
                  <a:tcPr marL="182880" marT="137160">
                    <a:solidFill>
                      <a:srgbClr val="010101"/>
                    </a:solidFill>
                  </a:tcPr>
                </a:tc>
                <a:tc hMerge="1">
                  <a:txBody>
                    <a:bodyPr/>
                    <a:lstStyle/>
                    <a:p>
                      <a:endParaRPr lang="en-US"/>
                    </a:p>
                  </a:txBody>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941000801"/>
      </p:ext>
    </p:extLst>
  </p:cSld>
  <p:clrMap bg1="lt1" tx1="dk1" bg2="lt2" tx2="dk2" accent1="accent1" accent2="accent2" accent3="accent3" accent4="accent4" accent5="accent5" accent6="accent6" hlink="hlink" folHlink="folHlink"/>
  <p:sldLayoutIdLst>
    <p:sldLayoutId id="2147483654" r:id="rId1"/>
  </p:sldLayoutIdLst>
  <p:txStyles>
    <p:titleStyle>
      <a:lvl1pPr algn="ctr" defTabSz="7802411" rtl="0" eaLnBrk="1" latinLnBrk="0" hangingPunct="1">
        <a:spcBef>
          <a:spcPct val="0"/>
        </a:spcBef>
        <a:buNone/>
        <a:defRPr sz="15645" kern="1200">
          <a:solidFill>
            <a:schemeClr val="bg1"/>
          </a:solidFill>
          <a:latin typeface="Trebuchet MS" pitchFamily="34" charset="0"/>
          <a:ea typeface="+mj-ea"/>
          <a:cs typeface="+mj-cs"/>
        </a:defRPr>
      </a:lvl1pPr>
    </p:titleStyle>
    <p:bodyStyle>
      <a:lvl1pPr marL="1354653" indent="-1354653" algn="l" defTabSz="7802411" rtl="0" eaLnBrk="1" latinLnBrk="0" hangingPunct="1">
        <a:spcBef>
          <a:spcPct val="20000"/>
        </a:spcBef>
        <a:buFont typeface="Arial" pitchFamily="34" charset="0"/>
        <a:buChar char="•"/>
        <a:tabLst/>
        <a:defRPr sz="8533" kern="1200">
          <a:solidFill>
            <a:schemeClr val="tx1"/>
          </a:solidFill>
          <a:latin typeface="+mn-lt"/>
          <a:ea typeface="+mn-ea"/>
          <a:cs typeface="+mn-cs"/>
        </a:defRPr>
      </a:lvl1pPr>
      <a:lvl2pPr marL="1354653" indent="-1354653" algn="l" defTabSz="7802411" rtl="0" eaLnBrk="1" latinLnBrk="0" hangingPunct="1">
        <a:spcBef>
          <a:spcPct val="20000"/>
        </a:spcBef>
        <a:buFont typeface="Arial" pitchFamily="34" charset="0"/>
        <a:buChar char="–"/>
        <a:tabLst/>
        <a:defRPr sz="7110" kern="1200">
          <a:solidFill>
            <a:schemeClr val="tx1"/>
          </a:solidFill>
          <a:latin typeface="+mn-lt"/>
          <a:ea typeface="+mn-ea"/>
          <a:cs typeface="+mn-cs"/>
        </a:defRPr>
      </a:lvl2pPr>
      <a:lvl3pPr marL="1354653" indent="-1354653" algn="l" defTabSz="7802411" rtl="0" eaLnBrk="1" latinLnBrk="0" hangingPunct="1">
        <a:spcBef>
          <a:spcPct val="20000"/>
        </a:spcBef>
        <a:buFont typeface="Arial" pitchFamily="34" charset="0"/>
        <a:buChar char="•"/>
        <a:tabLst/>
        <a:defRPr sz="5690" kern="1200">
          <a:solidFill>
            <a:schemeClr val="tx1"/>
          </a:solidFill>
          <a:latin typeface="+mn-lt"/>
          <a:ea typeface="+mn-ea"/>
          <a:cs typeface="+mn-cs"/>
        </a:defRPr>
      </a:lvl3pPr>
      <a:lvl4pPr marL="1354653" indent="-1354653" algn="l" defTabSz="7802411" rtl="0" eaLnBrk="1" latinLnBrk="0" hangingPunct="1">
        <a:spcBef>
          <a:spcPct val="20000"/>
        </a:spcBef>
        <a:buFont typeface="Arial" pitchFamily="34" charset="0"/>
        <a:buChar char="–"/>
        <a:tabLst/>
        <a:defRPr sz="4267" kern="1200">
          <a:solidFill>
            <a:schemeClr val="tx1"/>
          </a:solidFill>
          <a:latin typeface="+mn-lt"/>
          <a:ea typeface="+mn-ea"/>
          <a:cs typeface="+mn-cs"/>
        </a:defRPr>
      </a:lvl4pPr>
      <a:lvl5pPr marL="1354653" indent="-1354653" algn="l" defTabSz="7802411" rtl="0" eaLnBrk="1" latinLnBrk="0" hangingPunct="1">
        <a:spcBef>
          <a:spcPct val="20000"/>
        </a:spcBef>
        <a:buFont typeface="Arial" pitchFamily="34" charset="0"/>
        <a:buChar char="»"/>
        <a:tabLst/>
        <a:defRPr sz="4267" kern="1200">
          <a:solidFill>
            <a:schemeClr val="tx1"/>
          </a:solidFill>
          <a:latin typeface="+mn-lt"/>
          <a:ea typeface="+mn-ea"/>
          <a:cs typeface="+mn-cs"/>
        </a:defRPr>
      </a:lvl5pPr>
      <a:lvl6pPr marL="21456635"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6pPr>
      <a:lvl7pPr marL="25357837"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7pPr>
      <a:lvl8pPr marL="29259046"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8pPr>
      <a:lvl9pPr marL="33160251"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9pPr>
    </p:bodyStyle>
    <p:otherStyle>
      <a:defPPr>
        <a:defRPr lang="en-US"/>
      </a:defPPr>
      <a:lvl1pPr marL="0" algn="l" defTabSz="7802411" rtl="0" eaLnBrk="1" latinLnBrk="0" hangingPunct="1">
        <a:defRPr sz="15288" kern="1200">
          <a:solidFill>
            <a:schemeClr val="tx1"/>
          </a:solidFill>
          <a:latin typeface="+mn-lt"/>
          <a:ea typeface="+mn-ea"/>
          <a:cs typeface="+mn-cs"/>
        </a:defRPr>
      </a:lvl1pPr>
      <a:lvl2pPr marL="3901210" algn="l" defTabSz="7802411" rtl="0" eaLnBrk="1" latinLnBrk="0" hangingPunct="1">
        <a:defRPr sz="15288" kern="1200">
          <a:solidFill>
            <a:schemeClr val="tx1"/>
          </a:solidFill>
          <a:latin typeface="+mn-lt"/>
          <a:ea typeface="+mn-ea"/>
          <a:cs typeface="+mn-cs"/>
        </a:defRPr>
      </a:lvl2pPr>
      <a:lvl3pPr marL="7802411" algn="l" defTabSz="7802411" rtl="0" eaLnBrk="1" latinLnBrk="0" hangingPunct="1">
        <a:defRPr sz="15288" kern="1200">
          <a:solidFill>
            <a:schemeClr val="tx1"/>
          </a:solidFill>
          <a:latin typeface="+mn-lt"/>
          <a:ea typeface="+mn-ea"/>
          <a:cs typeface="+mn-cs"/>
        </a:defRPr>
      </a:lvl3pPr>
      <a:lvl4pPr marL="11703619" algn="l" defTabSz="7802411" rtl="0" eaLnBrk="1" latinLnBrk="0" hangingPunct="1">
        <a:defRPr sz="15288" kern="1200">
          <a:solidFill>
            <a:schemeClr val="tx1"/>
          </a:solidFill>
          <a:latin typeface="+mn-lt"/>
          <a:ea typeface="+mn-ea"/>
          <a:cs typeface="+mn-cs"/>
        </a:defRPr>
      </a:lvl4pPr>
      <a:lvl5pPr marL="15604826" algn="l" defTabSz="7802411" rtl="0" eaLnBrk="1" latinLnBrk="0" hangingPunct="1">
        <a:defRPr sz="15288" kern="1200">
          <a:solidFill>
            <a:schemeClr val="tx1"/>
          </a:solidFill>
          <a:latin typeface="+mn-lt"/>
          <a:ea typeface="+mn-ea"/>
          <a:cs typeface="+mn-cs"/>
        </a:defRPr>
      </a:lvl5pPr>
      <a:lvl6pPr marL="19506030" algn="l" defTabSz="7802411" rtl="0" eaLnBrk="1" latinLnBrk="0" hangingPunct="1">
        <a:defRPr sz="15288" kern="1200">
          <a:solidFill>
            <a:schemeClr val="tx1"/>
          </a:solidFill>
          <a:latin typeface="+mn-lt"/>
          <a:ea typeface="+mn-ea"/>
          <a:cs typeface="+mn-cs"/>
        </a:defRPr>
      </a:lvl6pPr>
      <a:lvl7pPr marL="23407240" algn="l" defTabSz="7802411" rtl="0" eaLnBrk="1" latinLnBrk="0" hangingPunct="1">
        <a:defRPr sz="15288" kern="1200">
          <a:solidFill>
            <a:schemeClr val="tx1"/>
          </a:solidFill>
          <a:latin typeface="+mn-lt"/>
          <a:ea typeface="+mn-ea"/>
          <a:cs typeface="+mn-cs"/>
        </a:defRPr>
      </a:lvl7pPr>
      <a:lvl8pPr marL="27308442" algn="l" defTabSz="7802411" rtl="0" eaLnBrk="1" latinLnBrk="0" hangingPunct="1">
        <a:defRPr sz="15288" kern="1200">
          <a:solidFill>
            <a:schemeClr val="tx1"/>
          </a:solidFill>
          <a:latin typeface="+mn-lt"/>
          <a:ea typeface="+mn-ea"/>
          <a:cs typeface="+mn-cs"/>
        </a:defRPr>
      </a:lvl8pPr>
      <a:lvl9pPr marL="31209651" algn="l" defTabSz="7802411" rtl="0" eaLnBrk="1" latinLnBrk="0" hangingPunct="1">
        <a:defRPr sz="15288"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1">
                <a:lumMod val="20000"/>
                <a:lumOff val="80000"/>
              </a:schemeClr>
            </a:gs>
            <a:gs pos="99000">
              <a:schemeClr val="accent1">
                <a:lumMod val="20000"/>
                <a:lumOff val="80000"/>
              </a:schemeClr>
            </a:gs>
          </a:gsLst>
          <a:lin ang="5400000" scaled="1"/>
          <a:tileRect/>
        </a:gradFill>
        <a:effectLst/>
      </p:bgPr>
    </p:bg>
    <p:spTree>
      <p:nvGrpSpPr>
        <p:cNvPr id="1" name=""/>
        <p:cNvGrpSpPr/>
        <p:nvPr/>
      </p:nvGrpSpPr>
      <p:grpSpPr>
        <a:xfrm>
          <a:off x="0" y="0"/>
          <a:ext cx="0" cy="0"/>
          <a:chOff x="0" y="0"/>
          <a:chExt cx="0" cy="0"/>
        </a:xfrm>
      </p:grpSpPr>
      <p:sp>
        <p:nvSpPr>
          <p:cNvPr id="10" name="Rectangle 36">
            <a:extLst>
              <a:ext uri="{FF2B5EF4-FFF2-40B4-BE49-F238E27FC236}">
                <a16:creationId xmlns:a16="http://schemas.microsoft.com/office/drawing/2014/main" id="{B82F2237-BAB6-704C-82F3-FA64CC22DF29}"/>
              </a:ext>
            </a:extLst>
          </p:cNvPr>
          <p:cNvSpPr>
            <a:spLocks noChangeArrowheads="1"/>
          </p:cNvSpPr>
          <p:nvPr userDrawn="1"/>
        </p:nvSpPr>
        <p:spPr bwMode="auto">
          <a:xfrm>
            <a:off x="0" y="14098"/>
            <a:ext cx="43891200" cy="4172264"/>
          </a:xfrm>
          <a:prstGeom prst="rect">
            <a:avLst/>
          </a:prstGeom>
          <a:solidFill>
            <a:schemeClr val="accent1"/>
          </a:solidFill>
          <a:ln w="9525">
            <a:noFill/>
            <a:miter lim="800000"/>
            <a:headEnd/>
            <a:tailEnd/>
          </a:ln>
          <a:effectLst/>
        </p:spPr>
        <p:txBody>
          <a:bodyPr wrap="none" lIns="162554" tIns="81277" rIns="162554" bIns="81277" anchor="ctr"/>
          <a:lstStyle/>
          <a:p>
            <a:pPr>
              <a:defRPr/>
            </a:pPr>
            <a:endParaRPr lang="en-US" sz="8736" dirty="0"/>
          </a:p>
        </p:txBody>
      </p:sp>
      <p:sp>
        <p:nvSpPr>
          <p:cNvPr id="12" name="Text Box 14">
            <a:extLst>
              <a:ext uri="{FF2B5EF4-FFF2-40B4-BE49-F238E27FC236}">
                <a16:creationId xmlns:a16="http://schemas.microsoft.com/office/drawing/2014/main" id="{4FAAEDB7-9BBE-8D43-950B-E1D906765494}"/>
              </a:ext>
            </a:extLst>
          </p:cNvPr>
          <p:cNvSpPr txBox="1">
            <a:spLocks noChangeArrowheads="1"/>
          </p:cNvSpPr>
          <p:nvPr userDrawn="1"/>
        </p:nvSpPr>
        <p:spPr bwMode="auto">
          <a:xfrm>
            <a:off x="640080" y="32214790"/>
            <a:ext cx="5182176" cy="523644"/>
          </a:xfrm>
          <a:prstGeom prst="rect">
            <a:avLst/>
          </a:prstGeom>
          <a:noFill/>
          <a:ln w="9525">
            <a:noFill/>
            <a:miter lim="800000"/>
            <a:headEnd/>
            <a:tailEnd/>
          </a:ln>
          <a:effectLst/>
        </p:spPr>
        <p:txBody>
          <a:bodyPr wrap="square" lIns="162246" tIns="81109" rIns="162246" bIns="81109">
            <a:spAutoFit/>
          </a:bodyPr>
          <a:lstStyle/>
          <a:p>
            <a:pPr eaLnBrk="0" hangingPunct="0">
              <a:lnSpc>
                <a:spcPct val="65000"/>
              </a:lnSpc>
              <a:spcBef>
                <a:spcPct val="50000"/>
              </a:spcBef>
              <a:defRPr/>
            </a:pPr>
            <a:r>
              <a:rPr lang="en-US" sz="700" b="1" dirty="0">
                <a:solidFill>
                  <a:schemeClr val="bg1">
                    <a:lumMod val="75000"/>
                  </a:schemeClr>
                </a:solidFill>
                <a:latin typeface="Arial" charset="0"/>
              </a:rPr>
              <a:t>RESEARCH POSTER PRESENTATION TEMPLATE © 2019</a:t>
            </a:r>
          </a:p>
          <a:p>
            <a:pPr eaLnBrk="0" hangingPunct="0">
              <a:lnSpc>
                <a:spcPct val="65000"/>
              </a:lnSpc>
              <a:spcBef>
                <a:spcPct val="50000"/>
              </a:spcBef>
              <a:defRPr/>
            </a:pPr>
            <a:r>
              <a:rPr lang="en-US" sz="1600" b="1" dirty="0">
                <a:solidFill>
                  <a:schemeClr val="bg1">
                    <a:lumMod val="75000"/>
                  </a:schemeClr>
                </a:solidFill>
                <a:latin typeface="Arial" charset="0"/>
              </a:rPr>
              <a:t>www.PosterPresentations.com</a:t>
            </a:r>
          </a:p>
        </p:txBody>
      </p:sp>
      <p:cxnSp>
        <p:nvCxnSpPr>
          <p:cNvPr id="34" name="Straight Connector 33">
            <a:extLst>
              <a:ext uri="{FF2B5EF4-FFF2-40B4-BE49-F238E27FC236}">
                <a16:creationId xmlns:a16="http://schemas.microsoft.com/office/drawing/2014/main" id="{457BE808-A53B-994E-80E2-9E761219D543}"/>
              </a:ext>
            </a:extLst>
          </p:cNvPr>
          <p:cNvCxnSpPr>
            <a:cxnSpLocks/>
          </p:cNvCxnSpPr>
          <p:nvPr userDrawn="1"/>
        </p:nvCxnSpPr>
        <p:spPr>
          <a:xfrm>
            <a:off x="0" y="4169847"/>
            <a:ext cx="43891200" cy="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3" name="Rounded Rectangle 12">
            <a:extLst>
              <a:ext uri="{FF2B5EF4-FFF2-40B4-BE49-F238E27FC236}">
                <a16:creationId xmlns:a16="http://schemas.microsoft.com/office/drawing/2014/main" id="{42071E14-BFBA-5041-9B7B-1EAD5CCACC7D}"/>
              </a:ext>
            </a:extLst>
          </p:cNvPr>
          <p:cNvSpPr/>
          <p:nvPr userDrawn="1"/>
        </p:nvSpPr>
        <p:spPr>
          <a:xfrm>
            <a:off x="457198" y="4643562"/>
            <a:ext cx="10058400" cy="27432649"/>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736"/>
          </a:p>
        </p:txBody>
      </p:sp>
      <p:sp>
        <p:nvSpPr>
          <p:cNvPr id="18" name="Rounded Rectangle 17">
            <a:extLst>
              <a:ext uri="{FF2B5EF4-FFF2-40B4-BE49-F238E27FC236}">
                <a16:creationId xmlns:a16="http://schemas.microsoft.com/office/drawing/2014/main" id="{4128F8C5-8AC2-BE40-A83F-D9C512F88994}"/>
              </a:ext>
            </a:extLst>
          </p:cNvPr>
          <p:cNvSpPr/>
          <p:nvPr userDrawn="1"/>
        </p:nvSpPr>
        <p:spPr>
          <a:xfrm>
            <a:off x="33375600" y="4643562"/>
            <a:ext cx="10058400" cy="27432649"/>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736"/>
          </a:p>
        </p:txBody>
      </p:sp>
      <p:sp>
        <p:nvSpPr>
          <p:cNvPr id="19" name="Rounded Rectangle 18">
            <a:extLst>
              <a:ext uri="{FF2B5EF4-FFF2-40B4-BE49-F238E27FC236}">
                <a16:creationId xmlns:a16="http://schemas.microsoft.com/office/drawing/2014/main" id="{B721DE94-4EEC-9240-AF22-5C3C7AAC4669}"/>
              </a:ext>
            </a:extLst>
          </p:cNvPr>
          <p:cNvSpPr/>
          <p:nvPr userDrawn="1"/>
        </p:nvSpPr>
        <p:spPr>
          <a:xfrm>
            <a:off x="11427882" y="4643562"/>
            <a:ext cx="10061575" cy="27432649"/>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736"/>
          </a:p>
        </p:txBody>
      </p:sp>
      <p:sp>
        <p:nvSpPr>
          <p:cNvPr id="20" name="Rounded Rectangle 19">
            <a:extLst>
              <a:ext uri="{FF2B5EF4-FFF2-40B4-BE49-F238E27FC236}">
                <a16:creationId xmlns:a16="http://schemas.microsoft.com/office/drawing/2014/main" id="{681182F3-81E6-0A46-A2C3-461A26B01FE5}"/>
              </a:ext>
            </a:extLst>
          </p:cNvPr>
          <p:cNvSpPr/>
          <p:nvPr userDrawn="1"/>
        </p:nvSpPr>
        <p:spPr>
          <a:xfrm>
            <a:off x="22401741" y="4643562"/>
            <a:ext cx="10061575" cy="27432649"/>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736"/>
          </a:p>
        </p:txBody>
      </p:sp>
    </p:spTree>
    <p:extLst>
      <p:ext uri="{BB962C8B-B14F-4D97-AF65-F5344CB8AC3E}">
        <p14:creationId xmlns:p14="http://schemas.microsoft.com/office/powerpoint/2010/main" val="2324832553"/>
      </p:ext>
    </p:extLst>
  </p:cSld>
  <p:clrMap bg1="lt1" tx1="dk1" bg2="lt2" tx2="dk2" accent1="accent1" accent2="accent2" accent3="accent3" accent4="accent4" accent5="accent5" accent6="accent6" hlink="hlink" folHlink="folHlink"/>
  <p:sldLayoutIdLst>
    <p:sldLayoutId id="2147483656" r:id="rId1"/>
  </p:sldLayoutIdLst>
  <p:txStyles>
    <p:titleStyle>
      <a:lvl1pPr algn="ctr" defTabSz="7802411" rtl="0" eaLnBrk="1" latinLnBrk="0" hangingPunct="1">
        <a:spcBef>
          <a:spcPct val="0"/>
        </a:spcBef>
        <a:buNone/>
        <a:defRPr sz="15645" kern="1200">
          <a:solidFill>
            <a:schemeClr val="bg1"/>
          </a:solidFill>
          <a:latin typeface="Trebuchet MS" pitchFamily="34" charset="0"/>
          <a:ea typeface="+mj-ea"/>
          <a:cs typeface="+mj-cs"/>
        </a:defRPr>
      </a:lvl1pPr>
    </p:titleStyle>
    <p:bodyStyle>
      <a:lvl1pPr marL="1354653" indent="-1354653" algn="l" defTabSz="7802411" rtl="0" eaLnBrk="1" latinLnBrk="0" hangingPunct="1">
        <a:spcBef>
          <a:spcPct val="20000"/>
        </a:spcBef>
        <a:buFont typeface="Arial" pitchFamily="34" charset="0"/>
        <a:buChar char="•"/>
        <a:tabLst/>
        <a:defRPr sz="8533" kern="1200">
          <a:solidFill>
            <a:schemeClr val="tx1"/>
          </a:solidFill>
          <a:latin typeface="+mn-lt"/>
          <a:ea typeface="+mn-ea"/>
          <a:cs typeface="+mn-cs"/>
        </a:defRPr>
      </a:lvl1pPr>
      <a:lvl2pPr marL="1354653" indent="-1354653" algn="l" defTabSz="7802411" rtl="0" eaLnBrk="1" latinLnBrk="0" hangingPunct="1">
        <a:spcBef>
          <a:spcPct val="20000"/>
        </a:spcBef>
        <a:buFont typeface="Arial" pitchFamily="34" charset="0"/>
        <a:buChar char="–"/>
        <a:tabLst/>
        <a:defRPr sz="7110" kern="1200">
          <a:solidFill>
            <a:schemeClr val="tx1"/>
          </a:solidFill>
          <a:latin typeface="+mn-lt"/>
          <a:ea typeface="+mn-ea"/>
          <a:cs typeface="+mn-cs"/>
        </a:defRPr>
      </a:lvl2pPr>
      <a:lvl3pPr marL="1354653" indent="-1354653" algn="l" defTabSz="7802411" rtl="0" eaLnBrk="1" latinLnBrk="0" hangingPunct="1">
        <a:spcBef>
          <a:spcPct val="20000"/>
        </a:spcBef>
        <a:buFont typeface="Arial" pitchFamily="34" charset="0"/>
        <a:buChar char="•"/>
        <a:tabLst/>
        <a:defRPr sz="5690" kern="1200">
          <a:solidFill>
            <a:schemeClr val="tx1"/>
          </a:solidFill>
          <a:latin typeface="+mn-lt"/>
          <a:ea typeface="+mn-ea"/>
          <a:cs typeface="+mn-cs"/>
        </a:defRPr>
      </a:lvl3pPr>
      <a:lvl4pPr marL="1354653" indent="-1354653" algn="l" defTabSz="7802411" rtl="0" eaLnBrk="1" latinLnBrk="0" hangingPunct="1">
        <a:spcBef>
          <a:spcPct val="20000"/>
        </a:spcBef>
        <a:buFont typeface="Arial" pitchFamily="34" charset="0"/>
        <a:buChar char="–"/>
        <a:tabLst/>
        <a:defRPr sz="4267" kern="1200">
          <a:solidFill>
            <a:schemeClr val="tx1"/>
          </a:solidFill>
          <a:latin typeface="+mn-lt"/>
          <a:ea typeface="+mn-ea"/>
          <a:cs typeface="+mn-cs"/>
        </a:defRPr>
      </a:lvl4pPr>
      <a:lvl5pPr marL="1354653" indent="-1354653" algn="l" defTabSz="7802411" rtl="0" eaLnBrk="1" latinLnBrk="0" hangingPunct="1">
        <a:spcBef>
          <a:spcPct val="20000"/>
        </a:spcBef>
        <a:buFont typeface="Arial" pitchFamily="34" charset="0"/>
        <a:buChar char="»"/>
        <a:tabLst/>
        <a:defRPr sz="4267" kern="1200">
          <a:solidFill>
            <a:schemeClr val="tx1"/>
          </a:solidFill>
          <a:latin typeface="+mn-lt"/>
          <a:ea typeface="+mn-ea"/>
          <a:cs typeface="+mn-cs"/>
        </a:defRPr>
      </a:lvl5pPr>
      <a:lvl6pPr marL="21456635"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6pPr>
      <a:lvl7pPr marL="25357837"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7pPr>
      <a:lvl8pPr marL="29259046"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8pPr>
      <a:lvl9pPr marL="33160251"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9pPr>
    </p:bodyStyle>
    <p:otherStyle>
      <a:defPPr>
        <a:defRPr lang="en-US"/>
      </a:defPPr>
      <a:lvl1pPr marL="0" algn="l" defTabSz="7802411" rtl="0" eaLnBrk="1" latinLnBrk="0" hangingPunct="1">
        <a:defRPr sz="15288" kern="1200">
          <a:solidFill>
            <a:schemeClr val="tx1"/>
          </a:solidFill>
          <a:latin typeface="+mn-lt"/>
          <a:ea typeface="+mn-ea"/>
          <a:cs typeface="+mn-cs"/>
        </a:defRPr>
      </a:lvl1pPr>
      <a:lvl2pPr marL="3901210" algn="l" defTabSz="7802411" rtl="0" eaLnBrk="1" latinLnBrk="0" hangingPunct="1">
        <a:defRPr sz="15288" kern="1200">
          <a:solidFill>
            <a:schemeClr val="tx1"/>
          </a:solidFill>
          <a:latin typeface="+mn-lt"/>
          <a:ea typeface="+mn-ea"/>
          <a:cs typeface="+mn-cs"/>
        </a:defRPr>
      </a:lvl2pPr>
      <a:lvl3pPr marL="7802411" algn="l" defTabSz="7802411" rtl="0" eaLnBrk="1" latinLnBrk="0" hangingPunct="1">
        <a:defRPr sz="15288" kern="1200">
          <a:solidFill>
            <a:schemeClr val="tx1"/>
          </a:solidFill>
          <a:latin typeface="+mn-lt"/>
          <a:ea typeface="+mn-ea"/>
          <a:cs typeface="+mn-cs"/>
        </a:defRPr>
      </a:lvl3pPr>
      <a:lvl4pPr marL="11703619" algn="l" defTabSz="7802411" rtl="0" eaLnBrk="1" latinLnBrk="0" hangingPunct="1">
        <a:defRPr sz="15288" kern="1200">
          <a:solidFill>
            <a:schemeClr val="tx1"/>
          </a:solidFill>
          <a:latin typeface="+mn-lt"/>
          <a:ea typeface="+mn-ea"/>
          <a:cs typeface="+mn-cs"/>
        </a:defRPr>
      </a:lvl4pPr>
      <a:lvl5pPr marL="15604826" algn="l" defTabSz="7802411" rtl="0" eaLnBrk="1" latinLnBrk="0" hangingPunct="1">
        <a:defRPr sz="15288" kern="1200">
          <a:solidFill>
            <a:schemeClr val="tx1"/>
          </a:solidFill>
          <a:latin typeface="+mn-lt"/>
          <a:ea typeface="+mn-ea"/>
          <a:cs typeface="+mn-cs"/>
        </a:defRPr>
      </a:lvl5pPr>
      <a:lvl6pPr marL="19506030" algn="l" defTabSz="7802411" rtl="0" eaLnBrk="1" latinLnBrk="0" hangingPunct="1">
        <a:defRPr sz="15288" kern="1200">
          <a:solidFill>
            <a:schemeClr val="tx1"/>
          </a:solidFill>
          <a:latin typeface="+mn-lt"/>
          <a:ea typeface="+mn-ea"/>
          <a:cs typeface="+mn-cs"/>
        </a:defRPr>
      </a:lvl6pPr>
      <a:lvl7pPr marL="23407240" algn="l" defTabSz="7802411" rtl="0" eaLnBrk="1" latinLnBrk="0" hangingPunct="1">
        <a:defRPr sz="15288" kern="1200">
          <a:solidFill>
            <a:schemeClr val="tx1"/>
          </a:solidFill>
          <a:latin typeface="+mn-lt"/>
          <a:ea typeface="+mn-ea"/>
          <a:cs typeface="+mn-cs"/>
        </a:defRPr>
      </a:lvl7pPr>
      <a:lvl8pPr marL="27308442" algn="l" defTabSz="7802411" rtl="0" eaLnBrk="1" latinLnBrk="0" hangingPunct="1">
        <a:defRPr sz="15288" kern="1200">
          <a:solidFill>
            <a:schemeClr val="tx1"/>
          </a:solidFill>
          <a:latin typeface="+mn-lt"/>
          <a:ea typeface="+mn-ea"/>
          <a:cs typeface="+mn-cs"/>
        </a:defRPr>
      </a:lvl8pPr>
      <a:lvl9pPr marL="31209651" algn="l" defTabSz="7802411" rtl="0" eaLnBrk="1" latinLnBrk="0" hangingPunct="1">
        <a:defRPr sz="15288"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68F42AB-0B38-6240-B455-4EAD6491D21A}"/>
              </a:ext>
            </a:extLst>
          </p:cNvPr>
          <p:cNvSpPr>
            <a:spLocks noGrp="1"/>
          </p:cNvSpPr>
          <p:nvPr>
            <p:ph type="body" sz="quarter" idx="11"/>
          </p:nvPr>
        </p:nvSpPr>
        <p:spPr>
          <a:xfrm>
            <a:off x="10953750" y="1664721"/>
            <a:ext cx="21069300" cy="2394502"/>
          </a:xfrm>
        </p:spPr>
        <p:txBody>
          <a:bodyPr/>
          <a:lstStyle/>
          <a:p>
            <a:r>
              <a:rPr lang="en-US" sz="4400" i="1" dirty="0">
                <a:solidFill>
                  <a:schemeClr val="tx1"/>
                </a:solidFill>
              </a:rPr>
              <a:t>Name: Sakshi Bohra  Roll No.: 0334  Stream: Pharmaceutical Management</a:t>
            </a:r>
          </a:p>
          <a:p>
            <a:r>
              <a:rPr lang="en-US" sz="4400" i="1" dirty="0">
                <a:solidFill>
                  <a:schemeClr val="tx1"/>
                </a:solidFill>
              </a:rPr>
              <a:t>Name of Faculty Mentor: Dr. Sudhinder Singh Chouhan      </a:t>
            </a:r>
          </a:p>
          <a:p>
            <a:r>
              <a:rPr lang="en-US" sz="4400" i="1" dirty="0">
                <a:solidFill>
                  <a:schemeClr val="tx1"/>
                </a:solidFill>
              </a:rPr>
              <a:t>  Name of Industry Mentor: Rashi Khare</a:t>
            </a:r>
          </a:p>
        </p:txBody>
      </p:sp>
      <p:sp>
        <p:nvSpPr>
          <p:cNvPr id="4" name="Text Placeholder 3">
            <a:extLst>
              <a:ext uri="{FF2B5EF4-FFF2-40B4-BE49-F238E27FC236}">
                <a16:creationId xmlns:a16="http://schemas.microsoft.com/office/drawing/2014/main" id="{C92934C5-F417-4547-A178-F9454BBDDA4A}"/>
              </a:ext>
            </a:extLst>
          </p:cNvPr>
          <p:cNvSpPr>
            <a:spLocks noGrp="1"/>
          </p:cNvSpPr>
          <p:nvPr>
            <p:ph type="body" sz="quarter" idx="12"/>
          </p:nvPr>
        </p:nvSpPr>
        <p:spPr>
          <a:xfrm>
            <a:off x="6150140" y="194642"/>
            <a:ext cx="30907123" cy="1323439"/>
          </a:xfrm>
        </p:spPr>
        <p:txBody>
          <a:bodyPr/>
          <a:lstStyle/>
          <a:p>
            <a:r>
              <a:rPr lang="en-US" sz="8000" dirty="0"/>
              <a:t>DESKTOP ASSESSMENT OF GARBAGE FREE CITIES</a:t>
            </a:r>
          </a:p>
        </p:txBody>
      </p:sp>
      <p:sp>
        <p:nvSpPr>
          <p:cNvPr id="5" name="Text Placeholder 4">
            <a:extLst>
              <a:ext uri="{FF2B5EF4-FFF2-40B4-BE49-F238E27FC236}">
                <a16:creationId xmlns:a16="http://schemas.microsoft.com/office/drawing/2014/main" id="{03371DE7-DCBD-E143-8BC8-F10EEF67D84C}"/>
              </a:ext>
            </a:extLst>
          </p:cNvPr>
          <p:cNvSpPr>
            <a:spLocks noGrp="1"/>
          </p:cNvSpPr>
          <p:nvPr>
            <p:ph type="body" sz="quarter" idx="15"/>
          </p:nvPr>
        </p:nvSpPr>
        <p:spPr>
          <a:xfrm>
            <a:off x="456500" y="4997541"/>
            <a:ext cx="10059099" cy="707886"/>
          </a:xfrm>
          <a:solidFill>
            <a:schemeClr val="accent5">
              <a:lumMod val="60000"/>
              <a:lumOff val="40000"/>
            </a:schemeClr>
          </a:solidFill>
          <a:ln>
            <a:solidFill>
              <a:schemeClr val="tx1"/>
            </a:solidFill>
          </a:ln>
        </p:spPr>
        <p:txBody>
          <a:bodyPr/>
          <a:lstStyle/>
          <a:p>
            <a:r>
              <a:rPr lang="en-US" sz="4000" dirty="0">
                <a:solidFill>
                  <a:schemeClr val="tx2">
                    <a:lumMod val="50000"/>
                  </a:schemeClr>
                </a:solidFill>
                <a:latin typeface="Calibri" panose="020F0502020204030204" pitchFamily="34" charset="0"/>
                <a:cs typeface="Calibri" panose="020F0502020204030204" pitchFamily="34" charset="0"/>
              </a:rPr>
              <a:t>VISION AND MISSON:</a:t>
            </a:r>
          </a:p>
        </p:txBody>
      </p:sp>
      <p:sp>
        <p:nvSpPr>
          <p:cNvPr id="6" name="Text Placeholder 5">
            <a:extLst>
              <a:ext uri="{FF2B5EF4-FFF2-40B4-BE49-F238E27FC236}">
                <a16:creationId xmlns:a16="http://schemas.microsoft.com/office/drawing/2014/main" id="{A5DE1169-8E44-8344-A5CD-DA0F01E9245D}"/>
              </a:ext>
            </a:extLst>
          </p:cNvPr>
          <p:cNvSpPr>
            <a:spLocks noGrp="1"/>
          </p:cNvSpPr>
          <p:nvPr>
            <p:ph type="body" sz="quarter" idx="17"/>
          </p:nvPr>
        </p:nvSpPr>
        <p:spPr>
          <a:xfrm>
            <a:off x="520669" y="12503156"/>
            <a:ext cx="10059099" cy="707886"/>
          </a:xfrm>
          <a:solidFill>
            <a:schemeClr val="accent5">
              <a:lumMod val="60000"/>
              <a:lumOff val="40000"/>
            </a:schemeClr>
          </a:solidFill>
          <a:ln>
            <a:solidFill>
              <a:schemeClr val="tx1"/>
            </a:solidFill>
          </a:ln>
        </p:spPr>
        <p:txBody>
          <a:bodyPr/>
          <a:lstStyle/>
          <a:p>
            <a:r>
              <a:rPr lang="en-US" sz="4000" dirty="0">
                <a:solidFill>
                  <a:schemeClr val="tx2">
                    <a:lumMod val="50000"/>
                  </a:schemeClr>
                </a:solidFill>
                <a:latin typeface="Calibri" panose="020F0502020204030204" pitchFamily="34" charset="0"/>
                <a:cs typeface="Calibri" panose="020F0502020204030204" pitchFamily="34" charset="0"/>
              </a:rPr>
              <a:t>ABOUT PROJECT:</a:t>
            </a:r>
          </a:p>
        </p:txBody>
      </p:sp>
      <p:sp>
        <p:nvSpPr>
          <p:cNvPr id="7" name="Text Placeholder 6">
            <a:extLst>
              <a:ext uri="{FF2B5EF4-FFF2-40B4-BE49-F238E27FC236}">
                <a16:creationId xmlns:a16="http://schemas.microsoft.com/office/drawing/2014/main" id="{8A19A437-04D4-5F45-A616-3A5D998A1D8E}"/>
              </a:ext>
            </a:extLst>
          </p:cNvPr>
          <p:cNvSpPr>
            <a:spLocks noGrp="1"/>
          </p:cNvSpPr>
          <p:nvPr>
            <p:ph type="body" sz="quarter" idx="18"/>
          </p:nvPr>
        </p:nvSpPr>
        <p:spPr>
          <a:xfrm>
            <a:off x="11430000" y="4997540"/>
            <a:ext cx="10058400" cy="707886"/>
          </a:xfrm>
          <a:solidFill>
            <a:schemeClr val="accent5">
              <a:lumMod val="60000"/>
              <a:lumOff val="40000"/>
            </a:schemeClr>
          </a:solidFill>
          <a:ln>
            <a:solidFill>
              <a:schemeClr val="tx1"/>
            </a:solidFill>
          </a:ln>
        </p:spPr>
        <p:txBody>
          <a:bodyPr/>
          <a:lstStyle/>
          <a:p>
            <a:r>
              <a:rPr lang="en-US" sz="4000" dirty="0">
                <a:solidFill>
                  <a:schemeClr val="tx2">
                    <a:lumMod val="50000"/>
                  </a:schemeClr>
                </a:solidFill>
                <a:latin typeface="Calibri" panose="020F0502020204030204" pitchFamily="34" charset="0"/>
                <a:cs typeface="Calibri" panose="020F0502020204030204" pitchFamily="34" charset="0"/>
              </a:rPr>
              <a:t>BREIF HISTORY OF IQVIA:</a:t>
            </a:r>
          </a:p>
        </p:txBody>
      </p:sp>
      <p:sp>
        <p:nvSpPr>
          <p:cNvPr id="8" name="Text Placeholder 7">
            <a:extLst>
              <a:ext uri="{FF2B5EF4-FFF2-40B4-BE49-F238E27FC236}">
                <a16:creationId xmlns:a16="http://schemas.microsoft.com/office/drawing/2014/main" id="{527E62BD-C7ED-5840-AD8F-AB2265CC8F56}"/>
              </a:ext>
            </a:extLst>
          </p:cNvPr>
          <p:cNvSpPr>
            <a:spLocks noGrp="1"/>
          </p:cNvSpPr>
          <p:nvPr>
            <p:ph type="body" sz="quarter" idx="19"/>
          </p:nvPr>
        </p:nvSpPr>
        <p:spPr>
          <a:xfrm>
            <a:off x="22402800" y="4997539"/>
            <a:ext cx="10058400" cy="707886"/>
          </a:xfrm>
          <a:solidFill>
            <a:schemeClr val="accent5">
              <a:lumMod val="60000"/>
              <a:lumOff val="40000"/>
            </a:schemeClr>
          </a:solidFill>
          <a:ln>
            <a:solidFill>
              <a:schemeClr val="tx1"/>
            </a:solidFill>
          </a:ln>
        </p:spPr>
        <p:txBody>
          <a:bodyPr/>
          <a:lstStyle/>
          <a:p>
            <a:r>
              <a:rPr lang="en-US" sz="4000" dirty="0">
                <a:solidFill>
                  <a:schemeClr val="tx2">
                    <a:lumMod val="50000"/>
                  </a:schemeClr>
                </a:solidFill>
                <a:latin typeface="Calibri" panose="020F0502020204030204" pitchFamily="34" charset="0"/>
                <a:cs typeface="Calibri" panose="020F0502020204030204" pitchFamily="34" charset="0"/>
              </a:rPr>
              <a:t>IQVIA</a:t>
            </a:r>
            <a:r>
              <a:rPr lang="en-US" sz="4000" dirty="0">
                <a:solidFill>
                  <a:schemeClr val="tx2">
                    <a:lumMod val="50000"/>
                  </a:schemeClr>
                </a:solidFill>
              </a:rPr>
              <a:t> </a:t>
            </a:r>
            <a:r>
              <a:rPr lang="en-US" sz="4000" dirty="0">
                <a:solidFill>
                  <a:schemeClr val="tx2">
                    <a:lumMod val="50000"/>
                  </a:schemeClr>
                </a:solidFill>
                <a:latin typeface="Calibri" panose="020F0502020204030204" pitchFamily="34" charset="0"/>
                <a:cs typeface="Calibri" panose="020F0502020204030204" pitchFamily="34" charset="0"/>
              </a:rPr>
              <a:t>ORGANOGRAM</a:t>
            </a:r>
          </a:p>
        </p:txBody>
      </p:sp>
      <p:sp>
        <p:nvSpPr>
          <p:cNvPr id="9" name="Text Placeholder 8">
            <a:extLst>
              <a:ext uri="{FF2B5EF4-FFF2-40B4-BE49-F238E27FC236}">
                <a16:creationId xmlns:a16="http://schemas.microsoft.com/office/drawing/2014/main" id="{24A6263A-4C35-7147-8D90-4054A0A02347}"/>
              </a:ext>
            </a:extLst>
          </p:cNvPr>
          <p:cNvSpPr>
            <a:spLocks noGrp="1"/>
          </p:cNvSpPr>
          <p:nvPr>
            <p:ph type="body" sz="quarter" idx="20"/>
          </p:nvPr>
        </p:nvSpPr>
        <p:spPr>
          <a:xfrm>
            <a:off x="33375600" y="4997539"/>
            <a:ext cx="10058400" cy="1323439"/>
          </a:xfrm>
          <a:solidFill>
            <a:schemeClr val="accent5">
              <a:lumMod val="60000"/>
              <a:lumOff val="40000"/>
            </a:schemeClr>
          </a:solidFill>
          <a:ln>
            <a:solidFill>
              <a:schemeClr val="tx1"/>
            </a:solidFill>
          </a:ln>
        </p:spPr>
        <p:txBody>
          <a:bodyPr/>
          <a:lstStyle/>
          <a:p>
            <a:r>
              <a:rPr lang="en-US" sz="4000" dirty="0">
                <a:solidFill>
                  <a:schemeClr val="tx2">
                    <a:lumMod val="50000"/>
                  </a:schemeClr>
                </a:solidFill>
                <a:latin typeface="Calibri" panose="020F0502020204030204" pitchFamily="34" charset="0"/>
                <a:cs typeface="Calibri" panose="020F0502020204030204" pitchFamily="34" charset="0"/>
              </a:rPr>
              <a:t>DIFFERENCES</a:t>
            </a:r>
            <a:r>
              <a:rPr lang="en-US" sz="4000" dirty="0">
                <a:solidFill>
                  <a:schemeClr val="bg2">
                    <a:lumMod val="10000"/>
                  </a:schemeClr>
                </a:solidFill>
              </a:rPr>
              <a:t> </a:t>
            </a:r>
            <a:r>
              <a:rPr lang="en-US" sz="4000" dirty="0">
                <a:solidFill>
                  <a:schemeClr val="tx2">
                    <a:lumMod val="50000"/>
                  </a:schemeClr>
                </a:solidFill>
                <a:latin typeface="Calibri" panose="020F0502020204030204" pitchFamily="34" charset="0"/>
                <a:cs typeface="Calibri" panose="020F0502020204030204" pitchFamily="34" charset="0"/>
              </a:rPr>
              <a:t>BETWEEN PRACTICAL AND THEORTICAL EXPOSURE:</a:t>
            </a:r>
          </a:p>
        </p:txBody>
      </p:sp>
      <p:sp>
        <p:nvSpPr>
          <p:cNvPr id="10" name="Text Placeholder 9">
            <a:extLst>
              <a:ext uri="{FF2B5EF4-FFF2-40B4-BE49-F238E27FC236}">
                <a16:creationId xmlns:a16="http://schemas.microsoft.com/office/drawing/2014/main" id="{099B1F13-D3D0-F942-946A-23CAE9ECBE0B}"/>
              </a:ext>
            </a:extLst>
          </p:cNvPr>
          <p:cNvSpPr>
            <a:spLocks noGrp="1"/>
          </p:cNvSpPr>
          <p:nvPr>
            <p:ph type="body" sz="quarter" idx="21"/>
          </p:nvPr>
        </p:nvSpPr>
        <p:spPr>
          <a:xfrm>
            <a:off x="33423726" y="12036618"/>
            <a:ext cx="9946805" cy="927781"/>
          </a:xfrm>
          <a:solidFill>
            <a:schemeClr val="accent5">
              <a:lumMod val="60000"/>
              <a:lumOff val="40000"/>
            </a:schemeClr>
          </a:solidFill>
          <a:ln>
            <a:solidFill>
              <a:schemeClr val="tx1"/>
            </a:solidFill>
          </a:ln>
        </p:spPr>
        <p:txBody>
          <a:bodyPr/>
          <a:lstStyle/>
          <a:p>
            <a:r>
              <a:rPr lang="en-US" sz="4000" dirty="0">
                <a:solidFill>
                  <a:schemeClr val="tx2">
                    <a:lumMod val="50000"/>
                  </a:schemeClr>
                </a:solidFill>
                <a:latin typeface="Calibri" panose="020F0502020204030204" pitchFamily="34" charset="0"/>
                <a:cs typeface="Calibri" panose="020F0502020204030204" pitchFamily="34" charset="0"/>
              </a:rPr>
              <a:t>SWOT</a:t>
            </a:r>
            <a:r>
              <a:rPr lang="en-US" sz="4000" dirty="0">
                <a:solidFill>
                  <a:schemeClr val="tx2">
                    <a:lumMod val="50000"/>
                  </a:schemeClr>
                </a:solidFill>
              </a:rPr>
              <a:t> </a:t>
            </a:r>
            <a:r>
              <a:rPr lang="en-US" sz="4000" dirty="0">
                <a:solidFill>
                  <a:schemeClr val="tx2">
                    <a:lumMod val="50000"/>
                  </a:schemeClr>
                </a:solidFill>
                <a:latin typeface="Calibri" panose="020F0502020204030204" pitchFamily="34" charset="0"/>
                <a:cs typeface="Calibri" panose="020F0502020204030204" pitchFamily="34" charset="0"/>
              </a:rPr>
              <a:t>ANALYSIS</a:t>
            </a:r>
            <a:r>
              <a:rPr lang="en-US" sz="4000" dirty="0">
                <a:solidFill>
                  <a:schemeClr val="tx2">
                    <a:lumMod val="50000"/>
                  </a:schemeClr>
                </a:solidFill>
              </a:rPr>
              <a:t>:</a:t>
            </a:r>
          </a:p>
        </p:txBody>
      </p:sp>
      <p:sp>
        <p:nvSpPr>
          <p:cNvPr id="11" name="Text Placeholder 10">
            <a:extLst>
              <a:ext uri="{FF2B5EF4-FFF2-40B4-BE49-F238E27FC236}">
                <a16:creationId xmlns:a16="http://schemas.microsoft.com/office/drawing/2014/main" id="{5036AC81-DBB2-0640-A267-6633E3F50FE6}"/>
              </a:ext>
            </a:extLst>
          </p:cNvPr>
          <p:cNvSpPr>
            <a:spLocks noGrp="1"/>
          </p:cNvSpPr>
          <p:nvPr>
            <p:ph type="body" sz="quarter" idx="22"/>
          </p:nvPr>
        </p:nvSpPr>
        <p:spPr>
          <a:xfrm>
            <a:off x="22356685" y="23762879"/>
            <a:ext cx="10058400" cy="707886"/>
          </a:xfrm>
          <a:solidFill>
            <a:schemeClr val="accent5">
              <a:lumMod val="60000"/>
              <a:lumOff val="40000"/>
            </a:schemeClr>
          </a:solidFill>
          <a:ln>
            <a:solidFill>
              <a:schemeClr val="tx1"/>
            </a:solidFill>
          </a:ln>
        </p:spPr>
        <p:txBody>
          <a:bodyPr/>
          <a:lstStyle/>
          <a:p>
            <a:r>
              <a:rPr lang="en-IN" sz="4000" dirty="0">
                <a:solidFill>
                  <a:schemeClr val="tx2">
                    <a:lumMod val="50000"/>
                  </a:schemeClr>
                </a:solidFill>
                <a:latin typeface="Calibri" panose="020F0502020204030204" pitchFamily="34" charset="0"/>
                <a:cs typeface="Calibri" panose="020F0502020204030204" pitchFamily="34" charset="0"/>
              </a:rPr>
              <a:t>CHALLENGES</a:t>
            </a:r>
            <a:r>
              <a:rPr lang="en-IN" sz="4000" dirty="0">
                <a:solidFill>
                  <a:schemeClr val="bg2">
                    <a:lumMod val="10000"/>
                  </a:schemeClr>
                </a:solidFill>
                <a:latin typeface="Calibri" panose="020F0502020204030204" pitchFamily="34" charset="0"/>
                <a:ea typeface="Calibri" panose="020F0502020204030204" pitchFamily="34" charset="0"/>
                <a:cs typeface="Times New Roman" panose="02020603050405020304" pitchFamily="18" charset="0"/>
              </a:rPr>
              <a:t> </a:t>
            </a:r>
            <a:r>
              <a:rPr lang="en-IN" sz="4000" dirty="0">
                <a:solidFill>
                  <a:schemeClr val="tx2">
                    <a:lumMod val="50000"/>
                  </a:schemeClr>
                </a:solidFill>
                <a:latin typeface="Calibri" panose="020F0502020204030204" pitchFamily="34" charset="0"/>
                <a:cs typeface="Calibri" panose="020F0502020204030204" pitchFamily="34" charset="0"/>
              </a:rPr>
              <a:t>FACED</a:t>
            </a:r>
            <a:r>
              <a:rPr lang="en-IN" sz="4000" dirty="0">
                <a:solidFill>
                  <a:schemeClr val="bg2">
                    <a:lumMod val="10000"/>
                  </a:schemeClr>
                </a:solidFill>
                <a:latin typeface="Calibri" panose="020F0502020204030204" pitchFamily="34" charset="0"/>
                <a:ea typeface="Calibri" panose="020F0502020204030204" pitchFamily="34" charset="0"/>
                <a:cs typeface="Times New Roman" panose="02020603050405020304" pitchFamily="18" charset="0"/>
              </a:rPr>
              <a:t> </a:t>
            </a:r>
            <a:r>
              <a:rPr lang="en-IN" sz="4000" dirty="0">
                <a:solidFill>
                  <a:schemeClr val="tx2">
                    <a:lumMod val="50000"/>
                  </a:schemeClr>
                </a:solidFill>
                <a:latin typeface="Calibri" panose="020F0502020204030204" pitchFamily="34" charset="0"/>
                <a:cs typeface="Calibri" panose="020F0502020204030204" pitchFamily="34" charset="0"/>
              </a:rPr>
              <a:t>DURING</a:t>
            </a:r>
            <a:r>
              <a:rPr lang="en-IN" sz="4000" dirty="0">
                <a:solidFill>
                  <a:schemeClr val="bg2">
                    <a:lumMod val="10000"/>
                  </a:schemeClr>
                </a:solidFill>
                <a:latin typeface="Calibri" panose="020F0502020204030204" pitchFamily="34" charset="0"/>
                <a:ea typeface="Calibri" panose="020F0502020204030204" pitchFamily="34" charset="0"/>
                <a:cs typeface="Times New Roman" panose="02020603050405020304" pitchFamily="18" charset="0"/>
              </a:rPr>
              <a:t> </a:t>
            </a:r>
            <a:r>
              <a:rPr lang="en-IN" sz="4000" dirty="0">
                <a:solidFill>
                  <a:schemeClr val="tx2">
                    <a:lumMod val="50000"/>
                  </a:schemeClr>
                </a:solidFill>
                <a:latin typeface="Calibri" panose="020F0502020204030204" pitchFamily="34" charset="0"/>
                <a:cs typeface="Calibri" panose="020F0502020204030204" pitchFamily="34" charset="0"/>
              </a:rPr>
              <a:t>INTERNSHIPS</a:t>
            </a:r>
            <a:r>
              <a:rPr lang="en-IN" sz="4000" dirty="0">
                <a:solidFill>
                  <a:schemeClr val="bg2">
                    <a:lumMod val="10000"/>
                  </a:schemeClr>
                </a:solidFill>
                <a:latin typeface="Calibri" panose="020F0502020204030204" pitchFamily="34" charset="0"/>
                <a:ea typeface="Calibri" panose="020F0502020204030204" pitchFamily="34" charset="0"/>
                <a:cs typeface="Times New Roman" panose="02020603050405020304" pitchFamily="18" charset="0"/>
              </a:rPr>
              <a:t>:</a:t>
            </a:r>
            <a:endParaRPr lang="en-IN" sz="4000" dirty="0">
              <a:solidFill>
                <a:schemeClr val="bg2">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 Placeholder 11">
            <a:extLst>
              <a:ext uri="{FF2B5EF4-FFF2-40B4-BE49-F238E27FC236}">
                <a16:creationId xmlns:a16="http://schemas.microsoft.com/office/drawing/2014/main" id="{4614F892-6D6E-EC44-9CF5-9E88641C3D98}"/>
              </a:ext>
            </a:extLst>
          </p:cNvPr>
          <p:cNvSpPr>
            <a:spLocks noGrp="1"/>
          </p:cNvSpPr>
          <p:nvPr>
            <p:ph type="body" sz="quarter" idx="16"/>
          </p:nvPr>
        </p:nvSpPr>
        <p:spPr>
          <a:xfrm>
            <a:off x="457200" y="5703005"/>
            <a:ext cx="10058400" cy="6674199"/>
          </a:xfrm>
        </p:spPr>
        <p:txBody>
          <a:bodyPr/>
          <a:lstStyle/>
          <a:p>
            <a:pPr algn="just">
              <a:lnSpc>
                <a:spcPct val="115000"/>
              </a:lnSpc>
              <a:spcAft>
                <a:spcPts val="1000"/>
              </a:spcAft>
            </a:pPr>
            <a:r>
              <a:rPr lang="en-IN" sz="3600" b="1" dirty="0">
                <a:effectLst/>
                <a:latin typeface="Calibri" panose="020F0502020204030204" pitchFamily="34" charset="0"/>
                <a:ea typeface="Times New Roman" panose="02020603050405020304" pitchFamily="18" charset="0"/>
                <a:cs typeface="Calibri" panose="020F0502020204030204" pitchFamily="34" charset="0"/>
              </a:rPr>
              <a:t>IQVIA brings together advances in data science, technology, and healthcare expertise to help customers make better decisions and ultimately improve patient outcomes.</a:t>
            </a:r>
            <a:endParaRPr lang="en-IN" sz="3600" b="1"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IN" sz="3600" b="1" dirty="0">
                <a:effectLst/>
                <a:latin typeface="Calibri" panose="020F0502020204030204" pitchFamily="34" charset="0"/>
                <a:ea typeface="Times New Roman" panose="02020603050405020304" pitchFamily="18" charset="0"/>
                <a:cs typeface="Calibri" panose="020F0502020204030204" pitchFamily="34" charset="0"/>
              </a:rPr>
              <a:t>Our mission is to help create a healthier world. We believe by accelerating innovations and making intelligent connections across the healthcare ecosystem, we can make exponential progress.</a:t>
            </a:r>
            <a:endParaRPr lang="en-IN" sz="36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 Placeholder 12">
            <a:extLst>
              <a:ext uri="{FF2B5EF4-FFF2-40B4-BE49-F238E27FC236}">
                <a16:creationId xmlns:a16="http://schemas.microsoft.com/office/drawing/2014/main" id="{4DD4B619-430D-8A45-B4E0-96F5F4B5F4A9}"/>
              </a:ext>
            </a:extLst>
          </p:cNvPr>
          <p:cNvSpPr>
            <a:spLocks noGrp="1"/>
          </p:cNvSpPr>
          <p:nvPr>
            <p:ph type="body" sz="quarter" idx="23"/>
          </p:nvPr>
        </p:nvSpPr>
        <p:spPr>
          <a:xfrm>
            <a:off x="356768" y="13744080"/>
            <a:ext cx="10058399" cy="10587514"/>
          </a:xfrm>
        </p:spPr>
        <p:txBody>
          <a:bodyPr/>
          <a:lstStyle/>
          <a:p>
            <a:pPr algn="just"/>
            <a:r>
              <a:rPr lang="en-IN" sz="4000" b="1" dirty="0">
                <a:effectLst/>
                <a:latin typeface="Calibri" panose="020F0502020204030204" pitchFamily="34" charset="0"/>
                <a:ea typeface="Calibri" panose="020F0502020204030204" pitchFamily="34" charset="0"/>
                <a:cs typeface="Times New Roman" panose="02020603050405020304" pitchFamily="18" charset="0"/>
              </a:rPr>
              <a:t>The Swatch Bharat Mission-Urban adventure, which began in 2014, has assisted India in setting and achieving new Swatchhata goals. In order to institutionalise a mechanism for cities to achieve Garbage Free status and to motivate cities to achieve higher degrees of cleanliness, the protocol for star rating of garbage free cities was launched in January 2018 (and has been conducted every year since) in order to establish a mechanism for cities to achieve Garbage Free status and to motivate cities to achieve higher degrees of cleanliness. Cities' desires to improve their "</a:t>
            </a:r>
            <a:r>
              <a:rPr lang="en-IN" sz="4000" b="1" dirty="0" err="1">
                <a:effectLst/>
                <a:latin typeface="Calibri" panose="020F0502020204030204" pitchFamily="34" charset="0"/>
                <a:ea typeface="Calibri" panose="020F0502020204030204" pitchFamily="34" charset="0"/>
                <a:cs typeface="Times New Roman" panose="02020603050405020304" pitchFamily="18" charset="0"/>
              </a:rPr>
              <a:t>swachhta</a:t>
            </a:r>
            <a:r>
              <a:rPr lang="en-IN" sz="4000" b="1" dirty="0">
                <a:effectLst/>
                <a:latin typeface="Calibri" panose="020F0502020204030204" pitchFamily="34" charset="0"/>
                <a:ea typeface="Calibri" panose="020F0502020204030204" pitchFamily="34" charset="0"/>
                <a:cs typeface="Times New Roman" panose="02020603050405020304" pitchFamily="18" charset="0"/>
              </a:rPr>
              <a:t>" standards are reflected in the star rating process.</a:t>
            </a:r>
          </a:p>
        </p:txBody>
      </p:sp>
      <p:sp>
        <p:nvSpPr>
          <p:cNvPr id="14" name="Text Placeholder 13">
            <a:extLst>
              <a:ext uri="{FF2B5EF4-FFF2-40B4-BE49-F238E27FC236}">
                <a16:creationId xmlns:a16="http://schemas.microsoft.com/office/drawing/2014/main" id="{A24D8D8C-BE60-804E-9306-8CEF739EA2BB}"/>
              </a:ext>
            </a:extLst>
          </p:cNvPr>
          <p:cNvSpPr>
            <a:spLocks noGrp="1"/>
          </p:cNvSpPr>
          <p:nvPr>
            <p:ph type="body" sz="quarter" idx="24"/>
          </p:nvPr>
        </p:nvSpPr>
        <p:spPr>
          <a:xfrm>
            <a:off x="11430000" y="5671167"/>
            <a:ext cx="10058400" cy="2612575"/>
          </a:xfrm>
        </p:spPr>
        <p:txBody>
          <a:bodyPr/>
          <a:lstStyle/>
          <a:p>
            <a:pPr algn="just">
              <a:lnSpc>
                <a:spcPct val="115000"/>
              </a:lnSpc>
              <a:spcAft>
                <a:spcPts val="1000"/>
              </a:spcAft>
            </a:pPr>
            <a:r>
              <a:rPr lang="en-IN" sz="3600" b="1" dirty="0">
                <a:solidFill>
                  <a:schemeClr val="tx1">
                    <a:lumMod val="95000"/>
                    <a:lumOff val="5000"/>
                  </a:schemeClr>
                </a:solidFill>
                <a:effectLst/>
                <a:latin typeface="Calibri" panose="020F0502020204030204" pitchFamily="34" charset="0"/>
                <a:ea typeface="Times New Roman" panose="02020603050405020304" pitchFamily="18" charset="0"/>
                <a:cs typeface="Calibri" panose="020F0502020204030204" pitchFamily="34" charset="0"/>
              </a:rPr>
              <a:t>In 2016, Quintiles and IMS Health converged to create an entirely new organization capable of serving the healthcare industry like never before</a:t>
            </a:r>
            <a:r>
              <a:rPr lang="en-IN" sz="3600" b="1" dirty="0">
                <a:effectLst/>
                <a:latin typeface="Calibri" panose="020F0502020204030204" pitchFamily="34" charset="0"/>
                <a:ea typeface="Times New Roman" panose="02020603050405020304" pitchFamily="18" charset="0"/>
                <a:cs typeface="Calibri" panose="020F0502020204030204" pitchFamily="34" charset="0"/>
              </a:rPr>
              <a:t>.</a:t>
            </a:r>
            <a:endParaRPr lang="en-IN" sz="36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Text Placeholder 14">
            <a:extLst>
              <a:ext uri="{FF2B5EF4-FFF2-40B4-BE49-F238E27FC236}">
                <a16:creationId xmlns:a16="http://schemas.microsoft.com/office/drawing/2014/main" id="{573F2124-F9EB-C443-9990-BDE8295F860C}"/>
              </a:ext>
            </a:extLst>
          </p:cNvPr>
          <p:cNvSpPr>
            <a:spLocks noGrp="1"/>
          </p:cNvSpPr>
          <p:nvPr>
            <p:ph type="body" sz="quarter" idx="25"/>
          </p:nvPr>
        </p:nvSpPr>
        <p:spPr>
          <a:xfrm>
            <a:off x="22727653" y="5705428"/>
            <a:ext cx="10058400" cy="17788459"/>
          </a:xfrm>
        </p:spPr>
        <p:txBody>
          <a:bodyPr/>
          <a:lstStyle/>
          <a:p>
            <a:pPr algn="ctr"/>
            <a:r>
              <a:rPr lang="en-US" sz="4000" b="1" dirty="0">
                <a:latin typeface="Calibri" panose="020F0502020204030204" pitchFamily="34" charset="0"/>
                <a:cs typeface="Calibri" panose="020F0502020204030204" pitchFamily="34" charset="0"/>
              </a:rPr>
              <a:t>Senior Principal</a:t>
            </a:r>
          </a:p>
          <a:p>
            <a:pPr algn="ctr"/>
            <a:r>
              <a:rPr lang="en-US" sz="4000" b="1" dirty="0">
                <a:latin typeface="Calibri" panose="020F0502020204030204" pitchFamily="34" charset="0"/>
                <a:cs typeface="Calibri" panose="020F0502020204030204" pitchFamily="34" charset="0"/>
              </a:rPr>
              <a:t>Wash head( Water and Sanitation)</a:t>
            </a:r>
          </a:p>
          <a:p>
            <a:pPr algn="ctr"/>
            <a:r>
              <a:rPr lang="en-US" sz="4000" b="1" dirty="0">
                <a:latin typeface="Calibri" panose="020F0502020204030204" pitchFamily="34" charset="0"/>
                <a:cs typeface="Calibri" panose="020F0502020204030204" pitchFamily="34" charset="0"/>
              </a:rPr>
              <a:t>Senior Consultant</a:t>
            </a:r>
          </a:p>
          <a:p>
            <a:pPr algn="ctr"/>
            <a:r>
              <a:rPr lang="en-US" sz="4000" b="1" dirty="0">
                <a:latin typeface="Calibri" panose="020F0502020204030204" pitchFamily="34" charset="0"/>
                <a:cs typeface="Calibri" panose="020F0502020204030204" pitchFamily="34" charset="0"/>
              </a:rPr>
              <a:t>Associate Consultant</a:t>
            </a:r>
          </a:p>
          <a:p>
            <a:pPr algn="ctr"/>
            <a:r>
              <a:rPr lang="en-US" sz="4000" b="1" dirty="0">
                <a:latin typeface="Calibri" panose="020F0502020204030204" pitchFamily="34" charset="0"/>
                <a:cs typeface="Calibri" panose="020F0502020204030204" pitchFamily="34" charset="0"/>
              </a:rPr>
              <a:t>Research Associate</a:t>
            </a:r>
          </a:p>
          <a:p>
            <a:pPr algn="ctr"/>
            <a:r>
              <a:rPr lang="en-US" sz="4000" b="1" dirty="0">
                <a:latin typeface="Calibri" panose="020F0502020204030204" pitchFamily="34" charset="0"/>
                <a:cs typeface="Calibri" panose="020F0502020204030204" pitchFamily="34" charset="0"/>
              </a:rPr>
              <a:t>External Consultant</a:t>
            </a:r>
          </a:p>
          <a:p>
            <a:pPr algn="ctr"/>
            <a:r>
              <a:rPr lang="en-US" sz="4000" b="1" dirty="0">
                <a:latin typeface="Calibri" panose="020F0502020204030204" pitchFamily="34" charset="0"/>
                <a:cs typeface="Calibri" panose="020F0502020204030204" pitchFamily="34" charset="0"/>
              </a:rPr>
              <a:t>Interns</a:t>
            </a:r>
          </a:p>
          <a:p>
            <a:pPr algn="ctr"/>
            <a:r>
              <a:rPr lang="en-US" sz="4000" b="1" dirty="0">
                <a:latin typeface="Calibri" panose="020F0502020204030204" pitchFamily="34" charset="0"/>
                <a:cs typeface="Calibri" panose="020F0502020204030204" pitchFamily="34" charset="0"/>
              </a:rPr>
              <a:t>Field assessor</a:t>
            </a:r>
          </a:p>
          <a:p>
            <a:pPr algn="ctr"/>
            <a:endParaRPr lang="en-US" sz="4000" b="1" dirty="0"/>
          </a:p>
          <a:p>
            <a:pPr algn="ctr">
              <a:lnSpc>
                <a:spcPct val="115000"/>
              </a:lnSpc>
              <a:spcAft>
                <a:spcPts val="1000"/>
              </a:spcAft>
            </a:pPr>
            <a:endParaRPr lang="en-IN"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IN" sz="4000" b="1" dirty="0">
                <a:effectLst/>
                <a:latin typeface="Calibri" panose="020F0502020204030204" pitchFamily="34" charset="0"/>
                <a:ea typeface="Calibri" panose="020F0502020204030204" pitchFamily="34" charset="0"/>
                <a:cs typeface="Times New Roman" panose="02020603050405020304" pitchFamily="18" charset="0"/>
              </a:rPr>
              <a:t>Listening to full-time employees/ seniors/ mentors and learning from them.</a:t>
            </a:r>
          </a:p>
          <a:p>
            <a:pPr marL="342900" lvl="0" indent="-342900">
              <a:lnSpc>
                <a:spcPct val="115000"/>
              </a:lnSpc>
              <a:buFont typeface="Symbol" panose="05050102010706020507" pitchFamily="18" charset="2"/>
              <a:buChar char=""/>
            </a:pPr>
            <a:r>
              <a:rPr lang="en-IN" sz="4000" b="1" dirty="0">
                <a:effectLst/>
                <a:latin typeface="Calibri" panose="020F0502020204030204" pitchFamily="34" charset="0"/>
                <a:ea typeface="Calibri" panose="020F0502020204030204" pitchFamily="34" charset="0"/>
                <a:cs typeface="Times New Roman" panose="02020603050405020304" pitchFamily="18" charset="0"/>
              </a:rPr>
              <a:t>Providing assistance without overburdening full-time personnel.</a:t>
            </a:r>
          </a:p>
          <a:p>
            <a:pPr marL="342900" lvl="0" indent="-342900">
              <a:lnSpc>
                <a:spcPct val="115000"/>
              </a:lnSpc>
              <a:buFont typeface="Symbol" panose="05050102010706020507" pitchFamily="18" charset="2"/>
              <a:buChar char=""/>
            </a:pPr>
            <a:r>
              <a:rPr lang="en-IN" sz="4000" b="1" dirty="0">
                <a:effectLst/>
                <a:latin typeface="Calibri" panose="020F0502020204030204" pitchFamily="34" charset="0"/>
                <a:ea typeface="Calibri" panose="020F0502020204030204" pitchFamily="34" charset="0"/>
                <a:cs typeface="Times New Roman" panose="02020603050405020304" pitchFamily="18" charset="0"/>
              </a:rPr>
              <a:t>Making sound decisions. Don't tell your non-working friends about the company's secrets. Don't break the rules, and so forth.</a:t>
            </a:r>
          </a:p>
          <a:p>
            <a:pPr marL="342900" lvl="0" indent="-342900">
              <a:lnSpc>
                <a:spcPct val="115000"/>
              </a:lnSpc>
              <a:buFont typeface="Symbol" panose="05050102010706020507" pitchFamily="18" charset="2"/>
              <a:buChar char=""/>
            </a:pPr>
            <a:r>
              <a:rPr lang="en-IN" sz="4000" b="1" dirty="0">
                <a:effectLst/>
                <a:latin typeface="Calibri" panose="020F0502020204030204" pitchFamily="34" charset="0"/>
                <a:ea typeface="Calibri" panose="020F0502020204030204" pitchFamily="34" charset="0"/>
                <a:cs typeface="Times New Roman" panose="02020603050405020304" pitchFamily="18" charset="0"/>
              </a:rPr>
              <a:t>Creating a network, the chance to meet people from all throughout the company.</a:t>
            </a:r>
          </a:p>
          <a:p>
            <a:pPr marL="342900" lvl="0" indent="-342900">
              <a:lnSpc>
                <a:spcPct val="115000"/>
              </a:lnSpc>
              <a:buFont typeface="Symbol" panose="05050102010706020507" pitchFamily="18" charset="2"/>
              <a:buChar char=""/>
            </a:pPr>
            <a:r>
              <a:rPr lang="en-IN" sz="4000" b="1" dirty="0">
                <a:effectLst/>
                <a:latin typeface="Calibri" panose="020F0502020204030204" pitchFamily="34" charset="0"/>
                <a:ea typeface="Calibri" panose="020F0502020204030204" pitchFamily="34" charset="0"/>
                <a:cs typeface="Times New Roman" panose="02020603050405020304" pitchFamily="18" charset="0"/>
              </a:rPr>
              <a:t>Got a Taste of the Field I've Selected.</a:t>
            </a:r>
          </a:p>
          <a:p>
            <a:pPr marL="342900" lvl="0" indent="-342900">
              <a:lnSpc>
                <a:spcPct val="115000"/>
              </a:lnSpc>
              <a:buFont typeface="Symbol" panose="05050102010706020507" pitchFamily="18" charset="2"/>
              <a:buChar char=""/>
            </a:pPr>
            <a:r>
              <a:rPr lang="en-IN" sz="4000" b="1" dirty="0">
                <a:effectLst/>
                <a:latin typeface="Calibri" panose="020F0502020204030204" pitchFamily="34" charset="0"/>
                <a:ea typeface="Calibri" panose="020F0502020204030204" pitchFamily="34" charset="0"/>
                <a:cs typeface="Times New Roman" panose="02020603050405020304" pitchFamily="18" charset="0"/>
              </a:rPr>
              <a:t>Professional behaviour.</a:t>
            </a:r>
          </a:p>
          <a:p>
            <a:pPr marL="342900" lvl="0" indent="-342900">
              <a:lnSpc>
                <a:spcPct val="115000"/>
              </a:lnSpc>
              <a:spcAft>
                <a:spcPts val="1000"/>
              </a:spcAft>
              <a:buFont typeface="Symbol" panose="05050102010706020507" pitchFamily="18" charset="2"/>
              <a:buChar char=""/>
            </a:pPr>
            <a:r>
              <a:rPr lang="en-IN" sz="4000" b="1" dirty="0">
                <a:effectLst/>
                <a:latin typeface="Calibri" panose="020F0502020204030204" pitchFamily="34" charset="0"/>
                <a:ea typeface="Calibri" panose="020F0502020204030204" pitchFamily="34" charset="0"/>
                <a:cs typeface="Times New Roman" panose="02020603050405020304" pitchFamily="18" charset="0"/>
              </a:rPr>
              <a:t>Confidence build-up.</a:t>
            </a:r>
          </a:p>
        </p:txBody>
      </p:sp>
      <p:sp>
        <p:nvSpPr>
          <p:cNvPr id="16" name="Text Placeholder 15">
            <a:extLst>
              <a:ext uri="{FF2B5EF4-FFF2-40B4-BE49-F238E27FC236}">
                <a16:creationId xmlns:a16="http://schemas.microsoft.com/office/drawing/2014/main" id="{EC58161B-F9FB-9047-B3D0-05DFF4252F3B}"/>
              </a:ext>
            </a:extLst>
          </p:cNvPr>
          <p:cNvSpPr>
            <a:spLocks noGrp="1"/>
          </p:cNvSpPr>
          <p:nvPr>
            <p:ph type="body" sz="quarter" idx="26"/>
          </p:nvPr>
        </p:nvSpPr>
        <p:spPr>
          <a:xfrm>
            <a:off x="33375600" y="6614894"/>
            <a:ext cx="10058400" cy="5047536"/>
          </a:xfrm>
        </p:spPr>
        <p:txBody>
          <a:bodyPr/>
          <a:lstStyle/>
          <a:p>
            <a:pPr algn="just"/>
            <a:r>
              <a:rPr lang="en-US" sz="4000" b="1" dirty="0">
                <a:effectLst/>
                <a:latin typeface="Calibri" panose="020F0502020204030204" pitchFamily="34" charset="0"/>
                <a:ea typeface="Calibri" panose="020F0502020204030204" pitchFamily="34" charset="0"/>
                <a:cs typeface="Calibri" panose="020F0502020204030204" pitchFamily="34" charset="0"/>
              </a:rPr>
              <a:t>Theoretical learning is what the knowledge is about, and the practical application is how the knowledge learnt needs to be implemented in certain real-life situations. The mode of practical application along with theory gives everyone a clear explanation about the facts.</a:t>
            </a:r>
            <a:endParaRPr lang="en-IN" sz="4000" b="1"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17" name="Text Placeholder 16">
            <a:extLst>
              <a:ext uri="{FF2B5EF4-FFF2-40B4-BE49-F238E27FC236}">
                <a16:creationId xmlns:a16="http://schemas.microsoft.com/office/drawing/2014/main" id="{C88BBE9A-9B55-4542-9F18-BFAF6613CB1D}"/>
              </a:ext>
            </a:extLst>
          </p:cNvPr>
          <p:cNvSpPr>
            <a:spLocks noGrp="1"/>
          </p:cNvSpPr>
          <p:nvPr>
            <p:ph type="body" sz="quarter" idx="27"/>
          </p:nvPr>
        </p:nvSpPr>
        <p:spPr>
          <a:xfrm>
            <a:off x="33423726" y="12969695"/>
            <a:ext cx="10058400" cy="15408834"/>
          </a:xfrm>
        </p:spPr>
        <p:txBody>
          <a:bodyPr/>
          <a:lstStyle/>
          <a:p>
            <a:pPr algn="just">
              <a:spcBef>
                <a:spcPts val="200"/>
              </a:spcBef>
              <a:spcAft>
                <a:spcPts val="200"/>
              </a:spcAft>
            </a:pPr>
            <a:r>
              <a:rPr lang="en-US" sz="4000" b="1" u="sng" dirty="0">
                <a:solidFill>
                  <a:schemeClr val="accent4"/>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STRENGTHS:</a:t>
            </a:r>
          </a:p>
          <a:p>
            <a:pPr marL="342900" lvl="0" indent="-342900" algn="just">
              <a:lnSpc>
                <a:spcPct val="115000"/>
              </a:lnSpc>
              <a:spcBef>
                <a:spcPts val="200"/>
              </a:spcBef>
              <a:spcAft>
                <a:spcPts val="200"/>
              </a:spcAft>
              <a:buFont typeface="Symbol" panose="05050102010706020507" pitchFamily="18" charset="2"/>
              <a:buChar char=""/>
            </a:pPr>
            <a:r>
              <a:rPr lang="en-IN" sz="4000" b="1" dirty="0">
                <a:effectLst/>
                <a:latin typeface="Calibri" panose="020F0502020204030204" pitchFamily="34" charset="0"/>
                <a:ea typeface="Calibri" panose="020F0502020204030204" pitchFamily="34" charset="0"/>
                <a:cs typeface="Calibri" panose="020F0502020204030204" pitchFamily="34" charset="0"/>
              </a:rPr>
              <a:t>Relevant &amp; unique content</a:t>
            </a:r>
          </a:p>
          <a:p>
            <a:pPr marL="342900" lvl="0" indent="-342900" algn="just">
              <a:lnSpc>
                <a:spcPct val="115000"/>
              </a:lnSpc>
              <a:spcBef>
                <a:spcPts val="200"/>
              </a:spcBef>
              <a:spcAft>
                <a:spcPts val="200"/>
              </a:spcAft>
              <a:buFont typeface="Symbol" panose="05050102010706020507" pitchFamily="18" charset="2"/>
              <a:buChar char=""/>
            </a:pPr>
            <a:r>
              <a:rPr lang="en-IN" sz="4000" b="1" dirty="0">
                <a:effectLst/>
                <a:latin typeface="Calibri" panose="020F0502020204030204" pitchFamily="34" charset="0"/>
                <a:ea typeface="Calibri" panose="020F0502020204030204" pitchFamily="34" charset="0"/>
                <a:cs typeface="Calibri" panose="020F0502020204030204" pitchFamily="34" charset="0"/>
              </a:rPr>
              <a:t> User-friendly design</a:t>
            </a:r>
          </a:p>
          <a:p>
            <a:pPr marL="342900" lvl="0" indent="-342900" algn="just">
              <a:lnSpc>
                <a:spcPct val="115000"/>
              </a:lnSpc>
              <a:spcBef>
                <a:spcPts val="200"/>
              </a:spcBef>
              <a:spcAft>
                <a:spcPts val="200"/>
              </a:spcAft>
              <a:buFont typeface="Symbol" panose="05050102010706020507" pitchFamily="18" charset="2"/>
              <a:buChar char=""/>
            </a:pPr>
            <a:r>
              <a:rPr lang="en-IN" sz="4000" b="1" dirty="0">
                <a:effectLst/>
                <a:latin typeface="Calibri" panose="020F0502020204030204" pitchFamily="34" charset="0"/>
                <a:ea typeface="Calibri" panose="020F0502020204030204" pitchFamily="34" charset="0"/>
                <a:cs typeface="Calibri" panose="020F0502020204030204" pitchFamily="34" charset="0"/>
              </a:rPr>
              <a:t>Quick sign-up and check-out process</a:t>
            </a:r>
          </a:p>
          <a:p>
            <a:pPr marL="342900" lvl="0" indent="-342900" algn="just">
              <a:lnSpc>
                <a:spcPct val="115000"/>
              </a:lnSpc>
              <a:spcBef>
                <a:spcPts val="200"/>
              </a:spcBef>
              <a:spcAft>
                <a:spcPts val="200"/>
              </a:spcAft>
              <a:buFont typeface="Symbol" panose="05050102010706020507" pitchFamily="18" charset="2"/>
              <a:buChar char=""/>
            </a:pPr>
            <a:r>
              <a:rPr lang="en-IN" sz="4000" b="1" dirty="0">
                <a:effectLst/>
                <a:latin typeface="Calibri" panose="020F0502020204030204" pitchFamily="34" charset="0"/>
                <a:ea typeface="Calibri" panose="020F0502020204030204" pitchFamily="34" charset="0"/>
                <a:cs typeface="Calibri" panose="020F0502020204030204" pitchFamily="34" charset="0"/>
              </a:rPr>
              <a:t>Good hosting service</a:t>
            </a:r>
          </a:p>
          <a:p>
            <a:pPr algn="just">
              <a:spcBef>
                <a:spcPts val="200"/>
              </a:spcBef>
              <a:spcAft>
                <a:spcPts val="200"/>
              </a:spcAft>
            </a:pPr>
            <a:r>
              <a:rPr lang="en-US" sz="4000" b="1" u="sng" dirty="0">
                <a:solidFill>
                  <a:schemeClr val="accent4"/>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WEAKNESS:</a:t>
            </a:r>
          </a:p>
          <a:p>
            <a:pPr marL="342900" lvl="0" indent="-342900" algn="just">
              <a:lnSpc>
                <a:spcPct val="115000"/>
              </a:lnSpc>
              <a:spcBef>
                <a:spcPts val="200"/>
              </a:spcBef>
              <a:spcAft>
                <a:spcPts val="200"/>
              </a:spcAft>
              <a:buFont typeface="Symbol" panose="05050102010706020507" pitchFamily="18" charset="2"/>
              <a:buChar char=""/>
            </a:pPr>
            <a:r>
              <a:rPr lang="en-IN" sz="4000" b="1" dirty="0">
                <a:effectLst/>
                <a:latin typeface="Calibri" panose="020F0502020204030204" pitchFamily="34" charset="0"/>
                <a:ea typeface="Calibri" panose="020F0502020204030204" pitchFamily="34" charset="0"/>
                <a:cs typeface="Calibri" panose="020F0502020204030204" pitchFamily="34" charset="0"/>
              </a:rPr>
              <a:t>Poor content and images</a:t>
            </a:r>
          </a:p>
          <a:p>
            <a:pPr marL="342900" lvl="0" indent="-342900" algn="just">
              <a:lnSpc>
                <a:spcPct val="115000"/>
              </a:lnSpc>
              <a:spcBef>
                <a:spcPts val="200"/>
              </a:spcBef>
              <a:spcAft>
                <a:spcPts val="200"/>
              </a:spcAft>
              <a:buFont typeface="Symbol" panose="05050102010706020507" pitchFamily="18" charset="2"/>
              <a:buChar char=""/>
            </a:pPr>
            <a:r>
              <a:rPr lang="en-IN" sz="4000" b="1" dirty="0">
                <a:effectLst/>
                <a:latin typeface="Calibri" panose="020F0502020204030204" pitchFamily="34" charset="0"/>
                <a:ea typeface="Calibri" panose="020F0502020204030204" pitchFamily="34" charset="0"/>
                <a:cs typeface="Calibri" panose="020F0502020204030204" pitchFamily="34" charset="0"/>
              </a:rPr>
              <a:t>Long subscription process</a:t>
            </a:r>
          </a:p>
          <a:p>
            <a:pPr marL="342900" lvl="0" indent="-342900" algn="just">
              <a:lnSpc>
                <a:spcPct val="115000"/>
              </a:lnSpc>
              <a:spcBef>
                <a:spcPts val="200"/>
              </a:spcBef>
              <a:spcAft>
                <a:spcPts val="200"/>
              </a:spcAft>
              <a:buFont typeface="Symbol" panose="05050102010706020507" pitchFamily="18" charset="2"/>
              <a:buChar char=""/>
            </a:pPr>
            <a:r>
              <a:rPr lang="en-IN" sz="4000" b="1" dirty="0">
                <a:effectLst/>
                <a:latin typeface="Calibri" panose="020F0502020204030204" pitchFamily="34" charset="0"/>
                <a:ea typeface="Calibri" panose="020F0502020204030204" pitchFamily="34" charset="0"/>
                <a:cs typeface="Calibri" panose="020F0502020204030204" pitchFamily="34" charset="0"/>
              </a:rPr>
              <a:t>Poor mobile optimization</a:t>
            </a:r>
          </a:p>
          <a:p>
            <a:pPr marL="342900" lvl="0" indent="-342900" algn="just">
              <a:lnSpc>
                <a:spcPct val="115000"/>
              </a:lnSpc>
              <a:spcBef>
                <a:spcPts val="200"/>
              </a:spcBef>
              <a:spcAft>
                <a:spcPts val="200"/>
              </a:spcAft>
              <a:buFont typeface="Symbol" panose="05050102010706020507" pitchFamily="18" charset="2"/>
              <a:buChar char=""/>
            </a:pPr>
            <a:r>
              <a:rPr lang="en-IN" sz="4000" b="1" dirty="0">
                <a:effectLst/>
                <a:latin typeface="Calibri" panose="020F0502020204030204" pitchFamily="34" charset="0"/>
                <a:ea typeface="Calibri" panose="020F0502020204030204" pitchFamily="34" charset="0"/>
                <a:cs typeface="Calibri" panose="020F0502020204030204" pitchFamily="34" charset="0"/>
              </a:rPr>
              <a:t>Poor hosting service</a:t>
            </a:r>
          </a:p>
          <a:p>
            <a:pPr algn="just">
              <a:spcBef>
                <a:spcPts val="200"/>
              </a:spcBef>
              <a:spcAft>
                <a:spcPts val="200"/>
              </a:spcAft>
            </a:pPr>
            <a:r>
              <a:rPr lang="en-US" sz="4000" b="1" u="sng" dirty="0">
                <a:solidFill>
                  <a:schemeClr val="accent4"/>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OPPORTUNITIES:</a:t>
            </a:r>
          </a:p>
          <a:p>
            <a:pPr marL="342900" lvl="0" indent="-342900" algn="just">
              <a:lnSpc>
                <a:spcPct val="115000"/>
              </a:lnSpc>
              <a:spcBef>
                <a:spcPts val="200"/>
              </a:spcBef>
              <a:spcAft>
                <a:spcPts val="200"/>
              </a:spcAft>
              <a:buFont typeface="Symbol" panose="05050102010706020507" pitchFamily="18" charset="2"/>
              <a:buChar char=""/>
            </a:pPr>
            <a:r>
              <a:rPr lang="en-IN" sz="4000" b="1" dirty="0">
                <a:effectLst/>
                <a:latin typeface="Calibri" panose="020F0502020204030204" pitchFamily="34" charset="0"/>
                <a:ea typeface="Calibri" panose="020F0502020204030204" pitchFamily="34" charset="0"/>
                <a:cs typeface="Calibri" panose="020F0502020204030204" pitchFamily="34" charset="0"/>
              </a:rPr>
              <a:t>New technology</a:t>
            </a:r>
          </a:p>
          <a:p>
            <a:pPr marL="342900" lvl="0" indent="-342900" algn="just">
              <a:lnSpc>
                <a:spcPct val="115000"/>
              </a:lnSpc>
              <a:spcBef>
                <a:spcPts val="200"/>
              </a:spcBef>
              <a:spcAft>
                <a:spcPts val="200"/>
              </a:spcAft>
              <a:buFont typeface="Symbol" panose="05050102010706020507" pitchFamily="18" charset="2"/>
              <a:buChar char=""/>
            </a:pPr>
            <a:r>
              <a:rPr lang="en-IN" sz="4000" b="1" dirty="0">
                <a:effectLst/>
                <a:latin typeface="Calibri" panose="020F0502020204030204" pitchFamily="34" charset="0"/>
                <a:ea typeface="Calibri" panose="020F0502020204030204" pitchFamily="34" charset="0"/>
                <a:cs typeface="Calibri" panose="020F0502020204030204" pitchFamily="34" charset="0"/>
              </a:rPr>
              <a:t>Innovative marketing strategies</a:t>
            </a:r>
          </a:p>
          <a:p>
            <a:pPr marL="342900" lvl="0" indent="-342900" algn="just">
              <a:lnSpc>
                <a:spcPct val="115000"/>
              </a:lnSpc>
              <a:spcBef>
                <a:spcPts val="200"/>
              </a:spcBef>
              <a:spcAft>
                <a:spcPts val="200"/>
              </a:spcAft>
              <a:buFont typeface="Symbol" panose="05050102010706020507" pitchFamily="18" charset="2"/>
              <a:buChar char=""/>
            </a:pPr>
            <a:r>
              <a:rPr lang="en-IN" sz="4000" b="1" dirty="0">
                <a:effectLst/>
                <a:latin typeface="Calibri" panose="020F0502020204030204" pitchFamily="34" charset="0"/>
                <a:ea typeface="Calibri" panose="020F0502020204030204" pitchFamily="34" charset="0"/>
                <a:cs typeface="Calibri" panose="020F0502020204030204" pitchFamily="34" charset="0"/>
              </a:rPr>
              <a:t>New design trends to better communicate messages</a:t>
            </a:r>
          </a:p>
          <a:p>
            <a:pPr algn="just">
              <a:spcBef>
                <a:spcPts val="200"/>
              </a:spcBef>
              <a:spcAft>
                <a:spcPts val="200"/>
              </a:spcAft>
            </a:pPr>
            <a:r>
              <a:rPr lang="en-US" sz="4000" b="1" u="sng" dirty="0">
                <a:solidFill>
                  <a:schemeClr val="accent4"/>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THREATS:</a:t>
            </a:r>
          </a:p>
          <a:p>
            <a:pPr marL="342900" lvl="0" indent="-342900" algn="just">
              <a:lnSpc>
                <a:spcPct val="115000"/>
              </a:lnSpc>
              <a:spcBef>
                <a:spcPts val="200"/>
              </a:spcBef>
              <a:spcAft>
                <a:spcPts val="200"/>
              </a:spcAft>
              <a:buFont typeface="Symbol" panose="05050102010706020507" pitchFamily="18" charset="2"/>
              <a:buChar char=""/>
            </a:pPr>
            <a:r>
              <a:rPr lang="en-IN" sz="4000" b="1" dirty="0">
                <a:effectLst/>
                <a:latin typeface="Calibri" panose="020F0502020204030204" pitchFamily="34" charset="0"/>
                <a:ea typeface="Calibri" panose="020F0502020204030204" pitchFamily="34" charset="0"/>
                <a:cs typeface="Calibri" panose="020F0502020204030204" pitchFamily="34" charset="0"/>
              </a:rPr>
              <a:t>New entrants</a:t>
            </a:r>
            <a:endParaRPr lang="en-IN" sz="4000" dirty="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15000"/>
              </a:lnSpc>
              <a:spcBef>
                <a:spcPts val="200"/>
              </a:spcBef>
              <a:spcAft>
                <a:spcPts val="200"/>
              </a:spcAft>
              <a:buFont typeface="Symbol" panose="05050102010706020507" pitchFamily="18" charset="2"/>
              <a:buChar char=""/>
            </a:pPr>
            <a:r>
              <a:rPr lang="en-IN" sz="4000" b="1" dirty="0">
                <a:effectLst/>
                <a:latin typeface="Calibri" panose="020F0502020204030204" pitchFamily="34" charset="0"/>
                <a:ea typeface="Calibri" panose="020F0502020204030204" pitchFamily="34" charset="0"/>
                <a:cs typeface="Calibri" panose="020F0502020204030204" pitchFamily="34" charset="0"/>
              </a:rPr>
              <a:t>Poor government policies</a:t>
            </a:r>
            <a:endParaRPr lang="en-IN" sz="4000" dirty="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15000"/>
              </a:lnSpc>
              <a:spcBef>
                <a:spcPts val="200"/>
              </a:spcBef>
              <a:spcAft>
                <a:spcPts val="200"/>
              </a:spcAft>
              <a:buFont typeface="Symbol" panose="05050102010706020507" pitchFamily="18" charset="2"/>
              <a:buChar char=""/>
            </a:pPr>
            <a:r>
              <a:rPr lang="en-IN" sz="4000" b="1" dirty="0">
                <a:effectLst/>
                <a:latin typeface="Calibri" panose="020F0502020204030204" pitchFamily="34" charset="0"/>
                <a:ea typeface="Calibri" panose="020F0502020204030204" pitchFamily="34" charset="0"/>
                <a:cs typeface="Calibri" panose="020F0502020204030204" pitchFamily="34" charset="0"/>
              </a:rPr>
              <a:t>Software privacy</a:t>
            </a:r>
            <a:endParaRPr lang="en-IN" sz="4000" dirty="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15000"/>
              </a:lnSpc>
              <a:spcBef>
                <a:spcPts val="200"/>
              </a:spcBef>
              <a:spcAft>
                <a:spcPts val="200"/>
              </a:spcAft>
              <a:buFont typeface="Symbol" panose="05050102010706020507" pitchFamily="18" charset="2"/>
              <a:buChar char=""/>
            </a:pPr>
            <a:r>
              <a:rPr lang="en-IN" sz="4000" b="1" dirty="0">
                <a:effectLst/>
                <a:latin typeface="Calibri" panose="020F0502020204030204" pitchFamily="34" charset="0"/>
                <a:ea typeface="Calibri" panose="020F0502020204030204" pitchFamily="34" charset="0"/>
                <a:cs typeface="Calibri" panose="020F0502020204030204" pitchFamily="34" charset="0"/>
              </a:rPr>
              <a:t>Fraudulent activities</a:t>
            </a:r>
            <a:endParaRPr lang="en-IN" sz="40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17">
            <a:extLst>
              <a:ext uri="{FF2B5EF4-FFF2-40B4-BE49-F238E27FC236}">
                <a16:creationId xmlns:a16="http://schemas.microsoft.com/office/drawing/2014/main" id="{E641D930-5617-634E-B179-DBF1A8A3CF60}"/>
              </a:ext>
            </a:extLst>
          </p:cNvPr>
          <p:cNvSpPr>
            <a:spLocks noGrp="1"/>
          </p:cNvSpPr>
          <p:nvPr>
            <p:ph type="body" sz="quarter" idx="28"/>
          </p:nvPr>
        </p:nvSpPr>
        <p:spPr>
          <a:xfrm>
            <a:off x="22547185" y="24826825"/>
            <a:ext cx="9875915" cy="7079630"/>
          </a:xfrm>
        </p:spPr>
        <p:txBody>
          <a:bodyPr/>
          <a:lstStyle/>
          <a:p>
            <a:pPr marL="571500" lvl="0" indent="-571500" algn="just">
              <a:lnSpc>
                <a:spcPct val="115000"/>
              </a:lnSpc>
              <a:spcBef>
                <a:spcPts val="600"/>
              </a:spcBef>
              <a:spcAft>
                <a:spcPts val="600"/>
              </a:spcAft>
              <a:buFont typeface="Wingdings" panose="05000000000000000000" pitchFamily="2" charset="2"/>
              <a:buChar char="Ø"/>
              <a:tabLst>
                <a:tab pos="457200" algn="l"/>
              </a:tabLst>
            </a:pPr>
            <a:r>
              <a:rPr lang="en-IN" sz="4000" b="1" dirty="0">
                <a:effectLst/>
                <a:latin typeface="Calibri" panose="020F0502020204030204" pitchFamily="34" charset="0"/>
                <a:ea typeface="Times New Roman" panose="02020603050405020304" pitchFamily="18" charset="0"/>
                <a:cs typeface="Calibri" panose="020F0502020204030204" pitchFamily="34" charset="0"/>
              </a:rPr>
              <a:t>You're afraid to ask questions</a:t>
            </a:r>
            <a:endParaRPr lang="en-IN" sz="4000" b="1" dirty="0">
              <a:effectLst/>
              <a:latin typeface="Calibri" panose="020F0502020204030204" pitchFamily="34" charset="0"/>
              <a:ea typeface="Calibri" panose="020F0502020204030204" pitchFamily="34" charset="0"/>
              <a:cs typeface="Calibri" panose="020F0502020204030204" pitchFamily="34" charset="0"/>
            </a:endParaRPr>
          </a:p>
          <a:p>
            <a:pPr marL="571500" lvl="0" indent="-571500" algn="just">
              <a:lnSpc>
                <a:spcPct val="115000"/>
              </a:lnSpc>
              <a:spcBef>
                <a:spcPts val="600"/>
              </a:spcBef>
              <a:spcAft>
                <a:spcPts val="600"/>
              </a:spcAft>
              <a:buFont typeface="Wingdings" panose="05000000000000000000" pitchFamily="2" charset="2"/>
              <a:buChar char="Ø"/>
              <a:tabLst>
                <a:tab pos="457200" algn="l"/>
              </a:tabLst>
            </a:pPr>
            <a:r>
              <a:rPr lang="en-IN" sz="4000" b="1" dirty="0">
                <a:effectLst/>
                <a:latin typeface="Calibri" panose="020F0502020204030204" pitchFamily="34" charset="0"/>
                <a:ea typeface="Times New Roman" panose="02020603050405020304" pitchFamily="18" charset="0"/>
                <a:cs typeface="Calibri" panose="020F0502020204030204" pitchFamily="34" charset="0"/>
              </a:rPr>
              <a:t>Supervisors forget that you're new to the field</a:t>
            </a:r>
            <a:endParaRPr lang="en-IN" sz="4000" b="1" dirty="0">
              <a:effectLst/>
              <a:latin typeface="Calibri" panose="020F0502020204030204" pitchFamily="34" charset="0"/>
              <a:ea typeface="Calibri" panose="020F0502020204030204" pitchFamily="34" charset="0"/>
              <a:cs typeface="Calibri" panose="020F0502020204030204" pitchFamily="34" charset="0"/>
            </a:endParaRPr>
          </a:p>
          <a:p>
            <a:pPr marL="571500" lvl="0" indent="-571500" algn="just">
              <a:lnSpc>
                <a:spcPct val="115000"/>
              </a:lnSpc>
              <a:spcBef>
                <a:spcPts val="600"/>
              </a:spcBef>
              <a:spcAft>
                <a:spcPts val="600"/>
              </a:spcAft>
              <a:buFont typeface="Wingdings" panose="05000000000000000000" pitchFamily="2" charset="2"/>
              <a:buChar char="Ø"/>
              <a:tabLst>
                <a:tab pos="457200" algn="l"/>
              </a:tabLst>
            </a:pPr>
            <a:r>
              <a:rPr lang="en-IN" sz="4000" b="1" dirty="0">
                <a:effectLst/>
                <a:latin typeface="Calibri" panose="020F0502020204030204" pitchFamily="34" charset="0"/>
                <a:ea typeface="Times New Roman" panose="02020603050405020304" pitchFamily="18" charset="0"/>
                <a:cs typeface="Calibri" panose="020F0502020204030204" pitchFamily="34" charset="0"/>
              </a:rPr>
              <a:t>There's competition with other interns</a:t>
            </a:r>
            <a:endParaRPr lang="en-IN" sz="4000" b="1" dirty="0">
              <a:effectLst/>
              <a:latin typeface="Calibri" panose="020F0502020204030204" pitchFamily="34" charset="0"/>
              <a:ea typeface="Calibri" panose="020F0502020204030204" pitchFamily="34" charset="0"/>
              <a:cs typeface="Calibri" panose="020F0502020204030204" pitchFamily="34" charset="0"/>
            </a:endParaRPr>
          </a:p>
          <a:p>
            <a:pPr marL="571500" lvl="0" indent="-571500" algn="just">
              <a:lnSpc>
                <a:spcPct val="115000"/>
              </a:lnSpc>
              <a:spcBef>
                <a:spcPts val="600"/>
              </a:spcBef>
              <a:spcAft>
                <a:spcPts val="600"/>
              </a:spcAft>
              <a:buFont typeface="Wingdings" panose="05000000000000000000" pitchFamily="2" charset="2"/>
              <a:buChar char="Ø"/>
              <a:tabLst>
                <a:tab pos="457200" algn="l"/>
              </a:tabLst>
            </a:pPr>
            <a:r>
              <a:rPr lang="en-IN" sz="4000" b="1" dirty="0">
                <a:effectLst/>
                <a:latin typeface="Calibri" panose="020F0502020204030204" pitchFamily="34" charset="0"/>
                <a:ea typeface="Times New Roman" panose="02020603050405020304" pitchFamily="18" charset="0"/>
                <a:cs typeface="Calibri" panose="020F0502020204030204" pitchFamily="34" charset="0"/>
              </a:rPr>
              <a:t>Not used to corporate life (10am to 6pm)</a:t>
            </a:r>
            <a:endParaRPr lang="en-IN" sz="4000" b="1" dirty="0">
              <a:effectLst/>
              <a:latin typeface="Calibri" panose="020F0502020204030204" pitchFamily="34" charset="0"/>
              <a:ea typeface="Calibri" panose="020F0502020204030204" pitchFamily="34" charset="0"/>
              <a:cs typeface="Calibri" panose="020F0502020204030204" pitchFamily="34" charset="0"/>
            </a:endParaRPr>
          </a:p>
          <a:p>
            <a:pPr marL="571500" lvl="0" indent="-571500" algn="just">
              <a:lnSpc>
                <a:spcPct val="115000"/>
              </a:lnSpc>
              <a:spcBef>
                <a:spcPts val="600"/>
              </a:spcBef>
              <a:spcAft>
                <a:spcPts val="600"/>
              </a:spcAft>
              <a:buFont typeface="Wingdings" panose="05000000000000000000" pitchFamily="2" charset="2"/>
              <a:buChar char="Ø"/>
              <a:tabLst>
                <a:tab pos="457200" algn="l"/>
              </a:tabLst>
            </a:pPr>
            <a:r>
              <a:rPr lang="en-IN" sz="4000" b="1" dirty="0">
                <a:effectLst/>
                <a:latin typeface="Calibri" panose="020F0502020204030204" pitchFamily="34" charset="0"/>
                <a:ea typeface="Times New Roman" panose="02020603050405020304" pitchFamily="18" charset="0"/>
                <a:cs typeface="Calibri" panose="020F0502020204030204" pitchFamily="34" charset="0"/>
              </a:rPr>
              <a:t>It's a new lifestyle</a:t>
            </a:r>
            <a:endParaRPr lang="en-IN" sz="4000" b="1" dirty="0">
              <a:effectLst/>
              <a:latin typeface="Calibri" panose="020F0502020204030204" pitchFamily="34" charset="0"/>
              <a:ea typeface="Calibri" panose="020F0502020204030204" pitchFamily="34" charset="0"/>
              <a:cs typeface="Calibri" panose="020F0502020204030204" pitchFamily="34" charset="0"/>
            </a:endParaRPr>
          </a:p>
          <a:p>
            <a:pPr marL="571500" lvl="0" indent="-571500" algn="just">
              <a:lnSpc>
                <a:spcPct val="115000"/>
              </a:lnSpc>
              <a:spcBef>
                <a:spcPts val="600"/>
              </a:spcBef>
              <a:spcAft>
                <a:spcPts val="600"/>
              </a:spcAft>
              <a:buFont typeface="Wingdings" panose="05000000000000000000" pitchFamily="2" charset="2"/>
              <a:buChar char="Ø"/>
              <a:tabLst>
                <a:tab pos="457200" algn="l"/>
              </a:tabLst>
            </a:pPr>
            <a:r>
              <a:rPr lang="en-IN" sz="3700" b="1" dirty="0">
                <a:effectLst/>
                <a:latin typeface="Calibri" panose="020F0502020204030204" pitchFamily="34" charset="0"/>
                <a:ea typeface="Times New Roman" panose="02020603050405020304" pitchFamily="18" charset="0"/>
                <a:cs typeface="Calibri" panose="020F0502020204030204" pitchFamily="34" charset="0"/>
              </a:rPr>
              <a:t>Workload was more as it was all new to us.</a:t>
            </a:r>
            <a:endParaRPr lang="en-IN" sz="3700" b="1" dirty="0">
              <a:effectLst/>
              <a:latin typeface="Calibri" panose="020F0502020204030204" pitchFamily="34" charset="0"/>
              <a:ea typeface="Calibri" panose="020F0502020204030204" pitchFamily="34" charset="0"/>
              <a:cs typeface="Calibri" panose="020F0502020204030204" pitchFamily="34" charset="0"/>
            </a:endParaRPr>
          </a:p>
        </p:txBody>
      </p:sp>
      <p:pic>
        <p:nvPicPr>
          <p:cNvPr id="20" name="Picture 19" descr="Logo&#10;&#10;Description automatically generated">
            <a:extLst>
              <a:ext uri="{FF2B5EF4-FFF2-40B4-BE49-F238E27FC236}">
                <a16:creationId xmlns:a16="http://schemas.microsoft.com/office/drawing/2014/main" id="{36B188BF-5457-7AAD-62F8-09ED0ACBBE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532" y="21018"/>
            <a:ext cx="6487374" cy="1864728"/>
          </a:xfrm>
          <a:prstGeom prst="rect">
            <a:avLst/>
          </a:prstGeom>
        </p:spPr>
      </p:pic>
      <p:pic>
        <p:nvPicPr>
          <p:cNvPr id="22" name="Picture 21" descr="Icon&#10;&#10;Description automatically generated">
            <a:extLst>
              <a:ext uri="{FF2B5EF4-FFF2-40B4-BE49-F238E27FC236}">
                <a16:creationId xmlns:a16="http://schemas.microsoft.com/office/drawing/2014/main" id="{063CA0C1-83D3-6C67-2A3C-7FADCCE20E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357526" y="383387"/>
            <a:ext cx="6512496" cy="1139990"/>
          </a:xfrm>
          <a:prstGeom prst="rect">
            <a:avLst/>
          </a:prstGeom>
        </p:spPr>
      </p:pic>
      <p:pic>
        <p:nvPicPr>
          <p:cNvPr id="57" name="Picture 56" descr="Diagram&#10;&#10;Description automatically generated with low confidence">
            <a:extLst>
              <a:ext uri="{FF2B5EF4-FFF2-40B4-BE49-F238E27FC236}">
                <a16:creationId xmlns:a16="http://schemas.microsoft.com/office/drawing/2014/main" id="{41CF06F6-5AD9-91A8-C11F-984374DAB701}"/>
              </a:ext>
            </a:extLst>
          </p:cNvPr>
          <p:cNvPicPr>
            <a:picLocks noChangeAspect="1"/>
          </p:cNvPicPr>
          <p:nvPr/>
        </p:nvPicPr>
        <p:blipFill rotWithShape="1">
          <a:blip r:embed="rId5">
            <a:extLst>
              <a:ext uri="{28A0092B-C50C-407E-A947-70E740481C1C}">
                <a14:useLocalDpi xmlns:a14="http://schemas.microsoft.com/office/drawing/2010/main" val="0"/>
              </a:ext>
            </a:extLst>
          </a:blip>
          <a:srcRect l="15601" t="11183" r="15971" b="4999"/>
          <a:stretch/>
        </p:blipFill>
        <p:spPr>
          <a:xfrm>
            <a:off x="11939258" y="9993582"/>
            <a:ext cx="8903368" cy="7733203"/>
          </a:xfrm>
          <a:prstGeom prst="rect">
            <a:avLst/>
          </a:prstGeom>
        </p:spPr>
      </p:pic>
      <p:sp>
        <p:nvSpPr>
          <p:cNvPr id="58" name="TextBox 57">
            <a:extLst>
              <a:ext uri="{FF2B5EF4-FFF2-40B4-BE49-F238E27FC236}">
                <a16:creationId xmlns:a16="http://schemas.microsoft.com/office/drawing/2014/main" id="{DAD1E7AC-C6DB-2F8A-9C1E-E23E4709C5DD}"/>
              </a:ext>
            </a:extLst>
          </p:cNvPr>
          <p:cNvSpPr txBox="1"/>
          <p:nvPr/>
        </p:nvSpPr>
        <p:spPr>
          <a:xfrm>
            <a:off x="11846925" y="8784719"/>
            <a:ext cx="8542421" cy="707886"/>
          </a:xfrm>
          <a:prstGeom prst="rect">
            <a:avLst/>
          </a:prstGeom>
          <a:solidFill>
            <a:schemeClr val="accent5">
              <a:lumMod val="60000"/>
              <a:lumOff val="40000"/>
            </a:schemeClr>
          </a:solidFill>
          <a:ln>
            <a:solidFill>
              <a:schemeClr val="tx1"/>
            </a:solidFill>
          </a:ln>
        </p:spPr>
        <p:txBody>
          <a:bodyPr wrap="square" rtlCol="0">
            <a:spAutoFit/>
          </a:bodyPr>
          <a:lstStyle/>
          <a:p>
            <a:pPr algn="ctr"/>
            <a:r>
              <a:rPr lang="en-US" sz="4000" b="1" dirty="0">
                <a:solidFill>
                  <a:schemeClr val="tx2">
                    <a:lumMod val="50000"/>
                  </a:schemeClr>
                </a:solidFill>
                <a:latin typeface="Calibri" panose="020F0502020204030204" pitchFamily="34" charset="0"/>
                <a:cs typeface="Calibri" panose="020F0502020204030204" pitchFamily="34" charset="0"/>
              </a:rPr>
              <a:t>STAR RATING PROCESS:</a:t>
            </a:r>
            <a:endParaRPr lang="en-IN" sz="4000" b="1" dirty="0">
              <a:solidFill>
                <a:schemeClr val="tx2">
                  <a:lumMod val="50000"/>
                </a:schemeClr>
              </a:solidFill>
              <a:latin typeface="Calibri" panose="020F0502020204030204" pitchFamily="34" charset="0"/>
              <a:cs typeface="Calibri" panose="020F0502020204030204" pitchFamily="34" charset="0"/>
            </a:endParaRPr>
          </a:p>
        </p:txBody>
      </p:sp>
      <p:pic>
        <p:nvPicPr>
          <p:cNvPr id="94" name="Picture 93" descr="A screenshot of a computer&#10;&#10;Description automatically generated">
            <a:extLst>
              <a:ext uri="{FF2B5EF4-FFF2-40B4-BE49-F238E27FC236}">
                <a16:creationId xmlns:a16="http://schemas.microsoft.com/office/drawing/2014/main" id="{9BF4B10D-C22D-5D56-6444-F7ED0FFAF539}"/>
              </a:ext>
            </a:extLst>
          </p:cNvPr>
          <p:cNvPicPr>
            <a:picLocks noChangeAspect="1"/>
          </p:cNvPicPr>
          <p:nvPr/>
        </p:nvPicPr>
        <p:blipFill rotWithShape="1">
          <a:blip r:embed="rId6">
            <a:extLst>
              <a:ext uri="{28A0092B-C50C-407E-A947-70E740481C1C}">
                <a14:useLocalDpi xmlns:a14="http://schemas.microsoft.com/office/drawing/2010/main" val="0"/>
              </a:ext>
            </a:extLst>
          </a:blip>
          <a:srcRect l="11161" t="54605" r="15601" b="28290"/>
          <a:stretch/>
        </p:blipFill>
        <p:spPr>
          <a:xfrm>
            <a:off x="11846924" y="19436626"/>
            <a:ext cx="8995701" cy="2761108"/>
          </a:xfrm>
          <a:prstGeom prst="rect">
            <a:avLst/>
          </a:prstGeom>
        </p:spPr>
      </p:pic>
      <p:pic>
        <p:nvPicPr>
          <p:cNvPr id="96" name="Picture 95" descr="A screenshot of a computer&#10;&#10;Description automatically generated with medium confidence">
            <a:extLst>
              <a:ext uri="{FF2B5EF4-FFF2-40B4-BE49-F238E27FC236}">
                <a16:creationId xmlns:a16="http://schemas.microsoft.com/office/drawing/2014/main" id="{76F13A18-B0D4-042F-F7FB-C49581031F87}"/>
              </a:ext>
            </a:extLst>
          </p:cNvPr>
          <p:cNvPicPr>
            <a:picLocks noChangeAspect="1"/>
          </p:cNvPicPr>
          <p:nvPr/>
        </p:nvPicPr>
        <p:blipFill rotWithShape="1">
          <a:blip r:embed="rId7">
            <a:extLst>
              <a:ext uri="{28A0092B-C50C-407E-A947-70E740481C1C}">
                <a14:useLocalDpi xmlns:a14="http://schemas.microsoft.com/office/drawing/2010/main" val="0"/>
              </a:ext>
            </a:extLst>
          </a:blip>
          <a:srcRect l="11162" t="25683" r="32245" b="21708"/>
          <a:stretch/>
        </p:blipFill>
        <p:spPr>
          <a:xfrm>
            <a:off x="11846925" y="22936201"/>
            <a:ext cx="8995701" cy="8747148"/>
          </a:xfrm>
          <a:prstGeom prst="rect">
            <a:avLst/>
          </a:prstGeom>
        </p:spPr>
      </p:pic>
      <p:sp>
        <p:nvSpPr>
          <p:cNvPr id="97" name="Rectangle 96">
            <a:extLst>
              <a:ext uri="{FF2B5EF4-FFF2-40B4-BE49-F238E27FC236}">
                <a16:creationId xmlns:a16="http://schemas.microsoft.com/office/drawing/2014/main" id="{DD72CCC0-141E-118B-3749-4911E56A1A38}"/>
              </a:ext>
            </a:extLst>
          </p:cNvPr>
          <p:cNvSpPr/>
          <p:nvPr/>
        </p:nvSpPr>
        <p:spPr>
          <a:xfrm>
            <a:off x="11430000" y="18470132"/>
            <a:ext cx="10058399" cy="707887"/>
          </a:xfrm>
          <a:prstGeom prst="rect">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2">
                    <a:lumMod val="50000"/>
                  </a:schemeClr>
                </a:solidFill>
                <a:latin typeface="Calibri" panose="020F0502020204030204" pitchFamily="34" charset="0"/>
                <a:cs typeface="Calibri" panose="020F0502020204030204" pitchFamily="34" charset="0"/>
              </a:rPr>
              <a:t>WORK</a:t>
            </a:r>
            <a:r>
              <a:rPr lang="en-US" sz="4000" b="1" dirty="0">
                <a:solidFill>
                  <a:schemeClr val="bg2">
                    <a:lumMod val="10000"/>
                  </a:schemeClr>
                </a:solidFill>
                <a:latin typeface="Calibri" panose="020F0502020204030204" pitchFamily="34" charset="0"/>
                <a:cs typeface="Calibri" panose="020F0502020204030204" pitchFamily="34" charset="0"/>
              </a:rPr>
              <a:t> </a:t>
            </a:r>
            <a:r>
              <a:rPr lang="en-US" sz="4000" b="1" dirty="0">
                <a:solidFill>
                  <a:schemeClr val="tx2">
                    <a:lumMod val="50000"/>
                  </a:schemeClr>
                </a:solidFill>
                <a:latin typeface="Calibri" panose="020F0502020204030204" pitchFamily="34" charset="0"/>
                <a:cs typeface="Calibri" panose="020F0502020204030204" pitchFamily="34" charset="0"/>
              </a:rPr>
              <a:t>REPORT</a:t>
            </a:r>
            <a:r>
              <a:rPr lang="en-US" sz="4000" b="1" dirty="0">
                <a:solidFill>
                  <a:schemeClr val="bg2">
                    <a:lumMod val="10000"/>
                  </a:schemeClr>
                </a:solidFill>
                <a:latin typeface="Calibri" panose="020F0502020204030204" pitchFamily="34" charset="0"/>
                <a:cs typeface="Calibri" panose="020F0502020204030204" pitchFamily="34" charset="0"/>
              </a:rPr>
              <a:t>:</a:t>
            </a:r>
            <a:endParaRPr lang="en-IN" sz="4000" b="1" dirty="0">
              <a:solidFill>
                <a:schemeClr val="bg2">
                  <a:lumMod val="10000"/>
                </a:schemeClr>
              </a:solidFill>
              <a:latin typeface="Calibri" panose="020F0502020204030204" pitchFamily="34" charset="0"/>
              <a:cs typeface="Calibri" panose="020F0502020204030204" pitchFamily="34" charset="0"/>
            </a:endParaRPr>
          </a:p>
        </p:txBody>
      </p:sp>
      <p:pic>
        <p:nvPicPr>
          <p:cNvPr id="99" name="Picture 98" descr="Graphical user interface, application&#10;&#10;Description automatically generated">
            <a:extLst>
              <a:ext uri="{FF2B5EF4-FFF2-40B4-BE49-F238E27FC236}">
                <a16:creationId xmlns:a16="http://schemas.microsoft.com/office/drawing/2014/main" id="{B7E2CBC6-5A65-7AAC-6765-C1A6E03E32FA}"/>
              </a:ext>
            </a:extLst>
          </p:cNvPr>
          <p:cNvPicPr>
            <a:picLocks noChangeAspect="1"/>
          </p:cNvPicPr>
          <p:nvPr/>
        </p:nvPicPr>
        <p:blipFill rotWithShape="1">
          <a:blip r:embed="rId8">
            <a:extLst>
              <a:ext uri="{28A0092B-C50C-407E-A947-70E740481C1C}">
                <a14:useLocalDpi xmlns:a14="http://schemas.microsoft.com/office/drawing/2010/main" val="0"/>
              </a:ext>
            </a:extLst>
          </a:blip>
          <a:srcRect t="11143" b="5066"/>
          <a:stretch/>
        </p:blipFill>
        <p:spPr>
          <a:xfrm>
            <a:off x="409074" y="24331594"/>
            <a:ext cx="9953789" cy="7351755"/>
          </a:xfrm>
          <a:prstGeom prst="rect">
            <a:avLst/>
          </a:prstGeom>
        </p:spPr>
      </p:pic>
      <p:pic>
        <p:nvPicPr>
          <p:cNvPr id="101" name="Picture 100" descr="Graphical user interface&#10;&#10;Description automatically generated with medium confidence">
            <a:extLst>
              <a:ext uri="{FF2B5EF4-FFF2-40B4-BE49-F238E27FC236}">
                <a16:creationId xmlns:a16="http://schemas.microsoft.com/office/drawing/2014/main" id="{BFFEA17C-BD35-38DA-0B0C-C348B70CBE96}"/>
              </a:ext>
            </a:extLst>
          </p:cNvPr>
          <p:cNvPicPr>
            <a:picLocks noChangeAspect="1"/>
          </p:cNvPicPr>
          <p:nvPr/>
        </p:nvPicPr>
        <p:blipFill rotWithShape="1">
          <a:blip r:embed="rId9">
            <a:extLst>
              <a:ext uri="{28A0092B-C50C-407E-A947-70E740481C1C}">
                <a14:useLocalDpi xmlns:a14="http://schemas.microsoft.com/office/drawing/2010/main" val="0"/>
              </a:ext>
            </a:extLst>
          </a:blip>
          <a:srcRect l="30100" t="4732" r="30190" b="89554"/>
          <a:stretch/>
        </p:blipFill>
        <p:spPr>
          <a:xfrm>
            <a:off x="232532" y="2575392"/>
            <a:ext cx="10283067" cy="1270649"/>
          </a:xfrm>
          <a:prstGeom prst="rect">
            <a:avLst/>
          </a:prstGeom>
        </p:spPr>
      </p:pic>
      <p:pic>
        <p:nvPicPr>
          <p:cNvPr id="103" name="Picture 102" descr="Graphical user interface&#10;&#10;Description automatically generated with medium confidence">
            <a:extLst>
              <a:ext uri="{FF2B5EF4-FFF2-40B4-BE49-F238E27FC236}">
                <a16:creationId xmlns:a16="http://schemas.microsoft.com/office/drawing/2014/main" id="{864697DC-378D-D7D4-FD95-FDB044540AEA}"/>
              </a:ext>
            </a:extLst>
          </p:cNvPr>
          <p:cNvPicPr>
            <a:picLocks noChangeAspect="1"/>
          </p:cNvPicPr>
          <p:nvPr/>
        </p:nvPicPr>
        <p:blipFill rotWithShape="1">
          <a:blip r:embed="rId9">
            <a:extLst>
              <a:ext uri="{28A0092B-C50C-407E-A947-70E740481C1C}">
                <a14:useLocalDpi xmlns:a14="http://schemas.microsoft.com/office/drawing/2010/main" val="0"/>
              </a:ext>
            </a:extLst>
          </a:blip>
          <a:srcRect l="30766" t="73087" r="31571" b="-2575"/>
          <a:stretch/>
        </p:blipFill>
        <p:spPr>
          <a:xfrm>
            <a:off x="33106396" y="2272948"/>
            <a:ext cx="10058400" cy="1964527"/>
          </a:xfrm>
          <a:prstGeom prst="rect">
            <a:avLst/>
          </a:prstGeom>
        </p:spPr>
      </p:pic>
      <p:sp>
        <p:nvSpPr>
          <p:cNvPr id="104" name="Rectangle 103">
            <a:extLst>
              <a:ext uri="{FF2B5EF4-FFF2-40B4-BE49-F238E27FC236}">
                <a16:creationId xmlns:a16="http://schemas.microsoft.com/office/drawing/2014/main" id="{B154E194-5D08-94E3-D83C-72137E45D5C8}"/>
              </a:ext>
            </a:extLst>
          </p:cNvPr>
          <p:cNvSpPr/>
          <p:nvPr/>
        </p:nvSpPr>
        <p:spPr>
          <a:xfrm>
            <a:off x="33431740" y="28141232"/>
            <a:ext cx="9875915" cy="933077"/>
          </a:xfrm>
          <a:prstGeom prst="rect">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4000" b="1" dirty="0">
                <a:solidFill>
                  <a:schemeClr val="tx2">
                    <a:lumMod val="50000"/>
                  </a:schemeClr>
                </a:solidFill>
                <a:latin typeface="Calibri" panose="020F0502020204030204" pitchFamily="34" charset="0"/>
                <a:cs typeface="Calibri" panose="020F0502020204030204" pitchFamily="34" charset="0"/>
              </a:rPr>
              <a:t>SUGGESTIONS</a:t>
            </a:r>
            <a:r>
              <a:rPr lang="en-IN" sz="4000" dirty="0">
                <a:solidFill>
                  <a:schemeClr val="tx2">
                    <a:lumMod val="50000"/>
                  </a:schemeClr>
                </a:solidFill>
              </a:rPr>
              <a:t>:</a:t>
            </a:r>
          </a:p>
        </p:txBody>
      </p:sp>
      <p:sp>
        <p:nvSpPr>
          <p:cNvPr id="105" name="Rectangle 104">
            <a:extLst>
              <a:ext uri="{FF2B5EF4-FFF2-40B4-BE49-F238E27FC236}">
                <a16:creationId xmlns:a16="http://schemas.microsoft.com/office/drawing/2014/main" id="{CE6B061E-891E-B0E8-7F52-96841C3E9064}"/>
              </a:ext>
            </a:extLst>
          </p:cNvPr>
          <p:cNvSpPr/>
          <p:nvPr/>
        </p:nvSpPr>
        <p:spPr>
          <a:xfrm>
            <a:off x="33736546" y="29074309"/>
            <a:ext cx="9697453" cy="292969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000" b="1" dirty="0">
                <a:solidFill>
                  <a:schemeClr val="tx1"/>
                </a:solidFill>
                <a:latin typeface="Calibri" panose="020F0502020204030204" pitchFamily="34" charset="0"/>
                <a:cs typeface="Calibri" panose="020F0502020204030204" pitchFamily="34" charset="0"/>
              </a:rPr>
              <a:t>Never be fully satisfied with the success.</a:t>
            </a:r>
          </a:p>
          <a:p>
            <a:pPr algn="just"/>
            <a:r>
              <a:rPr lang="en-US" sz="4000" b="1" dirty="0">
                <a:solidFill>
                  <a:schemeClr val="tx1"/>
                </a:solidFill>
                <a:latin typeface="Calibri" panose="020F0502020204030204" pitchFamily="34" charset="0"/>
                <a:cs typeface="Calibri" panose="020F0502020204030204" pitchFamily="34" charset="0"/>
              </a:rPr>
              <a:t>Resolving SBM portal glitches</a:t>
            </a:r>
          </a:p>
          <a:p>
            <a:pPr algn="just"/>
            <a:r>
              <a:rPr lang="en-US" sz="4000" b="1" dirty="0">
                <a:solidFill>
                  <a:schemeClr val="tx1"/>
                </a:solidFill>
                <a:latin typeface="Calibri" panose="020F0502020204030204" pitchFamily="34" charset="0"/>
                <a:cs typeface="Calibri" panose="020F0502020204030204" pitchFamily="34" charset="0"/>
              </a:rPr>
              <a:t>Make better intelligent connections between its needs, and our capabilities.</a:t>
            </a:r>
            <a:endParaRPr lang="en-IN" sz="4000" b="1" dirty="0">
              <a:solidFill>
                <a:schemeClr val="tx1"/>
              </a:solidFill>
              <a:latin typeface="Calibri" panose="020F0502020204030204" pitchFamily="34" charset="0"/>
              <a:cs typeface="Calibri" panose="020F0502020204030204" pitchFamily="34" charset="0"/>
            </a:endParaRPr>
          </a:p>
        </p:txBody>
      </p:sp>
      <p:sp>
        <p:nvSpPr>
          <p:cNvPr id="107" name="Rectangle 106">
            <a:extLst>
              <a:ext uri="{FF2B5EF4-FFF2-40B4-BE49-F238E27FC236}">
                <a16:creationId xmlns:a16="http://schemas.microsoft.com/office/drawing/2014/main" id="{A3102DD7-7340-D91A-6090-A2F5F2DBEE29}"/>
              </a:ext>
            </a:extLst>
          </p:cNvPr>
          <p:cNvSpPr/>
          <p:nvPr/>
        </p:nvSpPr>
        <p:spPr>
          <a:xfrm>
            <a:off x="22547185" y="12036618"/>
            <a:ext cx="10058400" cy="933077"/>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4000" b="1" dirty="0">
                <a:solidFill>
                  <a:schemeClr val="tx2">
                    <a:lumMod val="50000"/>
                  </a:schemeClr>
                </a:solidFill>
                <a:latin typeface="Calibri" panose="020F0502020204030204" pitchFamily="34" charset="0"/>
                <a:cs typeface="Calibri" panose="020F0502020204030204" pitchFamily="34" charset="0"/>
              </a:rPr>
              <a:t>LEARNING</a:t>
            </a:r>
            <a:r>
              <a:rPr lang="en-IN" sz="4000" b="1" dirty="0">
                <a:solidFill>
                  <a:schemeClr val="bg2">
                    <a:lumMod val="10000"/>
                  </a:schemeClr>
                </a:solidFill>
                <a:latin typeface="Calibri" panose="020F0502020204030204" pitchFamily="34" charset="0"/>
                <a:cs typeface="Calibri" panose="020F0502020204030204" pitchFamily="34" charset="0"/>
              </a:rPr>
              <a:t> </a:t>
            </a:r>
            <a:r>
              <a:rPr lang="en-IN" sz="4000" b="1" dirty="0">
                <a:solidFill>
                  <a:schemeClr val="tx2">
                    <a:lumMod val="50000"/>
                  </a:schemeClr>
                </a:solidFill>
                <a:latin typeface="Calibri" panose="020F0502020204030204" pitchFamily="34" charset="0"/>
                <a:cs typeface="Calibri" panose="020F0502020204030204" pitchFamily="34" charset="0"/>
              </a:rPr>
              <a:t>AND</a:t>
            </a:r>
            <a:r>
              <a:rPr lang="en-IN" sz="4000" b="1" dirty="0">
                <a:solidFill>
                  <a:schemeClr val="bg2">
                    <a:lumMod val="10000"/>
                  </a:schemeClr>
                </a:solidFill>
                <a:latin typeface="Calibri" panose="020F0502020204030204" pitchFamily="34" charset="0"/>
                <a:cs typeface="Calibri" panose="020F0502020204030204" pitchFamily="34" charset="0"/>
              </a:rPr>
              <a:t> </a:t>
            </a:r>
            <a:r>
              <a:rPr lang="en-IN" sz="4000" b="1" dirty="0">
                <a:solidFill>
                  <a:schemeClr val="tx2">
                    <a:lumMod val="50000"/>
                  </a:schemeClr>
                </a:solidFill>
                <a:latin typeface="Calibri" panose="020F0502020204030204" pitchFamily="34" charset="0"/>
                <a:cs typeface="Calibri" panose="020F0502020204030204" pitchFamily="34" charset="0"/>
              </a:rPr>
              <a:t>VALUE</a:t>
            </a:r>
            <a:r>
              <a:rPr lang="en-IN" sz="4000" b="1" dirty="0">
                <a:solidFill>
                  <a:schemeClr val="bg2">
                    <a:lumMod val="10000"/>
                  </a:schemeClr>
                </a:solidFill>
                <a:latin typeface="Calibri" panose="020F0502020204030204" pitchFamily="34" charset="0"/>
                <a:cs typeface="Calibri" panose="020F0502020204030204" pitchFamily="34" charset="0"/>
              </a:rPr>
              <a:t> </a:t>
            </a:r>
            <a:r>
              <a:rPr lang="en-IN" sz="4000" b="1" dirty="0">
                <a:solidFill>
                  <a:schemeClr val="tx2">
                    <a:lumMod val="50000"/>
                  </a:schemeClr>
                </a:solidFill>
                <a:latin typeface="Calibri" panose="020F0502020204030204" pitchFamily="34" charset="0"/>
                <a:cs typeface="Calibri" panose="020F0502020204030204" pitchFamily="34" charset="0"/>
              </a:rPr>
              <a:t>ADDITION</a:t>
            </a:r>
            <a:r>
              <a:rPr lang="en-IN" sz="4000" b="1" dirty="0">
                <a:solidFill>
                  <a:schemeClr val="bg2">
                    <a:lumMod val="10000"/>
                  </a:schemeClr>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83389920"/>
      </p:ext>
    </p:extLst>
  </p:cSld>
  <p:clrMapOvr>
    <a:masterClrMapping/>
  </p:clrMapOvr>
</p:sld>
</file>

<file path=ppt/theme/theme1.xml><?xml version="1.0" encoding="utf-8"?>
<a:theme xmlns:a="http://schemas.openxmlformats.org/drawingml/2006/main" name="With Gu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sterPresentations.com-36x48-Template-V001" id="{2709450C-FB62-A044-B777-6465EEDF651E}" vid="{FA1BCBBE-DDC6-9342-80DD-73272B52D67C}"/>
    </a:ext>
  </a:extLst>
</a:theme>
</file>

<file path=ppt/theme/theme2.xml><?xml version="1.0" encoding="utf-8"?>
<a:theme xmlns:a="http://schemas.openxmlformats.org/drawingml/2006/main" name="Without Gu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sterPresentations.com-36x48-Template-V001" id="{2709450C-FB62-A044-B777-6465EEDF651E}" vid="{917552B4-2336-2548-AC25-7992FF197E9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976</TotalTime>
  <Words>531</Words>
  <Application>Microsoft Office PowerPoint</Application>
  <PresentationFormat>Custom</PresentationFormat>
  <Paragraphs>66</Paragraphs>
  <Slides>1</Slides>
  <Notes>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vt:i4>
      </vt:variant>
    </vt:vector>
  </HeadingPairs>
  <TitlesOfParts>
    <vt:vector size="10" baseType="lpstr">
      <vt:lpstr>Arial</vt:lpstr>
      <vt:lpstr>Arial Black</vt:lpstr>
      <vt:lpstr>Arial Narrow</vt:lpstr>
      <vt:lpstr>Calibri</vt:lpstr>
      <vt:lpstr>Symbol</vt:lpstr>
      <vt:lpstr>Trebuchet MS</vt:lpstr>
      <vt:lpstr>Wingdings</vt:lpstr>
      <vt:lpstr>With Guides</vt:lpstr>
      <vt:lpstr>Without Guides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Argyris Kotoulas</dc:creator>
  <dc:description>This template is the property of PosterPresentations.com. Call us if you need help with this poster template._x000d_
1-866-649-3004           _x000d_
 (c)PosterPresentations.com</dc:description>
  <cp:lastModifiedBy>Sudhinder Singh Chowhan</cp:lastModifiedBy>
  <cp:revision>29</cp:revision>
  <dcterms:created xsi:type="dcterms:W3CDTF">2019-01-07T21:49:45Z</dcterms:created>
  <dcterms:modified xsi:type="dcterms:W3CDTF">2022-06-10T11:04:30Z</dcterms:modified>
</cp:coreProperties>
</file>