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4D00"/>
    <a:srgbClr val="FFFFFF"/>
    <a:srgbClr val="AD9897"/>
    <a:srgbClr val="99CCFF"/>
    <a:srgbClr val="99FF66"/>
    <a:srgbClr val="99FF99"/>
    <a:srgbClr val="FF5050"/>
    <a:srgbClr val="A5A5A5"/>
    <a:srgbClr val="B68D88"/>
    <a:srgbClr val="BF84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061" autoAdjust="0"/>
  </p:normalViewPr>
  <p:slideViewPr>
    <p:cSldViewPr snapToGrid="0">
      <p:cViewPr>
        <p:scale>
          <a:sx n="25" d="100"/>
          <a:sy n="25" d="100"/>
        </p:scale>
        <p:origin x="-96" y="-21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AE763A-0996-4A0F-8464-ED64E01BD0B1}"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en-AE"/>
        </a:p>
      </dgm:t>
    </dgm:pt>
    <dgm:pt modelId="{B846A87A-0327-49C3-A5DF-FDBDD55589F1}">
      <dgm:prSet phldrT="[Text]" custT="1"/>
      <dgm:spPr/>
      <dgm:t>
        <a:bodyPr/>
        <a:lstStyle/>
        <a:p>
          <a:r>
            <a:rPr lang="en-US" sz="2800" dirty="0"/>
            <a:t>GFC 2021</a:t>
          </a:r>
          <a:endParaRPr lang="en-AE" sz="2800" dirty="0"/>
        </a:p>
      </dgm:t>
    </dgm:pt>
    <dgm:pt modelId="{AC18B89C-008F-407E-913E-7FD056F162F1}" type="parTrans" cxnId="{0E21C168-F528-4B9D-9DE3-D8F444EDBBC6}">
      <dgm:prSet/>
      <dgm:spPr/>
      <dgm:t>
        <a:bodyPr/>
        <a:lstStyle/>
        <a:p>
          <a:endParaRPr lang="en-AE"/>
        </a:p>
      </dgm:t>
    </dgm:pt>
    <dgm:pt modelId="{9BA01C5C-5A6A-4B7F-8302-D0FE7815C71F}" type="sibTrans" cxnId="{0E21C168-F528-4B9D-9DE3-D8F444EDBBC6}">
      <dgm:prSet/>
      <dgm:spPr/>
      <dgm:t>
        <a:bodyPr/>
        <a:lstStyle/>
        <a:p>
          <a:endParaRPr lang="en-AE"/>
        </a:p>
      </dgm:t>
    </dgm:pt>
    <dgm:pt modelId="{D7663702-353A-4A30-9964-691BCF63BB5B}">
      <dgm:prSet phldrT="[Text]" custT="1"/>
      <dgm:spPr/>
      <dgm:t>
        <a:bodyPr/>
        <a:lstStyle/>
        <a:p>
          <a:r>
            <a:rPr lang="en-US" sz="2000" dirty="0"/>
            <a:t>Voluntary participation</a:t>
          </a:r>
          <a:endParaRPr lang="en-AE" sz="2000" dirty="0"/>
        </a:p>
      </dgm:t>
    </dgm:pt>
    <dgm:pt modelId="{96A4AAAB-46C6-405E-9287-B5BA518E585B}" type="parTrans" cxnId="{FBACED36-F890-4DDD-923E-4CEF673FD08C}">
      <dgm:prSet/>
      <dgm:spPr/>
      <dgm:t>
        <a:bodyPr/>
        <a:lstStyle/>
        <a:p>
          <a:endParaRPr lang="en-AE"/>
        </a:p>
      </dgm:t>
    </dgm:pt>
    <dgm:pt modelId="{470F6BB5-CE68-4BD3-8458-B9AA8778F408}" type="sibTrans" cxnId="{FBACED36-F890-4DDD-923E-4CEF673FD08C}">
      <dgm:prSet/>
      <dgm:spPr/>
      <dgm:t>
        <a:bodyPr/>
        <a:lstStyle/>
        <a:p>
          <a:endParaRPr lang="en-AE"/>
        </a:p>
      </dgm:t>
    </dgm:pt>
    <dgm:pt modelId="{365B8C62-C487-466E-BDCC-EB6F181609A3}">
      <dgm:prSet phldrT="[Text]" custT="1"/>
      <dgm:spPr/>
      <dgm:t>
        <a:bodyPr/>
        <a:lstStyle/>
        <a:p>
          <a:r>
            <a:rPr lang="en-US" sz="2000" dirty="0"/>
            <a:t>25 Components with Mandatory, Essential &amp; Desirable categories.</a:t>
          </a:r>
          <a:endParaRPr lang="en-AE" sz="2000" dirty="0"/>
        </a:p>
      </dgm:t>
    </dgm:pt>
    <dgm:pt modelId="{D6A470ED-B2D3-4251-A2AF-7CA62AF3BCB5}" type="parTrans" cxnId="{6495FA00-B9C8-47F7-AC89-51A82C445D52}">
      <dgm:prSet/>
      <dgm:spPr/>
      <dgm:t>
        <a:bodyPr/>
        <a:lstStyle/>
        <a:p>
          <a:endParaRPr lang="en-AE"/>
        </a:p>
      </dgm:t>
    </dgm:pt>
    <dgm:pt modelId="{B1149D46-E230-43FE-92B7-CEE6CF3C57FA}" type="sibTrans" cxnId="{6495FA00-B9C8-47F7-AC89-51A82C445D52}">
      <dgm:prSet/>
      <dgm:spPr/>
      <dgm:t>
        <a:bodyPr/>
        <a:lstStyle/>
        <a:p>
          <a:endParaRPr lang="en-AE"/>
        </a:p>
      </dgm:t>
    </dgm:pt>
    <dgm:pt modelId="{BE476218-9974-4FAC-B45B-20168BC16C2D}">
      <dgm:prSet phldrT="[Text]" custT="1"/>
      <dgm:spPr/>
      <dgm:t>
        <a:bodyPr/>
        <a:lstStyle/>
        <a:p>
          <a:r>
            <a:rPr lang="en-US" sz="2800" dirty="0"/>
            <a:t>GFC 2022</a:t>
          </a:r>
          <a:endParaRPr lang="en-AE" sz="2800" dirty="0"/>
        </a:p>
      </dgm:t>
    </dgm:pt>
    <dgm:pt modelId="{4E56F11B-F8D3-42A9-9B44-7C57A5F55F9B}" type="parTrans" cxnId="{4947EFB0-EB0B-4990-BB5E-03575996A88D}">
      <dgm:prSet/>
      <dgm:spPr/>
      <dgm:t>
        <a:bodyPr/>
        <a:lstStyle/>
        <a:p>
          <a:endParaRPr lang="en-AE"/>
        </a:p>
      </dgm:t>
    </dgm:pt>
    <dgm:pt modelId="{30C13CCF-BE74-4BB9-8273-4CB1245AC251}" type="sibTrans" cxnId="{4947EFB0-EB0B-4990-BB5E-03575996A88D}">
      <dgm:prSet/>
      <dgm:spPr/>
      <dgm:t>
        <a:bodyPr/>
        <a:lstStyle/>
        <a:p>
          <a:endParaRPr lang="en-AE"/>
        </a:p>
      </dgm:t>
    </dgm:pt>
    <dgm:pt modelId="{EFC4D87C-9366-4E25-A065-9DA5519A1357}">
      <dgm:prSet phldrT="[Text]" custT="1"/>
      <dgm:spPr/>
      <dgm:t>
        <a:bodyPr/>
        <a:lstStyle/>
        <a:p>
          <a:r>
            <a:rPr lang="en-US" sz="2000" dirty="0"/>
            <a:t>Mandatory Participation</a:t>
          </a:r>
          <a:endParaRPr lang="en-AE" sz="2000" dirty="0"/>
        </a:p>
      </dgm:t>
    </dgm:pt>
    <dgm:pt modelId="{636F2540-1F38-4F81-B81B-A5B3F9C4B044}" type="parTrans" cxnId="{760A8139-4164-41D3-AC5E-B967CBC7E089}">
      <dgm:prSet/>
      <dgm:spPr/>
      <dgm:t>
        <a:bodyPr/>
        <a:lstStyle/>
        <a:p>
          <a:endParaRPr lang="en-AE"/>
        </a:p>
      </dgm:t>
    </dgm:pt>
    <dgm:pt modelId="{83C414F0-0019-4706-ACE0-AB8A64DCBD3A}" type="sibTrans" cxnId="{760A8139-4164-41D3-AC5E-B967CBC7E089}">
      <dgm:prSet/>
      <dgm:spPr/>
      <dgm:t>
        <a:bodyPr/>
        <a:lstStyle/>
        <a:p>
          <a:endParaRPr lang="en-AE"/>
        </a:p>
      </dgm:t>
    </dgm:pt>
    <dgm:pt modelId="{B58AD67D-43EC-4CBD-9AF2-01320107FC0A}">
      <dgm:prSet phldrT="[Text]" custT="1"/>
      <dgm:spPr/>
      <dgm:t>
        <a:bodyPr/>
        <a:lstStyle/>
        <a:p>
          <a:r>
            <a:rPr lang="en-US" sz="2000" dirty="0"/>
            <a:t>24 components with two groups into ‘Important’ (16 components) and ‘Aspirational’ indicators (24 components)</a:t>
          </a:r>
          <a:endParaRPr lang="en-AE" sz="2000" dirty="0"/>
        </a:p>
      </dgm:t>
    </dgm:pt>
    <dgm:pt modelId="{7431381A-2F1F-4400-A551-3A31ED213473}" type="parTrans" cxnId="{ECA5550B-EDF1-4C4C-B604-B92217981B3E}">
      <dgm:prSet/>
      <dgm:spPr/>
      <dgm:t>
        <a:bodyPr/>
        <a:lstStyle/>
        <a:p>
          <a:endParaRPr lang="en-AE"/>
        </a:p>
      </dgm:t>
    </dgm:pt>
    <dgm:pt modelId="{F5D79DBB-2917-422A-8852-AD051A316F73}" type="sibTrans" cxnId="{ECA5550B-EDF1-4C4C-B604-B92217981B3E}">
      <dgm:prSet/>
      <dgm:spPr/>
      <dgm:t>
        <a:bodyPr/>
        <a:lstStyle/>
        <a:p>
          <a:endParaRPr lang="en-AE"/>
        </a:p>
      </dgm:t>
    </dgm:pt>
    <dgm:pt modelId="{C499CC09-B885-48F3-946F-6BFC68E571DE}">
      <dgm:prSet phldrT="[Text]" custT="1"/>
      <dgm:spPr/>
      <dgm:t>
        <a:bodyPr/>
        <a:lstStyle/>
        <a:p>
          <a:r>
            <a:rPr lang="en-US" sz="2000" dirty="0"/>
            <a:t>Three-step calculation</a:t>
          </a:r>
          <a:endParaRPr lang="en-AE" sz="2000" dirty="0"/>
        </a:p>
      </dgm:t>
    </dgm:pt>
    <dgm:pt modelId="{B5753B88-A5FE-4242-9A50-F8D20325D967}" type="parTrans" cxnId="{F42B1938-965B-4FB1-B2D3-65300A726AD7}">
      <dgm:prSet/>
      <dgm:spPr/>
      <dgm:t>
        <a:bodyPr/>
        <a:lstStyle/>
        <a:p>
          <a:endParaRPr lang="en-AE"/>
        </a:p>
      </dgm:t>
    </dgm:pt>
    <dgm:pt modelId="{0A1230FC-7FB0-4717-87ED-C49D63B84EFB}" type="sibTrans" cxnId="{F42B1938-965B-4FB1-B2D3-65300A726AD7}">
      <dgm:prSet/>
      <dgm:spPr/>
      <dgm:t>
        <a:bodyPr/>
        <a:lstStyle/>
        <a:p>
          <a:endParaRPr lang="en-AE"/>
        </a:p>
      </dgm:t>
    </dgm:pt>
    <dgm:pt modelId="{914304FD-7441-4737-9FF7-C28261A13534}">
      <dgm:prSet phldrT="[Text]" custT="1"/>
      <dgm:spPr/>
      <dgm:t>
        <a:bodyPr/>
        <a:lstStyle/>
        <a:p>
          <a:r>
            <a:rPr lang="en-US" sz="2000" dirty="0"/>
            <a:t>One-step calculation</a:t>
          </a:r>
          <a:endParaRPr lang="en-AE" sz="2000" dirty="0"/>
        </a:p>
      </dgm:t>
    </dgm:pt>
    <dgm:pt modelId="{6257FDB8-FD2F-4FC6-9CC8-42431E349E6F}" type="parTrans" cxnId="{036709B6-DB3E-4D30-A9D0-C2C80579707E}">
      <dgm:prSet/>
      <dgm:spPr/>
      <dgm:t>
        <a:bodyPr/>
        <a:lstStyle/>
        <a:p>
          <a:endParaRPr lang="en-AE"/>
        </a:p>
      </dgm:t>
    </dgm:pt>
    <dgm:pt modelId="{BAE89A9D-29FE-43E9-846B-F10F6E3D8344}" type="sibTrans" cxnId="{036709B6-DB3E-4D30-A9D0-C2C80579707E}">
      <dgm:prSet/>
      <dgm:spPr/>
      <dgm:t>
        <a:bodyPr/>
        <a:lstStyle/>
        <a:p>
          <a:endParaRPr lang="en-AE"/>
        </a:p>
      </dgm:t>
    </dgm:pt>
    <dgm:pt modelId="{49DEAE29-9074-4DFE-A7C7-0B8D1E04C09E}">
      <dgm:prSet phldrT="[Text]" custT="1"/>
      <dgm:spPr/>
      <dgm:t>
        <a:bodyPr/>
        <a:lstStyle/>
        <a:p>
          <a:r>
            <a:rPr lang="en-US" sz="2000" dirty="0"/>
            <a:t>Paper-based declarations</a:t>
          </a:r>
          <a:endParaRPr lang="en-AE" sz="2000" dirty="0"/>
        </a:p>
      </dgm:t>
    </dgm:pt>
    <dgm:pt modelId="{413016A6-C129-45D5-A803-DCC78FD2852B}" type="parTrans" cxnId="{24054A04-69C0-4BE2-8A3C-4A46DD82A8B8}">
      <dgm:prSet/>
      <dgm:spPr/>
      <dgm:t>
        <a:bodyPr/>
        <a:lstStyle/>
        <a:p>
          <a:endParaRPr lang="en-AE"/>
        </a:p>
      </dgm:t>
    </dgm:pt>
    <dgm:pt modelId="{F1352B90-2321-4EBB-8A7F-055616C49B66}" type="sibTrans" cxnId="{24054A04-69C0-4BE2-8A3C-4A46DD82A8B8}">
      <dgm:prSet/>
      <dgm:spPr/>
      <dgm:t>
        <a:bodyPr/>
        <a:lstStyle/>
        <a:p>
          <a:endParaRPr lang="en-AE"/>
        </a:p>
      </dgm:t>
    </dgm:pt>
    <dgm:pt modelId="{6EA9AD07-303F-46C8-AD59-D2DC38992FDA}">
      <dgm:prSet phldrT="[Text]" custT="1"/>
      <dgm:spPr/>
      <dgm:t>
        <a:bodyPr/>
        <a:lstStyle/>
        <a:p>
          <a:r>
            <a:rPr lang="en-US" sz="2000" dirty="0"/>
            <a:t>Digital declaration</a:t>
          </a:r>
          <a:endParaRPr lang="en-AE" sz="2000" dirty="0"/>
        </a:p>
      </dgm:t>
    </dgm:pt>
    <dgm:pt modelId="{C6DA6A25-6412-40BC-BB65-7B1C0A37749C}" type="parTrans" cxnId="{6CBE9C7C-A82B-40CE-A47C-0A6BC51E2CF8}">
      <dgm:prSet/>
      <dgm:spPr/>
      <dgm:t>
        <a:bodyPr/>
        <a:lstStyle/>
        <a:p>
          <a:endParaRPr lang="en-AE"/>
        </a:p>
      </dgm:t>
    </dgm:pt>
    <dgm:pt modelId="{66A10C45-AE82-48D7-9A81-9B77CA089A90}" type="sibTrans" cxnId="{6CBE9C7C-A82B-40CE-A47C-0A6BC51E2CF8}">
      <dgm:prSet/>
      <dgm:spPr/>
      <dgm:t>
        <a:bodyPr/>
        <a:lstStyle/>
        <a:p>
          <a:endParaRPr lang="en-AE"/>
        </a:p>
      </dgm:t>
    </dgm:pt>
    <dgm:pt modelId="{10A7972B-3C5D-4478-8AC3-B4FDFE3ED0A7}">
      <dgm:prSet custT="1"/>
      <dgm:spPr/>
      <dgm:t>
        <a:bodyPr/>
        <a:lstStyle/>
        <a:p>
          <a:r>
            <a:rPr lang="en-US" sz="2000" dirty="0"/>
            <a:t>No centralized monitoring of assessors</a:t>
          </a:r>
          <a:endParaRPr lang="en-AE" sz="2000" dirty="0"/>
        </a:p>
      </dgm:t>
    </dgm:pt>
    <dgm:pt modelId="{7F072E8E-7241-4B85-AE3F-4D8EDC7DB8CA}" type="parTrans" cxnId="{779A9957-6EC1-4DD3-B5CA-3758C2CDEF62}">
      <dgm:prSet/>
      <dgm:spPr/>
      <dgm:t>
        <a:bodyPr/>
        <a:lstStyle/>
        <a:p>
          <a:endParaRPr lang="en-AE"/>
        </a:p>
      </dgm:t>
    </dgm:pt>
    <dgm:pt modelId="{A2AC76D5-9F2E-4104-BA11-B7BDC22D150A}" type="sibTrans" cxnId="{779A9957-6EC1-4DD3-B5CA-3758C2CDEF62}">
      <dgm:prSet/>
      <dgm:spPr/>
      <dgm:t>
        <a:bodyPr/>
        <a:lstStyle/>
        <a:p>
          <a:endParaRPr lang="en-AE"/>
        </a:p>
      </dgm:t>
    </dgm:pt>
    <dgm:pt modelId="{192ABE3D-7467-4F04-B581-3D43CF7DBB55}">
      <dgm:prSet phldrT="[Text]" custT="1"/>
      <dgm:spPr/>
      <dgm:t>
        <a:bodyPr/>
        <a:lstStyle/>
        <a:p>
          <a:r>
            <a:rPr lang="en-US" sz="2000" dirty="0"/>
            <a:t>Assessors to be centrally monitored by Ministry.</a:t>
          </a:r>
          <a:endParaRPr lang="en-AE" sz="2000" dirty="0"/>
        </a:p>
      </dgm:t>
    </dgm:pt>
    <dgm:pt modelId="{5F9B434D-306C-44C3-B5C1-6E13CF12D07D}" type="parTrans" cxnId="{313A3500-EB52-4F40-B5CD-5E9B7EFAE433}">
      <dgm:prSet/>
      <dgm:spPr/>
      <dgm:t>
        <a:bodyPr/>
        <a:lstStyle/>
        <a:p>
          <a:endParaRPr lang="en-AE"/>
        </a:p>
      </dgm:t>
    </dgm:pt>
    <dgm:pt modelId="{00A9DF48-FC16-42AA-BEE7-F9FBAF8E9EC8}" type="sibTrans" cxnId="{313A3500-EB52-4F40-B5CD-5E9B7EFAE433}">
      <dgm:prSet/>
      <dgm:spPr/>
      <dgm:t>
        <a:bodyPr/>
        <a:lstStyle/>
        <a:p>
          <a:endParaRPr lang="en-AE"/>
        </a:p>
      </dgm:t>
    </dgm:pt>
    <dgm:pt modelId="{66096B1F-A769-42D4-B513-1AF7051B8894}" type="pres">
      <dgm:prSet presAssocID="{72AE763A-0996-4A0F-8464-ED64E01BD0B1}" presName="Name0" presStyleCnt="0">
        <dgm:presLayoutVars>
          <dgm:dir/>
          <dgm:resizeHandles val="exact"/>
        </dgm:presLayoutVars>
      </dgm:prSet>
      <dgm:spPr/>
    </dgm:pt>
    <dgm:pt modelId="{D6AF3816-CD09-41E0-9FDE-BDABB78733A5}" type="pres">
      <dgm:prSet presAssocID="{B846A87A-0327-49C3-A5DF-FDBDD55589F1}" presName="node" presStyleLbl="node1" presStyleIdx="0" presStyleCnt="2">
        <dgm:presLayoutVars>
          <dgm:bulletEnabled val="1"/>
        </dgm:presLayoutVars>
      </dgm:prSet>
      <dgm:spPr/>
    </dgm:pt>
    <dgm:pt modelId="{70C9657B-1D2E-4807-B238-EC252BEE35BF}" type="pres">
      <dgm:prSet presAssocID="{9BA01C5C-5A6A-4B7F-8302-D0FE7815C71F}" presName="sibTrans" presStyleCnt="0"/>
      <dgm:spPr/>
    </dgm:pt>
    <dgm:pt modelId="{8F6827D0-DD44-4A2F-B35D-B505FE2259B9}" type="pres">
      <dgm:prSet presAssocID="{BE476218-9974-4FAC-B45B-20168BC16C2D}" presName="node" presStyleLbl="node1" presStyleIdx="1" presStyleCnt="2">
        <dgm:presLayoutVars>
          <dgm:bulletEnabled val="1"/>
        </dgm:presLayoutVars>
      </dgm:prSet>
      <dgm:spPr/>
    </dgm:pt>
  </dgm:ptLst>
  <dgm:cxnLst>
    <dgm:cxn modelId="{313A3500-EB52-4F40-B5CD-5E9B7EFAE433}" srcId="{BE476218-9974-4FAC-B45B-20168BC16C2D}" destId="{192ABE3D-7467-4F04-B581-3D43CF7DBB55}" srcOrd="4" destOrd="0" parTransId="{5F9B434D-306C-44C3-B5C1-6E13CF12D07D}" sibTransId="{00A9DF48-FC16-42AA-BEE7-F9FBAF8E9EC8}"/>
    <dgm:cxn modelId="{6495FA00-B9C8-47F7-AC89-51A82C445D52}" srcId="{B846A87A-0327-49C3-A5DF-FDBDD55589F1}" destId="{365B8C62-C487-466E-BDCC-EB6F181609A3}" srcOrd="1" destOrd="0" parTransId="{D6A470ED-B2D3-4251-A2AF-7CA62AF3BCB5}" sibTransId="{B1149D46-E230-43FE-92B7-CEE6CF3C57FA}"/>
    <dgm:cxn modelId="{24054A04-69C0-4BE2-8A3C-4A46DD82A8B8}" srcId="{B846A87A-0327-49C3-A5DF-FDBDD55589F1}" destId="{49DEAE29-9074-4DFE-A7C7-0B8D1E04C09E}" srcOrd="3" destOrd="0" parTransId="{413016A6-C129-45D5-A803-DCC78FD2852B}" sibTransId="{F1352B90-2321-4EBB-8A7F-055616C49B66}"/>
    <dgm:cxn modelId="{ECA5550B-EDF1-4C4C-B604-B92217981B3E}" srcId="{BE476218-9974-4FAC-B45B-20168BC16C2D}" destId="{B58AD67D-43EC-4CBD-9AF2-01320107FC0A}" srcOrd="1" destOrd="0" parTransId="{7431381A-2F1F-4400-A551-3A31ED213473}" sibTransId="{F5D79DBB-2917-422A-8852-AD051A316F73}"/>
    <dgm:cxn modelId="{B8B65812-D12E-49A1-9FD4-8CE475A7B4D1}" type="presOf" srcId="{BE476218-9974-4FAC-B45B-20168BC16C2D}" destId="{8F6827D0-DD44-4A2F-B35D-B505FE2259B9}" srcOrd="0" destOrd="0" presId="urn:microsoft.com/office/officeart/2005/8/layout/hList6"/>
    <dgm:cxn modelId="{65842920-6EB2-4E14-9E0E-5B585BC19B3E}" type="presOf" srcId="{914304FD-7441-4737-9FF7-C28261A13534}" destId="{8F6827D0-DD44-4A2F-B35D-B505FE2259B9}" srcOrd="0" destOrd="3" presId="urn:microsoft.com/office/officeart/2005/8/layout/hList6"/>
    <dgm:cxn modelId="{A26A6B30-5E77-49A9-ABFF-537A8D4BDA47}" type="presOf" srcId="{B846A87A-0327-49C3-A5DF-FDBDD55589F1}" destId="{D6AF3816-CD09-41E0-9FDE-BDABB78733A5}" srcOrd="0" destOrd="0" presId="urn:microsoft.com/office/officeart/2005/8/layout/hList6"/>
    <dgm:cxn modelId="{D85EC130-2F1C-4908-BE57-67B63CC16DF8}" type="presOf" srcId="{192ABE3D-7467-4F04-B581-3D43CF7DBB55}" destId="{8F6827D0-DD44-4A2F-B35D-B505FE2259B9}" srcOrd="0" destOrd="5" presId="urn:microsoft.com/office/officeart/2005/8/layout/hList6"/>
    <dgm:cxn modelId="{FBACED36-F890-4DDD-923E-4CEF673FD08C}" srcId="{B846A87A-0327-49C3-A5DF-FDBDD55589F1}" destId="{D7663702-353A-4A30-9964-691BCF63BB5B}" srcOrd="0" destOrd="0" parTransId="{96A4AAAB-46C6-405E-9287-B5BA518E585B}" sibTransId="{470F6BB5-CE68-4BD3-8458-B9AA8778F408}"/>
    <dgm:cxn modelId="{F42B1938-965B-4FB1-B2D3-65300A726AD7}" srcId="{B846A87A-0327-49C3-A5DF-FDBDD55589F1}" destId="{C499CC09-B885-48F3-946F-6BFC68E571DE}" srcOrd="2" destOrd="0" parTransId="{B5753B88-A5FE-4242-9A50-F8D20325D967}" sibTransId="{0A1230FC-7FB0-4717-87ED-C49D63B84EFB}"/>
    <dgm:cxn modelId="{760A8139-4164-41D3-AC5E-B967CBC7E089}" srcId="{BE476218-9974-4FAC-B45B-20168BC16C2D}" destId="{EFC4D87C-9366-4E25-A065-9DA5519A1357}" srcOrd="0" destOrd="0" parTransId="{636F2540-1F38-4F81-B81B-A5B3F9C4B044}" sibTransId="{83C414F0-0019-4706-ACE0-AB8A64DCBD3A}"/>
    <dgm:cxn modelId="{AF707D45-9068-4328-83A4-B46DAC1CCC56}" type="presOf" srcId="{EFC4D87C-9366-4E25-A065-9DA5519A1357}" destId="{8F6827D0-DD44-4A2F-B35D-B505FE2259B9}" srcOrd="0" destOrd="1" presId="urn:microsoft.com/office/officeart/2005/8/layout/hList6"/>
    <dgm:cxn modelId="{0E21C168-F528-4B9D-9DE3-D8F444EDBBC6}" srcId="{72AE763A-0996-4A0F-8464-ED64E01BD0B1}" destId="{B846A87A-0327-49C3-A5DF-FDBDD55589F1}" srcOrd="0" destOrd="0" parTransId="{AC18B89C-008F-407E-913E-7FD056F162F1}" sibTransId="{9BA01C5C-5A6A-4B7F-8302-D0FE7815C71F}"/>
    <dgm:cxn modelId="{779A9957-6EC1-4DD3-B5CA-3758C2CDEF62}" srcId="{B846A87A-0327-49C3-A5DF-FDBDD55589F1}" destId="{10A7972B-3C5D-4478-8AC3-B4FDFE3ED0A7}" srcOrd="4" destOrd="0" parTransId="{7F072E8E-7241-4B85-AE3F-4D8EDC7DB8CA}" sibTransId="{A2AC76D5-9F2E-4104-BA11-B7BDC22D150A}"/>
    <dgm:cxn modelId="{6CBE9C7C-A82B-40CE-A47C-0A6BC51E2CF8}" srcId="{BE476218-9974-4FAC-B45B-20168BC16C2D}" destId="{6EA9AD07-303F-46C8-AD59-D2DC38992FDA}" srcOrd="3" destOrd="0" parTransId="{C6DA6A25-6412-40BC-BB65-7B1C0A37749C}" sibTransId="{66A10C45-AE82-48D7-9A81-9B77CA089A90}"/>
    <dgm:cxn modelId="{232EC589-F097-47B0-B5D4-25420C53DD5D}" type="presOf" srcId="{D7663702-353A-4A30-9964-691BCF63BB5B}" destId="{D6AF3816-CD09-41E0-9FDE-BDABB78733A5}" srcOrd="0" destOrd="1" presId="urn:microsoft.com/office/officeart/2005/8/layout/hList6"/>
    <dgm:cxn modelId="{BB82E896-1728-48D4-8BC8-12C33040E3B1}" type="presOf" srcId="{72AE763A-0996-4A0F-8464-ED64E01BD0B1}" destId="{66096B1F-A769-42D4-B513-1AF7051B8894}" srcOrd="0" destOrd="0" presId="urn:microsoft.com/office/officeart/2005/8/layout/hList6"/>
    <dgm:cxn modelId="{B7363AAE-3F1D-4535-B850-E7E3F1E428E1}" type="presOf" srcId="{10A7972B-3C5D-4478-8AC3-B4FDFE3ED0A7}" destId="{D6AF3816-CD09-41E0-9FDE-BDABB78733A5}" srcOrd="0" destOrd="5" presId="urn:microsoft.com/office/officeart/2005/8/layout/hList6"/>
    <dgm:cxn modelId="{4947EFB0-EB0B-4990-BB5E-03575996A88D}" srcId="{72AE763A-0996-4A0F-8464-ED64E01BD0B1}" destId="{BE476218-9974-4FAC-B45B-20168BC16C2D}" srcOrd="1" destOrd="0" parTransId="{4E56F11B-F8D3-42A9-9B44-7C57A5F55F9B}" sibTransId="{30C13CCF-BE74-4BB9-8273-4CB1245AC251}"/>
    <dgm:cxn modelId="{036709B6-DB3E-4D30-A9D0-C2C80579707E}" srcId="{BE476218-9974-4FAC-B45B-20168BC16C2D}" destId="{914304FD-7441-4737-9FF7-C28261A13534}" srcOrd="2" destOrd="0" parTransId="{6257FDB8-FD2F-4FC6-9CC8-42431E349E6F}" sibTransId="{BAE89A9D-29FE-43E9-846B-F10F6E3D8344}"/>
    <dgm:cxn modelId="{52BED8C1-3006-4EA3-A2ED-6326934E6E02}" type="presOf" srcId="{C499CC09-B885-48F3-946F-6BFC68E571DE}" destId="{D6AF3816-CD09-41E0-9FDE-BDABB78733A5}" srcOrd="0" destOrd="3" presId="urn:microsoft.com/office/officeart/2005/8/layout/hList6"/>
    <dgm:cxn modelId="{680365DA-8DD9-4B52-8029-F1EFB21787AA}" type="presOf" srcId="{B58AD67D-43EC-4CBD-9AF2-01320107FC0A}" destId="{8F6827D0-DD44-4A2F-B35D-B505FE2259B9}" srcOrd="0" destOrd="2" presId="urn:microsoft.com/office/officeart/2005/8/layout/hList6"/>
    <dgm:cxn modelId="{BA2F09DB-66BC-4922-A8E1-7C56506E77F6}" type="presOf" srcId="{6EA9AD07-303F-46C8-AD59-D2DC38992FDA}" destId="{8F6827D0-DD44-4A2F-B35D-B505FE2259B9}" srcOrd="0" destOrd="4" presId="urn:microsoft.com/office/officeart/2005/8/layout/hList6"/>
    <dgm:cxn modelId="{08A560E2-2088-4F58-863C-696B49517378}" type="presOf" srcId="{49DEAE29-9074-4DFE-A7C7-0B8D1E04C09E}" destId="{D6AF3816-CD09-41E0-9FDE-BDABB78733A5}" srcOrd="0" destOrd="4" presId="urn:microsoft.com/office/officeart/2005/8/layout/hList6"/>
    <dgm:cxn modelId="{044029E4-645E-45E0-9251-A5B73D909E52}" type="presOf" srcId="{365B8C62-C487-466E-BDCC-EB6F181609A3}" destId="{D6AF3816-CD09-41E0-9FDE-BDABB78733A5}" srcOrd="0" destOrd="2" presId="urn:microsoft.com/office/officeart/2005/8/layout/hList6"/>
    <dgm:cxn modelId="{2DFA6ECF-FB76-4D8B-8C53-43109B8C72BA}" type="presParOf" srcId="{66096B1F-A769-42D4-B513-1AF7051B8894}" destId="{D6AF3816-CD09-41E0-9FDE-BDABB78733A5}" srcOrd="0" destOrd="0" presId="urn:microsoft.com/office/officeart/2005/8/layout/hList6"/>
    <dgm:cxn modelId="{6FDC3C83-8C58-42B1-9556-33FC48E9D348}" type="presParOf" srcId="{66096B1F-A769-42D4-B513-1AF7051B8894}" destId="{70C9657B-1D2E-4807-B238-EC252BEE35BF}" srcOrd="1" destOrd="0" presId="urn:microsoft.com/office/officeart/2005/8/layout/hList6"/>
    <dgm:cxn modelId="{9E873AF8-0665-4852-84F8-7AC27570A2C1}" type="presParOf" srcId="{66096B1F-A769-42D4-B513-1AF7051B8894}" destId="{8F6827D0-DD44-4A2F-B35D-B505FE2259B9}" srcOrd="2"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3A6984-B378-41AF-9BBD-85BE5C8EC91D}"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AE"/>
        </a:p>
      </dgm:t>
    </dgm:pt>
    <dgm:pt modelId="{3F0C7FC3-6D10-4021-AD17-54E70CF3B307}">
      <dgm:prSet phldrT="[Text]"/>
      <dgm:spPr/>
      <dgm:t>
        <a:bodyPr/>
        <a:lstStyle/>
        <a:p>
          <a:r>
            <a:rPr lang="en-US" dirty="0"/>
            <a:t>Self Assessment</a:t>
          </a:r>
          <a:endParaRPr lang="en-AE" dirty="0"/>
        </a:p>
      </dgm:t>
    </dgm:pt>
    <dgm:pt modelId="{13397BFB-184A-4FDF-A92A-308417A3DEEE}" type="parTrans" cxnId="{FFF8A2D5-E412-4855-A545-418E5BCE2343}">
      <dgm:prSet/>
      <dgm:spPr/>
      <dgm:t>
        <a:bodyPr/>
        <a:lstStyle/>
        <a:p>
          <a:endParaRPr lang="en-AE"/>
        </a:p>
      </dgm:t>
    </dgm:pt>
    <dgm:pt modelId="{03F5FDB7-D74C-4F98-B079-2CADF714BB5D}" type="sibTrans" cxnId="{FFF8A2D5-E412-4855-A545-418E5BCE2343}">
      <dgm:prSet/>
      <dgm:spPr/>
      <dgm:t>
        <a:bodyPr/>
        <a:lstStyle/>
        <a:p>
          <a:endParaRPr lang="en-AE"/>
        </a:p>
      </dgm:t>
    </dgm:pt>
    <dgm:pt modelId="{C66AF8A5-BF2A-455A-A3A3-DC1E426B2561}">
      <dgm:prSet phldrT="[Text]"/>
      <dgm:spPr/>
      <dgm:t>
        <a:bodyPr/>
        <a:lstStyle/>
        <a:p>
          <a:r>
            <a:rPr lang="en-US" dirty="0"/>
            <a:t>All ULBs will mandatorily carry out self assessment as per the protocol.</a:t>
          </a:r>
          <a:endParaRPr lang="en-AE" dirty="0"/>
        </a:p>
      </dgm:t>
    </dgm:pt>
    <dgm:pt modelId="{680A4D0A-20F8-4BA8-82A1-6D9771BA9B79}" type="parTrans" cxnId="{92F3E064-D4B0-49DC-A5F0-D25ABA4699E0}">
      <dgm:prSet/>
      <dgm:spPr/>
      <dgm:t>
        <a:bodyPr/>
        <a:lstStyle/>
        <a:p>
          <a:endParaRPr lang="en-AE"/>
        </a:p>
      </dgm:t>
    </dgm:pt>
    <dgm:pt modelId="{0FAC9B4E-9669-4981-896B-DDDB85588739}" type="sibTrans" cxnId="{92F3E064-D4B0-49DC-A5F0-D25ABA4699E0}">
      <dgm:prSet/>
      <dgm:spPr/>
      <dgm:t>
        <a:bodyPr/>
        <a:lstStyle/>
        <a:p>
          <a:endParaRPr lang="en-AE"/>
        </a:p>
      </dgm:t>
    </dgm:pt>
    <dgm:pt modelId="{F6D7349F-5D8F-4693-BA03-4A31AC006F08}">
      <dgm:prSet phldrT="[Text]"/>
      <dgm:spPr/>
      <dgm:t>
        <a:bodyPr/>
        <a:lstStyle/>
        <a:p>
          <a:r>
            <a:rPr lang="en-US" dirty="0"/>
            <a:t>The self assessment tool will be available on the SBM portal</a:t>
          </a:r>
          <a:endParaRPr lang="en-AE" dirty="0"/>
        </a:p>
      </dgm:t>
    </dgm:pt>
    <dgm:pt modelId="{AFE53FC4-8763-47C3-8378-45E3CD68A497}" type="parTrans" cxnId="{A92EE89E-061C-45AC-8D74-0D3EB48017BB}">
      <dgm:prSet/>
      <dgm:spPr/>
      <dgm:t>
        <a:bodyPr/>
        <a:lstStyle/>
        <a:p>
          <a:endParaRPr lang="en-AE"/>
        </a:p>
      </dgm:t>
    </dgm:pt>
    <dgm:pt modelId="{AE59AC43-8408-4470-9E1E-998EBA3FEAB7}" type="sibTrans" cxnId="{A92EE89E-061C-45AC-8D74-0D3EB48017BB}">
      <dgm:prSet/>
      <dgm:spPr/>
      <dgm:t>
        <a:bodyPr/>
        <a:lstStyle/>
        <a:p>
          <a:endParaRPr lang="en-AE"/>
        </a:p>
      </dgm:t>
    </dgm:pt>
    <dgm:pt modelId="{FC0BA63D-D629-4AAB-A74F-1357A011959C}">
      <dgm:prSet phldrT="[Text]"/>
      <dgm:spPr/>
      <dgm:t>
        <a:bodyPr/>
        <a:lstStyle/>
        <a:p>
          <a:r>
            <a:rPr lang="en-US" dirty="0"/>
            <a:t>Declaration of Star Rating</a:t>
          </a:r>
          <a:endParaRPr lang="en-AE" dirty="0"/>
        </a:p>
      </dgm:t>
    </dgm:pt>
    <dgm:pt modelId="{0062A91B-60C3-4F8A-8B7E-DA0A900C99EA}" type="parTrans" cxnId="{53203D49-3DCE-40A7-8C89-9E1A3E863562}">
      <dgm:prSet/>
      <dgm:spPr/>
      <dgm:t>
        <a:bodyPr/>
        <a:lstStyle/>
        <a:p>
          <a:endParaRPr lang="en-AE"/>
        </a:p>
      </dgm:t>
    </dgm:pt>
    <dgm:pt modelId="{F7D931FB-174F-40B6-B36A-C3294830ABF6}" type="sibTrans" cxnId="{53203D49-3DCE-40A7-8C89-9E1A3E863562}">
      <dgm:prSet/>
      <dgm:spPr/>
      <dgm:t>
        <a:bodyPr/>
        <a:lstStyle/>
        <a:p>
          <a:endParaRPr lang="en-AE"/>
        </a:p>
      </dgm:t>
    </dgm:pt>
    <dgm:pt modelId="{6A706181-4A86-4816-987C-DCDE7EA9BB64}">
      <dgm:prSet phldrT="[Text]"/>
      <dgm:spPr/>
      <dgm:t>
        <a:bodyPr/>
        <a:lstStyle/>
        <a:p>
          <a:r>
            <a:rPr lang="en-US" dirty="0"/>
            <a:t>Depending on the results of the self assessment, the ULB will apply for a Star Rating (1-star, 3-star, 5-star or 7-star)</a:t>
          </a:r>
          <a:endParaRPr lang="en-AE" dirty="0"/>
        </a:p>
      </dgm:t>
    </dgm:pt>
    <dgm:pt modelId="{513D7B7C-C68D-4B17-83EC-F7838C702F0D}" type="parTrans" cxnId="{8564A300-6B9C-466F-A152-5C3F8E2DBDC8}">
      <dgm:prSet/>
      <dgm:spPr/>
      <dgm:t>
        <a:bodyPr/>
        <a:lstStyle/>
        <a:p>
          <a:endParaRPr lang="en-AE"/>
        </a:p>
      </dgm:t>
    </dgm:pt>
    <dgm:pt modelId="{284CDB9C-C51C-4E45-A872-5BA937CC40F9}" type="sibTrans" cxnId="{8564A300-6B9C-466F-A152-5C3F8E2DBDC8}">
      <dgm:prSet/>
      <dgm:spPr/>
      <dgm:t>
        <a:bodyPr/>
        <a:lstStyle/>
        <a:p>
          <a:endParaRPr lang="en-AE"/>
        </a:p>
      </dgm:t>
    </dgm:pt>
    <dgm:pt modelId="{48DBE974-E309-416E-A321-9B3A0253B506}">
      <dgm:prSet phldrT="[Text]"/>
      <dgm:spPr/>
      <dgm:t>
        <a:bodyPr/>
        <a:lstStyle/>
        <a:p>
          <a:r>
            <a:rPr lang="en-US" dirty="0"/>
            <a:t>Citizens of the ULB will be involved through citizen declarations for any star rating.</a:t>
          </a:r>
          <a:endParaRPr lang="en-AE" dirty="0"/>
        </a:p>
      </dgm:t>
    </dgm:pt>
    <dgm:pt modelId="{8E2F2E34-A236-4DEA-BA23-3A538D445A8E}" type="parTrans" cxnId="{FCC57C30-723B-497C-AC12-3F976E03CB14}">
      <dgm:prSet/>
      <dgm:spPr/>
      <dgm:t>
        <a:bodyPr/>
        <a:lstStyle/>
        <a:p>
          <a:endParaRPr lang="en-AE"/>
        </a:p>
      </dgm:t>
    </dgm:pt>
    <dgm:pt modelId="{CB9D1D73-5CF0-4646-9C12-7BB78B8739B7}" type="sibTrans" cxnId="{FCC57C30-723B-497C-AC12-3F976E03CB14}">
      <dgm:prSet/>
      <dgm:spPr/>
      <dgm:t>
        <a:bodyPr/>
        <a:lstStyle/>
        <a:p>
          <a:endParaRPr lang="en-AE"/>
        </a:p>
      </dgm:t>
    </dgm:pt>
    <dgm:pt modelId="{12545FDA-3951-43FF-A9C8-0701A800B27C}">
      <dgm:prSet phldrT="[Text]"/>
      <dgm:spPr/>
      <dgm:t>
        <a:bodyPr/>
        <a:lstStyle/>
        <a:p>
          <a:r>
            <a:rPr lang="en-US" dirty="0"/>
            <a:t>Third Party Assessment</a:t>
          </a:r>
          <a:endParaRPr lang="en-AE" dirty="0"/>
        </a:p>
      </dgm:t>
    </dgm:pt>
    <dgm:pt modelId="{2D4488D3-44CC-400C-9FA1-DFB0D91B6ECA}" type="parTrans" cxnId="{A9BDDDF5-77D5-4752-867A-3BBF15421672}">
      <dgm:prSet/>
      <dgm:spPr/>
      <dgm:t>
        <a:bodyPr/>
        <a:lstStyle/>
        <a:p>
          <a:endParaRPr lang="en-AE"/>
        </a:p>
      </dgm:t>
    </dgm:pt>
    <dgm:pt modelId="{5AB971E0-C0C9-4E6C-9A6E-023F79E549F0}" type="sibTrans" cxnId="{A9BDDDF5-77D5-4752-867A-3BBF15421672}">
      <dgm:prSet/>
      <dgm:spPr/>
      <dgm:t>
        <a:bodyPr/>
        <a:lstStyle/>
        <a:p>
          <a:endParaRPr lang="en-AE"/>
        </a:p>
      </dgm:t>
    </dgm:pt>
    <dgm:pt modelId="{5162A0AD-38AA-4514-8365-FE71B53312C3}">
      <dgm:prSet phldrT="[Text]"/>
      <dgm:spPr/>
      <dgm:t>
        <a:bodyPr/>
        <a:lstStyle/>
        <a:p>
          <a:r>
            <a:rPr lang="en-US" dirty="0"/>
            <a:t>The </a:t>
          </a:r>
          <a:r>
            <a:rPr lang="en-US" dirty="0" err="1"/>
            <a:t>MoHUA</a:t>
          </a:r>
          <a:r>
            <a:rPr lang="en-US" dirty="0"/>
            <a:t> independently verifies the self assessment of each ULB by hiring a third party agency (IQVIA).</a:t>
          </a:r>
          <a:endParaRPr lang="en-AE" dirty="0"/>
        </a:p>
      </dgm:t>
    </dgm:pt>
    <dgm:pt modelId="{CBD8572F-9907-425D-BA1F-3FB39009E2F1}" type="parTrans" cxnId="{68C45563-B7FF-4F28-A3F6-56A5C4154D0B}">
      <dgm:prSet/>
      <dgm:spPr/>
      <dgm:t>
        <a:bodyPr/>
        <a:lstStyle/>
        <a:p>
          <a:endParaRPr lang="en-AE"/>
        </a:p>
      </dgm:t>
    </dgm:pt>
    <dgm:pt modelId="{C861DF61-8283-487D-920F-58A5D987A6D9}" type="sibTrans" cxnId="{68C45563-B7FF-4F28-A3F6-56A5C4154D0B}">
      <dgm:prSet/>
      <dgm:spPr/>
      <dgm:t>
        <a:bodyPr/>
        <a:lstStyle/>
        <a:p>
          <a:endParaRPr lang="en-AE"/>
        </a:p>
      </dgm:t>
    </dgm:pt>
    <dgm:pt modelId="{4013803C-16A9-4248-A416-A24C4CADA470}">
      <dgm:prSet phldrT="[Text]"/>
      <dgm:spPr/>
      <dgm:t>
        <a:bodyPr/>
        <a:lstStyle/>
        <a:p>
          <a:r>
            <a:rPr lang="en-US" dirty="0"/>
            <a:t>Each certification lasts for a year, after which the ULB must reapply.</a:t>
          </a:r>
          <a:endParaRPr lang="en-AE" dirty="0"/>
        </a:p>
      </dgm:t>
    </dgm:pt>
    <dgm:pt modelId="{F0597A0A-A463-4567-98EA-6789E32D2314}" type="parTrans" cxnId="{68F77B6F-504A-489D-A210-421DE0D144D5}">
      <dgm:prSet/>
      <dgm:spPr/>
      <dgm:t>
        <a:bodyPr/>
        <a:lstStyle/>
        <a:p>
          <a:endParaRPr lang="en-AE"/>
        </a:p>
      </dgm:t>
    </dgm:pt>
    <dgm:pt modelId="{1F36DD46-9C77-4543-BBD3-D545A88AE315}" type="sibTrans" cxnId="{68F77B6F-504A-489D-A210-421DE0D144D5}">
      <dgm:prSet/>
      <dgm:spPr/>
      <dgm:t>
        <a:bodyPr/>
        <a:lstStyle/>
        <a:p>
          <a:endParaRPr lang="en-AE"/>
        </a:p>
      </dgm:t>
    </dgm:pt>
    <dgm:pt modelId="{AEE61E24-D5C3-47C0-988C-D66BD39428C5}">
      <dgm:prSet phldrT="[Text]"/>
      <dgm:spPr/>
      <dgm:t>
        <a:bodyPr/>
        <a:lstStyle/>
        <a:p>
          <a:r>
            <a:rPr lang="en-US" dirty="0"/>
            <a:t>To apply for each level of GFC Star rating, ULBs must ensure a corresponding ODF rating:</a:t>
          </a:r>
          <a:br>
            <a:rPr lang="en-US" dirty="0"/>
          </a:br>
          <a:r>
            <a:rPr lang="en-US" dirty="0"/>
            <a:t>ODF – 1 star</a:t>
          </a:r>
          <a:br>
            <a:rPr lang="en-US" dirty="0"/>
          </a:br>
          <a:r>
            <a:rPr lang="en-US" dirty="0"/>
            <a:t>ODF+ - 3 star</a:t>
          </a:r>
          <a:br>
            <a:rPr lang="en-US" dirty="0"/>
          </a:br>
          <a:r>
            <a:rPr lang="en-US" dirty="0"/>
            <a:t>ODF++ - 5 star</a:t>
          </a:r>
          <a:br>
            <a:rPr lang="en-US" dirty="0"/>
          </a:br>
          <a:r>
            <a:rPr lang="en-US" dirty="0"/>
            <a:t>Water+ - 7 star</a:t>
          </a:r>
          <a:endParaRPr lang="en-AE" dirty="0"/>
        </a:p>
      </dgm:t>
    </dgm:pt>
    <dgm:pt modelId="{E8455C2E-28AB-4ED6-872C-06C7F3CE5C48}" type="parTrans" cxnId="{D6317012-228B-49C5-B62A-C0551785CEDD}">
      <dgm:prSet/>
      <dgm:spPr/>
      <dgm:t>
        <a:bodyPr/>
        <a:lstStyle/>
        <a:p>
          <a:endParaRPr lang="en-AE"/>
        </a:p>
      </dgm:t>
    </dgm:pt>
    <dgm:pt modelId="{C257EC83-8C37-4637-BB41-C7DDC17A4FED}" type="sibTrans" cxnId="{D6317012-228B-49C5-B62A-C0551785CEDD}">
      <dgm:prSet/>
      <dgm:spPr/>
      <dgm:t>
        <a:bodyPr/>
        <a:lstStyle/>
        <a:p>
          <a:endParaRPr lang="en-AE"/>
        </a:p>
      </dgm:t>
    </dgm:pt>
    <dgm:pt modelId="{36048504-F50F-427F-98A5-C0154E03D741}" type="pres">
      <dgm:prSet presAssocID="{933A6984-B378-41AF-9BBD-85BE5C8EC91D}" presName="Name0" presStyleCnt="0">
        <dgm:presLayoutVars>
          <dgm:dir/>
          <dgm:animLvl val="lvl"/>
          <dgm:resizeHandles val="exact"/>
        </dgm:presLayoutVars>
      </dgm:prSet>
      <dgm:spPr/>
    </dgm:pt>
    <dgm:pt modelId="{463352A3-A106-4623-9121-C27B06834E47}" type="pres">
      <dgm:prSet presAssocID="{3F0C7FC3-6D10-4021-AD17-54E70CF3B307}" presName="composite" presStyleCnt="0"/>
      <dgm:spPr/>
    </dgm:pt>
    <dgm:pt modelId="{C079C08D-56CF-4B69-A5B4-3320B19A024C}" type="pres">
      <dgm:prSet presAssocID="{3F0C7FC3-6D10-4021-AD17-54E70CF3B307}" presName="parTx" presStyleLbl="alignNode1" presStyleIdx="0" presStyleCnt="3">
        <dgm:presLayoutVars>
          <dgm:chMax val="0"/>
          <dgm:chPref val="0"/>
          <dgm:bulletEnabled val="1"/>
        </dgm:presLayoutVars>
      </dgm:prSet>
      <dgm:spPr/>
    </dgm:pt>
    <dgm:pt modelId="{B6B9C11C-18B6-4DCF-9537-3118688FE004}" type="pres">
      <dgm:prSet presAssocID="{3F0C7FC3-6D10-4021-AD17-54E70CF3B307}" presName="desTx" presStyleLbl="alignAccFollowNode1" presStyleIdx="0" presStyleCnt="3">
        <dgm:presLayoutVars>
          <dgm:bulletEnabled val="1"/>
        </dgm:presLayoutVars>
      </dgm:prSet>
      <dgm:spPr/>
    </dgm:pt>
    <dgm:pt modelId="{32D9E05D-A21E-4C16-91A1-15AD322A12E4}" type="pres">
      <dgm:prSet presAssocID="{03F5FDB7-D74C-4F98-B079-2CADF714BB5D}" presName="space" presStyleCnt="0"/>
      <dgm:spPr/>
    </dgm:pt>
    <dgm:pt modelId="{8D457D3D-847F-4D7F-A88C-E37F4E1A374E}" type="pres">
      <dgm:prSet presAssocID="{FC0BA63D-D629-4AAB-A74F-1357A011959C}" presName="composite" presStyleCnt="0"/>
      <dgm:spPr/>
    </dgm:pt>
    <dgm:pt modelId="{8751E522-73F7-4FF3-BBC8-8524C3F5B7E0}" type="pres">
      <dgm:prSet presAssocID="{FC0BA63D-D629-4AAB-A74F-1357A011959C}" presName="parTx" presStyleLbl="alignNode1" presStyleIdx="1" presStyleCnt="3">
        <dgm:presLayoutVars>
          <dgm:chMax val="0"/>
          <dgm:chPref val="0"/>
          <dgm:bulletEnabled val="1"/>
        </dgm:presLayoutVars>
      </dgm:prSet>
      <dgm:spPr/>
    </dgm:pt>
    <dgm:pt modelId="{42B286C2-BCAD-4212-8C1B-86A990A0716B}" type="pres">
      <dgm:prSet presAssocID="{FC0BA63D-D629-4AAB-A74F-1357A011959C}" presName="desTx" presStyleLbl="alignAccFollowNode1" presStyleIdx="1" presStyleCnt="3">
        <dgm:presLayoutVars>
          <dgm:bulletEnabled val="1"/>
        </dgm:presLayoutVars>
      </dgm:prSet>
      <dgm:spPr/>
    </dgm:pt>
    <dgm:pt modelId="{59CAAFD7-940D-4853-BE1B-1C864E55DC4A}" type="pres">
      <dgm:prSet presAssocID="{F7D931FB-174F-40B6-B36A-C3294830ABF6}" presName="space" presStyleCnt="0"/>
      <dgm:spPr/>
    </dgm:pt>
    <dgm:pt modelId="{02F32F58-53B9-4A15-A736-648725366630}" type="pres">
      <dgm:prSet presAssocID="{12545FDA-3951-43FF-A9C8-0701A800B27C}" presName="composite" presStyleCnt="0"/>
      <dgm:spPr/>
    </dgm:pt>
    <dgm:pt modelId="{50309FFC-0A46-47F8-B122-DA8E8AD79F98}" type="pres">
      <dgm:prSet presAssocID="{12545FDA-3951-43FF-A9C8-0701A800B27C}" presName="parTx" presStyleLbl="alignNode1" presStyleIdx="2" presStyleCnt="3">
        <dgm:presLayoutVars>
          <dgm:chMax val="0"/>
          <dgm:chPref val="0"/>
          <dgm:bulletEnabled val="1"/>
        </dgm:presLayoutVars>
      </dgm:prSet>
      <dgm:spPr/>
    </dgm:pt>
    <dgm:pt modelId="{6D33DD50-AB08-4323-9433-1B5A0FE6924C}" type="pres">
      <dgm:prSet presAssocID="{12545FDA-3951-43FF-A9C8-0701A800B27C}" presName="desTx" presStyleLbl="alignAccFollowNode1" presStyleIdx="2" presStyleCnt="3">
        <dgm:presLayoutVars>
          <dgm:bulletEnabled val="1"/>
        </dgm:presLayoutVars>
      </dgm:prSet>
      <dgm:spPr/>
    </dgm:pt>
  </dgm:ptLst>
  <dgm:cxnLst>
    <dgm:cxn modelId="{8564A300-6B9C-466F-A152-5C3F8E2DBDC8}" srcId="{FC0BA63D-D629-4AAB-A74F-1357A011959C}" destId="{6A706181-4A86-4816-987C-DCDE7EA9BB64}" srcOrd="0" destOrd="0" parTransId="{513D7B7C-C68D-4B17-83EC-F7838C702F0D}" sibTransId="{284CDB9C-C51C-4E45-A872-5BA937CC40F9}"/>
    <dgm:cxn modelId="{D6317012-228B-49C5-B62A-C0551785CEDD}" srcId="{12545FDA-3951-43FF-A9C8-0701A800B27C}" destId="{AEE61E24-D5C3-47C0-988C-D66BD39428C5}" srcOrd="2" destOrd="0" parTransId="{E8455C2E-28AB-4ED6-872C-06C7F3CE5C48}" sibTransId="{C257EC83-8C37-4637-BB41-C7DDC17A4FED}"/>
    <dgm:cxn modelId="{E7F7C92C-30D8-47C9-B61A-3148C2E9C099}" type="presOf" srcId="{FC0BA63D-D629-4AAB-A74F-1357A011959C}" destId="{8751E522-73F7-4FF3-BBC8-8524C3F5B7E0}" srcOrd="0" destOrd="0" presId="urn:microsoft.com/office/officeart/2005/8/layout/hList1"/>
    <dgm:cxn modelId="{03069D2E-6991-4E15-A0FD-DFEFB19A1834}" type="presOf" srcId="{4013803C-16A9-4248-A416-A24C4CADA470}" destId="{6D33DD50-AB08-4323-9433-1B5A0FE6924C}" srcOrd="0" destOrd="1" presId="urn:microsoft.com/office/officeart/2005/8/layout/hList1"/>
    <dgm:cxn modelId="{FCC57C30-723B-497C-AC12-3F976E03CB14}" srcId="{FC0BA63D-D629-4AAB-A74F-1357A011959C}" destId="{48DBE974-E309-416E-A321-9B3A0253B506}" srcOrd="1" destOrd="0" parTransId="{8E2F2E34-A236-4DEA-BA23-3A538D445A8E}" sibTransId="{CB9D1D73-5CF0-4646-9C12-7BB78B8739B7}"/>
    <dgm:cxn modelId="{1CD53335-30FF-45A0-BC96-750544BC3F47}" type="presOf" srcId="{933A6984-B378-41AF-9BBD-85BE5C8EC91D}" destId="{36048504-F50F-427F-98A5-C0154E03D741}" srcOrd="0" destOrd="0" presId="urn:microsoft.com/office/officeart/2005/8/layout/hList1"/>
    <dgm:cxn modelId="{68C45563-B7FF-4F28-A3F6-56A5C4154D0B}" srcId="{12545FDA-3951-43FF-A9C8-0701A800B27C}" destId="{5162A0AD-38AA-4514-8365-FE71B53312C3}" srcOrd="0" destOrd="0" parTransId="{CBD8572F-9907-425D-BA1F-3FB39009E2F1}" sibTransId="{C861DF61-8283-487D-920F-58A5D987A6D9}"/>
    <dgm:cxn modelId="{B25EB343-D153-49A6-88D6-64B247AD616C}" type="presOf" srcId="{12545FDA-3951-43FF-A9C8-0701A800B27C}" destId="{50309FFC-0A46-47F8-B122-DA8E8AD79F98}" srcOrd="0" destOrd="0" presId="urn:microsoft.com/office/officeart/2005/8/layout/hList1"/>
    <dgm:cxn modelId="{92F3E064-D4B0-49DC-A5F0-D25ABA4699E0}" srcId="{3F0C7FC3-6D10-4021-AD17-54E70CF3B307}" destId="{C66AF8A5-BF2A-455A-A3A3-DC1E426B2561}" srcOrd="0" destOrd="0" parTransId="{680A4D0A-20F8-4BA8-82A1-6D9771BA9B79}" sibTransId="{0FAC9B4E-9669-4981-896B-DDDB85588739}"/>
    <dgm:cxn modelId="{187CA965-976D-4446-9C83-839B532E1E50}" type="presOf" srcId="{3F0C7FC3-6D10-4021-AD17-54E70CF3B307}" destId="{C079C08D-56CF-4B69-A5B4-3320B19A024C}" srcOrd="0" destOrd="0" presId="urn:microsoft.com/office/officeart/2005/8/layout/hList1"/>
    <dgm:cxn modelId="{AE274A47-97CD-4B67-ACED-1EF03C13A126}" type="presOf" srcId="{5162A0AD-38AA-4514-8365-FE71B53312C3}" destId="{6D33DD50-AB08-4323-9433-1B5A0FE6924C}" srcOrd="0" destOrd="0" presId="urn:microsoft.com/office/officeart/2005/8/layout/hList1"/>
    <dgm:cxn modelId="{53203D49-3DCE-40A7-8C89-9E1A3E863562}" srcId="{933A6984-B378-41AF-9BBD-85BE5C8EC91D}" destId="{FC0BA63D-D629-4AAB-A74F-1357A011959C}" srcOrd="1" destOrd="0" parTransId="{0062A91B-60C3-4F8A-8B7E-DA0A900C99EA}" sibTransId="{F7D931FB-174F-40B6-B36A-C3294830ABF6}"/>
    <dgm:cxn modelId="{75FC984D-941D-4355-8C27-E95D7137B7B3}" type="presOf" srcId="{C66AF8A5-BF2A-455A-A3A3-DC1E426B2561}" destId="{B6B9C11C-18B6-4DCF-9537-3118688FE004}" srcOrd="0" destOrd="0" presId="urn:microsoft.com/office/officeart/2005/8/layout/hList1"/>
    <dgm:cxn modelId="{68F77B6F-504A-489D-A210-421DE0D144D5}" srcId="{12545FDA-3951-43FF-A9C8-0701A800B27C}" destId="{4013803C-16A9-4248-A416-A24C4CADA470}" srcOrd="1" destOrd="0" parTransId="{F0597A0A-A463-4567-98EA-6789E32D2314}" sibTransId="{1F36DD46-9C77-4543-BBD3-D545A88AE315}"/>
    <dgm:cxn modelId="{A92EE89E-061C-45AC-8D74-0D3EB48017BB}" srcId="{3F0C7FC3-6D10-4021-AD17-54E70CF3B307}" destId="{F6D7349F-5D8F-4693-BA03-4A31AC006F08}" srcOrd="1" destOrd="0" parTransId="{AFE53FC4-8763-47C3-8378-45E3CD68A497}" sibTransId="{AE59AC43-8408-4470-9E1E-998EBA3FEAB7}"/>
    <dgm:cxn modelId="{521984AC-B55F-4726-862B-D71B35BF5392}" type="presOf" srcId="{6A706181-4A86-4816-987C-DCDE7EA9BB64}" destId="{42B286C2-BCAD-4212-8C1B-86A990A0716B}" srcOrd="0" destOrd="0" presId="urn:microsoft.com/office/officeart/2005/8/layout/hList1"/>
    <dgm:cxn modelId="{1B71D8CA-6E83-4F99-8D78-C1D8E0A4332E}" type="presOf" srcId="{48DBE974-E309-416E-A321-9B3A0253B506}" destId="{42B286C2-BCAD-4212-8C1B-86A990A0716B}" srcOrd="0" destOrd="1" presId="urn:microsoft.com/office/officeart/2005/8/layout/hList1"/>
    <dgm:cxn modelId="{7B0B97CD-CBDA-462B-9A1F-035947891A46}" type="presOf" srcId="{AEE61E24-D5C3-47C0-988C-D66BD39428C5}" destId="{6D33DD50-AB08-4323-9433-1B5A0FE6924C}" srcOrd="0" destOrd="2" presId="urn:microsoft.com/office/officeart/2005/8/layout/hList1"/>
    <dgm:cxn modelId="{FFF8A2D5-E412-4855-A545-418E5BCE2343}" srcId="{933A6984-B378-41AF-9BBD-85BE5C8EC91D}" destId="{3F0C7FC3-6D10-4021-AD17-54E70CF3B307}" srcOrd="0" destOrd="0" parTransId="{13397BFB-184A-4FDF-A92A-308417A3DEEE}" sibTransId="{03F5FDB7-D74C-4F98-B079-2CADF714BB5D}"/>
    <dgm:cxn modelId="{E00064F0-11FF-409E-A2C1-CF988F43CC98}" type="presOf" srcId="{F6D7349F-5D8F-4693-BA03-4A31AC006F08}" destId="{B6B9C11C-18B6-4DCF-9537-3118688FE004}" srcOrd="0" destOrd="1" presId="urn:microsoft.com/office/officeart/2005/8/layout/hList1"/>
    <dgm:cxn modelId="{A9BDDDF5-77D5-4752-867A-3BBF15421672}" srcId="{933A6984-B378-41AF-9BBD-85BE5C8EC91D}" destId="{12545FDA-3951-43FF-A9C8-0701A800B27C}" srcOrd="2" destOrd="0" parTransId="{2D4488D3-44CC-400C-9FA1-DFB0D91B6ECA}" sibTransId="{5AB971E0-C0C9-4E6C-9A6E-023F79E549F0}"/>
    <dgm:cxn modelId="{485DA3B2-0C8D-4717-B4D3-7C8A55DAAD0B}" type="presParOf" srcId="{36048504-F50F-427F-98A5-C0154E03D741}" destId="{463352A3-A106-4623-9121-C27B06834E47}" srcOrd="0" destOrd="0" presId="urn:microsoft.com/office/officeart/2005/8/layout/hList1"/>
    <dgm:cxn modelId="{5491E864-D4BA-4215-9B55-1AC020F0F9B9}" type="presParOf" srcId="{463352A3-A106-4623-9121-C27B06834E47}" destId="{C079C08D-56CF-4B69-A5B4-3320B19A024C}" srcOrd="0" destOrd="0" presId="urn:microsoft.com/office/officeart/2005/8/layout/hList1"/>
    <dgm:cxn modelId="{1BA04059-5C69-4344-BDC4-E566ABEF18C6}" type="presParOf" srcId="{463352A3-A106-4623-9121-C27B06834E47}" destId="{B6B9C11C-18B6-4DCF-9537-3118688FE004}" srcOrd="1" destOrd="0" presId="urn:microsoft.com/office/officeart/2005/8/layout/hList1"/>
    <dgm:cxn modelId="{A6A6A63B-A0EC-48E5-BFA9-E0197F080A7E}" type="presParOf" srcId="{36048504-F50F-427F-98A5-C0154E03D741}" destId="{32D9E05D-A21E-4C16-91A1-15AD322A12E4}" srcOrd="1" destOrd="0" presId="urn:microsoft.com/office/officeart/2005/8/layout/hList1"/>
    <dgm:cxn modelId="{8FA4112F-7982-4A15-9980-A7D643F2704A}" type="presParOf" srcId="{36048504-F50F-427F-98A5-C0154E03D741}" destId="{8D457D3D-847F-4D7F-A88C-E37F4E1A374E}" srcOrd="2" destOrd="0" presId="urn:microsoft.com/office/officeart/2005/8/layout/hList1"/>
    <dgm:cxn modelId="{63AF745E-035F-4368-8CC3-748FC39F5F8C}" type="presParOf" srcId="{8D457D3D-847F-4D7F-A88C-E37F4E1A374E}" destId="{8751E522-73F7-4FF3-BBC8-8524C3F5B7E0}" srcOrd="0" destOrd="0" presId="urn:microsoft.com/office/officeart/2005/8/layout/hList1"/>
    <dgm:cxn modelId="{F2DFAEE8-0027-4547-A5E9-3891AD65E53F}" type="presParOf" srcId="{8D457D3D-847F-4D7F-A88C-E37F4E1A374E}" destId="{42B286C2-BCAD-4212-8C1B-86A990A0716B}" srcOrd="1" destOrd="0" presId="urn:microsoft.com/office/officeart/2005/8/layout/hList1"/>
    <dgm:cxn modelId="{898FBC48-B253-4FB1-888E-33D19FAD7A8E}" type="presParOf" srcId="{36048504-F50F-427F-98A5-C0154E03D741}" destId="{59CAAFD7-940D-4853-BE1B-1C864E55DC4A}" srcOrd="3" destOrd="0" presId="urn:microsoft.com/office/officeart/2005/8/layout/hList1"/>
    <dgm:cxn modelId="{78AF3B2B-CE61-4615-A1FD-3BD7EB5B824D}" type="presParOf" srcId="{36048504-F50F-427F-98A5-C0154E03D741}" destId="{02F32F58-53B9-4A15-A736-648725366630}" srcOrd="4" destOrd="0" presId="urn:microsoft.com/office/officeart/2005/8/layout/hList1"/>
    <dgm:cxn modelId="{5D454121-6629-4AB6-9C06-1A76D9B470BF}" type="presParOf" srcId="{02F32F58-53B9-4A15-A736-648725366630}" destId="{50309FFC-0A46-47F8-B122-DA8E8AD79F98}" srcOrd="0" destOrd="0" presId="urn:microsoft.com/office/officeart/2005/8/layout/hList1"/>
    <dgm:cxn modelId="{7B491648-9EFD-458F-AC66-F8BE90BC536B}" type="presParOf" srcId="{02F32F58-53B9-4A15-A736-648725366630}" destId="{6D33DD50-AB08-4323-9433-1B5A0FE6924C}" srcOrd="1" destOrd="0" presId="urn:microsoft.com/office/officeart/2005/8/layout/hLis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0FA2F3-1463-4028-8D68-0B10A754D450}"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en-AE"/>
        </a:p>
      </dgm:t>
    </dgm:pt>
    <dgm:pt modelId="{B79AFD20-86FD-4888-A543-7698297ED2A4}">
      <dgm:prSet phldrT="[Text]"/>
      <dgm:spPr/>
      <dgm:t>
        <a:bodyPr/>
        <a:lstStyle/>
        <a:p>
          <a:r>
            <a:rPr lang="en-US" dirty="0"/>
            <a:t>Fill common city profile</a:t>
          </a:r>
          <a:endParaRPr lang="en-AE" dirty="0"/>
        </a:p>
      </dgm:t>
    </dgm:pt>
    <dgm:pt modelId="{1EA348C8-DB6E-444F-9E7C-E500DF8CCD48}" type="parTrans" cxnId="{883AC2CE-F83F-40E4-B8E3-822F48AA81BE}">
      <dgm:prSet/>
      <dgm:spPr/>
      <dgm:t>
        <a:bodyPr/>
        <a:lstStyle/>
        <a:p>
          <a:endParaRPr lang="en-AE"/>
        </a:p>
      </dgm:t>
    </dgm:pt>
    <dgm:pt modelId="{0A52DEF3-721F-4C34-97E5-64FE3A2B4C50}" type="sibTrans" cxnId="{883AC2CE-F83F-40E4-B8E3-822F48AA81BE}">
      <dgm:prSet/>
      <dgm:spPr/>
      <dgm:t>
        <a:bodyPr/>
        <a:lstStyle/>
        <a:p>
          <a:endParaRPr lang="en-AE"/>
        </a:p>
      </dgm:t>
    </dgm:pt>
    <dgm:pt modelId="{41827BB0-69A3-485F-8B0A-E6DDA7FA7702}">
      <dgm:prSet phldrT="[Text]"/>
      <dgm:spPr/>
      <dgm:t>
        <a:bodyPr/>
        <a:lstStyle/>
        <a:p>
          <a:r>
            <a:rPr lang="en-US" dirty="0"/>
            <a:t>Fill MIS on SBM-U portal</a:t>
          </a:r>
          <a:endParaRPr lang="en-AE" dirty="0"/>
        </a:p>
      </dgm:t>
    </dgm:pt>
    <dgm:pt modelId="{5C5CC433-A19A-4859-A824-5C5D886ED293}" type="parTrans" cxnId="{6D2837A4-A021-4B0E-ADC5-E8A5D507B214}">
      <dgm:prSet/>
      <dgm:spPr/>
      <dgm:t>
        <a:bodyPr/>
        <a:lstStyle/>
        <a:p>
          <a:endParaRPr lang="en-AE"/>
        </a:p>
      </dgm:t>
    </dgm:pt>
    <dgm:pt modelId="{1E964C52-ACB5-41D9-872F-584D2A67107F}" type="sibTrans" cxnId="{6D2837A4-A021-4B0E-ADC5-E8A5D507B214}">
      <dgm:prSet/>
      <dgm:spPr/>
      <dgm:t>
        <a:bodyPr/>
        <a:lstStyle/>
        <a:p>
          <a:endParaRPr lang="en-AE"/>
        </a:p>
      </dgm:t>
    </dgm:pt>
    <dgm:pt modelId="{F77A20C6-9865-47F5-B8C4-7A6574EAD9AD}">
      <dgm:prSet phldrT="[Text]"/>
      <dgm:spPr/>
      <dgm:t>
        <a:bodyPr/>
        <a:lstStyle/>
        <a:p>
          <a:r>
            <a:rPr lang="en-US" dirty="0"/>
            <a:t>Check self-assessment scores</a:t>
          </a:r>
        </a:p>
      </dgm:t>
    </dgm:pt>
    <dgm:pt modelId="{877C92C3-2F7C-41D0-B3E5-D8044C2D33EA}" type="parTrans" cxnId="{96C64893-A07E-41FD-AF2E-7E300FC519EB}">
      <dgm:prSet/>
      <dgm:spPr/>
      <dgm:t>
        <a:bodyPr/>
        <a:lstStyle/>
        <a:p>
          <a:endParaRPr lang="en-AE"/>
        </a:p>
      </dgm:t>
    </dgm:pt>
    <dgm:pt modelId="{69661386-2373-47A2-977C-58AF93371377}" type="sibTrans" cxnId="{96C64893-A07E-41FD-AF2E-7E300FC519EB}">
      <dgm:prSet/>
      <dgm:spPr/>
      <dgm:t>
        <a:bodyPr/>
        <a:lstStyle/>
        <a:p>
          <a:endParaRPr lang="en-AE"/>
        </a:p>
      </dgm:t>
    </dgm:pt>
    <dgm:pt modelId="{E511B002-AF84-49E3-95BD-0BF6BB9BD37C}">
      <dgm:prSet phldrT="[Text]"/>
      <dgm:spPr/>
      <dgm:t>
        <a:bodyPr/>
        <a:lstStyle/>
        <a:p>
          <a:r>
            <a:rPr lang="en-US" dirty="0"/>
            <a:t>Apply for Star Rating</a:t>
          </a:r>
        </a:p>
      </dgm:t>
    </dgm:pt>
    <dgm:pt modelId="{4DAB6702-BF92-49A2-BF9B-FE0CFB22C12B}" type="parTrans" cxnId="{752ED10F-5F0E-4791-89D0-8243E567F5A8}">
      <dgm:prSet/>
      <dgm:spPr/>
      <dgm:t>
        <a:bodyPr/>
        <a:lstStyle/>
        <a:p>
          <a:endParaRPr lang="en-AE"/>
        </a:p>
      </dgm:t>
    </dgm:pt>
    <dgm:pt modelId="{44D831C2-CEF3-4F56-807D-0CCCBDFA31F1}" type="sibTrans" cxnId="{752ED10F-5F0E-4791-89D0-8243E567F5A8}">
      <dgm:prSet/>
      <dgm:spPr/>
      <dgm:t>
        <a:bodyPr/>
        <a:lstStyle/>
        <a:p>
          <a:endParaRPr lang="en-AE"/>
        </a:p>
      </dgm:t>
    </dgm:pt>
    <dgm:pt modelId="{8B2CE747-2497-49FB-92C7-83CB156C668F}">
      <dgm:prSet phldrT="[Text]"/>
      <dgm:spPr/>
      <dgm:t>
        <a:bodyPr/>
        <a:lstStyle/>
        <a:p>
          <a:r>
            <a:rPr lang="en-US" dirty="0"/>
            <a:t>Upload Documents and Declarations</a:t>
          </a:r>
        </a:p>
      </dgm:t>
    </dgm:pt>
    <dgm:pt modelId="{A102F2A8-86C7-4F78-9871-1984A7C86450}" type="parTrans" cxnId="{CE1746E1-0C7A-4666-BBD8-C0EA52CB0B60}">
      <dgm:prSet/>
      <dgm:spPr/>
      <dgm:t>
        <a:bodyPr/>
        <a:lstStyle/>
        <a:p>
          <a:endParaRPr lang="en-AE"/>
        </a:p>
      </dgm:t>
    </dgm:pt>
    <dgm:pt modelId="{5229B2DE-F71B-4C6C-AAD6-A9D5A29FEE95}" type="sibTrans" cxnId="{CE1746E1-0C7A-4666-BBD8-C0EA52CB0B60}">
      <dgm:prSet/>
      <dgm:spPr/>
      <dgm:t>
        <a:bodyPr/>
        <a:lstStyle/>
        <a:p>
          <a:endParaRPr lang="en-AE"/>
        </a:p>
      </dgm:t>
    </dgm:pt>
    <dgm:pt modelId="{26197659-02FB-4D04-A65E-8EC6BA0F73AD}">
      <dgm:prSet phldrT="[Text]"/>
      <dgm:spPr/>
      <dgm:t>
        <a:bodyPr/>
        <a:lstStyle/>
        <a:p>
          <a:r>
            <a:rPr lang="en-US" dirty="0"/>
            <a:t>Third Party Verification</a:t>
          </a:r>
        </a:p>
      </dgm:t>
    </dgm:pt>
    <dgm:pt modelId="{2DC5A2B7-922C-436D-9B87-16C64E948FBD}" type="parTrans" cxnId="{B4F86A41-2135-4DCB-955B-F42D03AA652B}">
      <dgm:prSet/>
      <dgm:spPr/>
      <dgm:t>
        <a:bodyPr/>
        <a:lstStyle/>
        <a:p>
          <a:endParaRPr lang="en-AE"/>
        </a:p>
      </dgm:t>
    </dgm:pt>
    <dgm:pt modelId="{44951BAF-4ECC-46BF-A272-0B12F3BCE7AF}" type="sibTrans" cxnId="{B4F86A41-2135-4DCB-955B-F42D03AA652B}">
      <dgm:prSet/>
      <dgm:spPr/>
      <dgm:t>
        <a:bodyPr/>
        <a:lstStyle/>
        <a:p>
          <a:endParaRPr lang="en-AE"/>
        </a:p>
      </dgm:t>
    </dgm:pt>
    <dgm:pt modelId="{5A7EF8D5-40BB-4A68-952F-3C692813E2A8}">
      <dgm:prSet phldrT="[Text]"/>
      <dgm:spPr/>
      <dgm:t>
        <a:bodyPr/>
        <a:lstStyle/>
        <a:p>
          <a:r>
            <a:rPr lang="en-US" dirty="0"/>
            <a:t>Recommendation to </a:t>
          </a:r>
          <a:r>
            <a:rPr lang="en-US" dirty="0" err="1"/>
            <a:t>MoHUA</a:t>
          </a:r>
          <a:endParaRPr lang="en-US" dirty="0"/>
        </a:p>
      </dgm:t>
    </dgm:pt>
    <dgm:pt modelId="{5FA5BC47-2440-4BAE-AF95-664A635B13CA}" type="parTrans" cxnId="{27CF0CFA-7371-4CFE-AD04-89C3B81BEBA7}">
      <dgm:prSet/>
      <dgm:spPr/>
      <dgm:t>
        <a:bodyPr/>
        <a:lstStyle/>
        <a:p>
          <a:endParaRPr lang="en-AE"/>
        </a:p>
      </dgm:t>
    </dgm:pt>
    <dgm:pt modelId="{05CC5370-9B20-435E-853B-95F63F5BD3C6}" type="sibTrans" cxnId="{27CF0CFA-7371-4CFE-AD04-89C3B81BEBA7}">
      <dgm:prSet/>
      <dgm:spPr/>
      <dgm:t>
        <a:bodyPr/>
        <a:lstStyle/>
        <a:p>
          <a:endParaRPr lang="en-AE"/>
        </a:p>
      </dgm:t>
    </dgm:pt>
    <dgm:pt modelId="{E539581B-55CB-4951-BD1D-779F567E544C}">
      <dgm:prSet phldrT="[Text]"/>
      <dgm:spPr/>
      <dgm:t>
        <a:bodyPr/>
        <a:lstStyle/>
        <a:p>
          <a:r>
            <a:rPr lang="en-US" dirty="0"/>
            <a:t>Final Certification (1 Year Validity)</a:t>
          </a:r>
        </a:p>
      </dgm:t>
    </dgm:pt>
    <dgm:pt modelId="{F339FBDF-FD1E-4E60-BA2F-F69C66974AA0}" type="parTrans" cxnId="{C7225285-E0EF-401D-8B93-ED4053AC6EDF}">
      <dgm:prSet/>
      <dgm:spPr/>
      <dgm:t>
        <a:bodyPr/>
        <a:lstStyle/>
        <a:p>
          <a:endParaRPr lang="en-AE"/>
        </a:p>
      </dgm:t>
    </dgm:pt>
    <dgm:pt modelId="{EE1A9BFD-FD1C-4945-B644-4B770AE0FC46}" type="sibTrans" cxnId="{C7225285-E0EF-401D-8B93-ED4053AC6EDF}">
      <dgm:prSet/>
      <dgm:spPr/>
      <dgm:t>
        <a:bodyPr/>
        <a:lstStyle/>
        <a:p>
          <a:endParaRPr lang="en-AE"/>
        </a:p>
      </dgm:t>
    </dgm:pt>
    <dgm:pt modelId="{A546D5FA-B09E-460E-81EC-C14C815D1F55}" type="pres">
      <dgm:prSet presAssocID="{8C0FA2F3-1463-4028-8D68-0B10A754D450}" presName="diagram" presStyleCnt="0">
        <dgm:presLayoutVars>
          <dgm:dir/>
          <dgm:resizeHandles val="exact"/>
        </dgm:presLayoutVars>
      </dgm:prSet>
      <dgm:spPr/>
    </dgm:pt>
    <dgm:pt modelId="{6FC7D3CB-2BFD-46C6-AB8B-1DB6F6A6826A}" type="pres">
      <dgm:prSet presAssocID="{B79AFD20-86FD-4888-A543-7698297ED2A4}" presName="node" presStyleLbl="node1" presStyleIdx="0" presStyleCnt="8">
        <dgm:presLayoutVars>
          <dgm:bulletEnabled val="1"/>
        </dgm:presLayoutVars>
      </dgm:prSet>
      <dgm:spPr/>
    </dgm:pt>
    <dgm:pt modelId="{70D94340-7C45-4C93-B089-FEBF9DFDA0EB}" type="pres">
      <dgm:prSet presAssocID="{0A52DEF3-721F-4C34-97E5-64FE3A2B4C50}" presName="sibTrans" presStyleLbl="sibTrans2D1" presStyleIdx="0" presStyleCnt="7"/>
      <dgm:spPr/>
    </dgm:pt>
    <dgm:pt modelId="{11C296F2-BF53-4768-912B-D3A95C5B2240}" type="pres">
      <dgm:prSet presAssocID="{0A52DEF3-721F-4C34-97E5-64FE3A2B4C50}" presName="connectorText" presStyleLbl="sibTrans2D1" presStyleIdx="0" presStyleCnt="7"/>
      <dgm:spPr/>
    </dgm:pt>
    <dgm:pt modelId="{E7C9DA7C-CD14-4A6E-B579-AD862D08D98D}" type="pres">
      <dgm:prSet presAssocID="{41827BB0-69A3-485F-8B0A-E6DDA7FA7702}" presName="node" presStyleLbl="node1" presStyleIdx="1" presStyleCnt="8">
        <dgm:presLayoutVars>
          <dgm:bulletEnabled val="1"/>
        </dgm:presLayoutVars>
      </dgm:prSet>
      <dgm:spPr/>
    </dgm:pt>
    <dgm:pt modelId="{6ADE66B9-A660-4600-990B-398C8C6DA65F}" type="pres">
      <dgm:prSet presAssocID="{1E964C52-ACB5-41D9-872F-584D2A67107F}" presName="sibTrans" presStyleLbl="sibTrans2D1" presStyleIdx="1" presStyleCnt="7"/>
      <dgm:spPr/>
    </dgm:pt>
    <dgm:pt modelId="{C643B182-38AE-4E97-8CCF-77F54F680177}" type="pres">
      <dgm:prSet presAssocID="{1E964C52-ACB5-41D9-872F-584D2A67107F}" presName="connectorText" presStyleLbl="sibTrans2D1" presStyleIdx="1" presStyleCnt="7"/>
      <dgm:spPr/>
    </dgm:pt>
    <dgm:pt modelId="{2207AB37-4F20-40AF-86A3-F3062C58F9D8}" type="pres">
      <dgm:prSet presAssocID="{F77A20C6-9865-47F5-B8C4-7A6574EAD9AD}" presName="node" presStyleLbl="node1" presStyleIdx="2" presStyleCnt="8">
        <dgm:presLayoutVars>
          <dgm:bulletEnabled val="1"/>
        </dgm:presLayoutVars>
      </dgm:prSet>
      <dgm:spPr/>
    </dgm:pt>
    <dgm:pt modelId="{484BB5C3-5D3F-489A-8555-621745FF86E0}" type="pres">
      <dgm:prSet presAssocID="{69661386-2373-47A2-977C-58AF93371377}" presName="sibTrans" presStyleLbl="sibTrans2D1" presStyleIdx="2" presStyleCnt="7"/>
      <dgm:spPr/>
    </dgm:pt>
    <dgm:pt modelId="{E0C0CF21-FDD1-4555-98B5-0759112E9336}" type="pres">
      <dgm:prSet presAssocID="{69661386-2373-47A2-977C-58AF93371377}" presName="connectorText" presStyleLbl="sibTrans2D1" presStyleIdx="2" presStyleCnt="7"/>
      <dgm:spPr/>
    </dgm:pt>
    <dgm:pt modelId="{B9557DAF-9255-4CE2-8164-26FA7898ADA1}" type="pres">
      <dgm:prSet presAssocID="{E511B002-AF84-49E3-95BD-0BF6BB9BD37C}" presName="node" presStyleLbl="node1" presStyleIdx="3" presStyleCnt="8">
        <dgm:presLayoutVars>
          <dgm:bulletEnabled val="1"/>
        </dgm:presLayoutVars>
      </dgm:prSet>
      <dgm:spPr/>
    </dgm:pt>
    <dgm:pt modelId="{A8C331E5-69B6-4505-8CFF-F0942A877DD2}" type="pres">
      <dgm:prSet presAssocID="{44D831C2-CEF3-4F56-807D-0CCCBDFA31F1}" presName="sibTrans" presStyleLbl="sibTrans2D1" presStyleIdx="3" presStyleCnt="7"/>
      <dgm:spPr/>
    </dgm:pt>
    <dgm:pt modelId="{3B94ABE9-0224-454B-B67E-0434498B9FB1}" type="pres">
      <dgm:prSet presAssocID="{44D831C2-CEF3-4F56-807D-0CCCBDFA31F1}" presName="connectorText" presStyleLbl="sibTrans2D1" presStyleIdx="3" presStyleCnt="7"/>
      <dgm:spPr/>
    </dgm:pt>
    <dgm:pt modelId="{91B0FDC7-6CBF-4AB9-9889-E7C53C88FEEF}" type="pres">
      <dgm:prSet presAssocID="{8B2CE747-2497-49FB-92C7-83CB156C668F}" presName="node" presStyleLbl="node1" presStyleIdx="4" presStyleCnt="8">
        <dgm:presLayoutVars>
          <dgm:bulletEnabled val="1"/>
        </dgm:presLayoutVars>
      </dgm:prSet>
      <dgm:spPr/>
    </dgm:pt>
    <dgm:pt modelId="{16F39B5A-4004-4510-9F42-9DFE8B3ACB9B}" type="pres">
      <dgm:prSet presAssocID="{5229B2DE-F71B-4C6C-AAD6-A9D5A29FEE95}" presName="sibTrans" presStyleLbl="sibTrans2D1" presStyleIdx="4" presStyleCnt="7"/>
      <dgm:spPr/>
    </dgm:pt>
    <dgm:pt modelId="{B66F0C94-4D14-414E-8558-AEED296AEDE7}" type="pres">
      <dgm:prSet presAssocID="{5229B2DE-F71B-4C6C-AAD6-A9D5A29FEE95}" presName="connectorText" presStyleLbl="sibTrans2D1" presStyleIdx="4" presStyleCnt="7"/>
      <dgm:spPr/>
    </dgm:pt>
    <dgm:pt modelId="{BBD65F9B-62CA-4378-9D05-9CF63098CCA2}" type="pres">
      <dgm:prSet presAssocID="{26197659-02FB-4D04-A65E-8EC6BA0F73AD}" presName="node" presStyleLbl="node1" presStyleIdx="5" presStyleCnt="8">
        <dgm:presLayoutVars>
          <dgm:bulletEnabled val="1"/>
        </dgm:presLayoutVars>
      </dgm:prSet>
      <dgm:spPr/>
    </dgm:pt>
    <dgm:pt modelId="{C433D8A5-F423-40F3-B132-534F0E0A2B4D}" type="pres">
      <dgm:prSet presAssocID="{44951BAF-4ECC-46BF-A272-0B12F3BCE7AF}" presName="sibTrans" presStyleLbl="sibTrans2D1" presStyleIdx="5" presStyleCnt="7"/>
      <dgm:spPr/>
    </dgm:pt>
    <dgm:pt modelId="{8421C24B-E384-4DF7-A72D-B7F2F5790A05}" type="pres">
      <dgm:prSet presAssocID="{44951BAF-4ECC-46BF-A272-0B12F3BCE7AF}" presName="connectorText" presStyleLbl="sibTrans2D1" presStyleIdx="5" presStyleCnt="7"/>
      <dgm:spPr/>
    </dgm:pt>
    <dgm:pt modelId="{EBEF7580-67EE-4279-91EC-0F4C0D5CC496}" type="pres">
      <dgm:prSet presAssocID="{5A7EF8D5-40BB-4A68-952F-3C692813E2A8}" presName="node" presStyleLbl="node1" presStyleIdx="6" presStyleCnt="8">
        <dgm:presLayoutVars>
          <dgm:bulletEnabled val="1"/>
        </dgm:presLayoutVars>
      </dgm:prSet>
      <dgm:spPr/>
    </dgm:pt>
    <dgm:pt modelId="{7D601573-EB93-438A-80B1-2BE84B9DBF83}" type="pres">
      <dgm:prSet presAssocID="{05CC5370-9B20-435E-853B-95F63F5BD3C6}" presName="sibTrans" presStyleLbl="sibTrans2D1" presStyleIdx="6" presStyleCnt="7"/>
      <dgm:spPr/>
    </dgm:pt>
    <dgm:pt modelId="{F49AC4CE-007B-4539-ADA8-D289F725BA8A}" type="pres">
      <dgm:prSet presAssocID="{05CC5370-9B20-435E-853B-95F63F5BD3C6}" presName="connectorText" presStyleLbl="sibTrans2D1" presStyleIdx="6" presStyleCnt="7"/>
      <dgm:spPr/>
    </dgm:pt>
    <dgm:pt modelId="{FDA80E67-7546-44C6-B0CE-A155FCA9A104}" type="pres">
      <dgm:prSet presAssocID="{E539581B-55CB-4951-BD1D-779F567E544C}" presName="node" presStyleLbl="node1" presStyleIdx="7" presStyleCnt="8">
        <dgm:presLayoutVars>
          <dgm:bulletEnabled val="1"/>
        </dgm:presLayoutVars>
      </dgm:prSet>
      <dgm:spPr/>
    </dgm:pt>
  </dgm:ptLst>
  <dgm:cxnLst>
    <dgm:cxn modelId="{752ED10F-5F0E-4791-89D0-8243E567F5A8}" srcId="{8C0FA2F3-1463-4028-8D68-0B10A754D450}" destId="{E511B002-AF84-49E3-95BD-0BF6BB9BD37C}" srcOrd="3" destOrd="0" parTransId="{4DAB6702-BF92-49A2-BF9B-FE0CFB22C12B}" sibTransId="{44D831C2-CEF3-4F56-807D-0CCCBDFA31F1}"/>
    <dgm:cxn modelId="{B0CC5F18-AA2F-4E3C-9809-1A89905D2B2C}" type="presOf" srcId="{44D831C2-CEF3-4F56-807D-0CCCBDFA31F1}" destId="{A8C331E5-69B6-4505-8CFF-F0942A877DD2}" srcOrd="0" destOrd="0" presId="urn:microsoft.com/office/officeart/2005/8/layout/process5"/>
    <dgm:cxn modelId="{0B09381C-E266-4DC6-9E33-18FB712BCD84}" type="presOf" srcId="{05CC5370-9B20-435E-853B-95F63F5BD3C6}" destId="{7D601573-EB93-438A-80B1-2BE84B9DBF83}" srcOrd="0" destOrd="0" presId="urn:microsoft.com/office/officeart/2005/8/layout/process5"/>
    <dgm:cxn modelId="{363A9A20-7195-4085-8BB3-E59A90B20D48}" type="presOf" srcId="{E539581B-55CB-4951-BD1D-779F567E544C}" destId="{FDA80E67-7546-44C6-B0CE-A155FCA9A104}" srcOrd="0" destOrd="0" presId="urn:microsoft.com/office/officeart/2005/8/layout/process5"/>
    <dgm:cxn modelId="{03535423-0DBE-4744-860F-6B2CEF5ED62A}" type="presOf" srcId="{69661386-2373-47A2-977C-58AF93371377}" destId="{E0C0CF21-FDD1-4555-98B5-0759112E9336}" srcOrd="1" destOrd="0" presId="urn:microsoft.com/office/officeart/2005/8/layout/process5"/>
    <dgm:cxn modelId="{DA0D052C-CB2A-44B1-9956-DEF6A9932385}" type="presOf" srcId="{8C0FA2F3-1463-4028-8D68-0B10A754D450}" destId="{A546D5FA-B09E-460E-81EC-C14C815D1F55}" srcOrd="0" destOrd="0" presId="urn:microsoft.com/office/officeart/2005/8/layout/process5"/>
    <dgm:cxn modelId="{AAE5052F-45CA-47B9-9A61-69D7564D0228}" type="presOf" srcId="{1E964C52-ACB5-41D9-872F-584D2A67107F}" destId="{6ADE66B9-A660-4600-990B-398C8C6DA65F}" srcOrd="0" destOrd="0" presId="urn:microsoft.com/office/officeart/2005/8/layout/process5"/>
    <dgm:cxn modelId="{4EE68F3E-22D8-453F-94FE-E7BF26E8AF42}" type="presOf" srcId="{41827BB0-69A3-485F-8B0A-E6DDA7FA7702}" destId="{E7C9DA7C-CD14-4A6E-B579-AD862D08D98D}" srcOrd="0" destOrd="0" presId="urn:microsoft.com/office/officeart/2005/8/layout/process5"/>
    <dgm:cxn modelId="{5C29FD5C-9BFC-48ED-8C2C-989B91B0C8FA}" type="presOf" srcId="{E511B002-AF84-49E3-95BD-0BF6BB9BD37C}" destId="{B9557DAF-9255-4CE2-8164-26FA7898ADA1}" srcOrd="0" destOrd="0" presId="urn:microsoft.com/office/officeart/2005/8/layout/process5"/>
    <dgm:cxn modelId="{B4F86A41-2135-4DCB-955B-F42D03AA652B}" srcId="{8C0FA2F3-1463-4028-8D68-0B10A754D450}" destId="{26197659-02FB-4D04-A65E-8EC6BA0F73AD}" srcOrd="5" destOrd="0" parTransId="{2DC5A2B7-922C-436D-9B87-16C64E948FBD}" sibTransId="{44951BAF-4ECC-46BF-A272-0B12F3BCE7AF}"/>
    <dgm:cxn modelId="{DB002849-BC75-41A7-848D-A021D217E783}" type="presOf" srcId="{B79AFD20-86FD-4888-A543-7698297ED2A4}" destId="{6FC7D3CB-2BFD-46C6-AB8B-1DB6F6A6826A}" srcOrd="0" destOrd="0" presId="urn:microsoft.com/office/officeart/2005/8/layout/process5"/>
    <dgm:cxn modelId="{6FE77E50-FCA8-41D4-B295-159D1746898D}" type="presOf" srcId="{26197659-02FB-4D04-A65E-8EC6BA0F73AD}" destId="{BBD65F9B-62CA-4378-9D05-9CF63098CCA2}" srcOrd="0" destOrd="0" presId="urn:microsoft.com/office/officeart/2005/8/layout/process5"/>
    <dgm:cxn modelId="{1B3C5C51-94CF-4BD3-A510-21CDE69D2B26}" type="presOf" srcId="{1E964C52-ACB5-41D9-872F-584D2A67107F}" destId="{C643B182-38AE-4E97-8CCF-77F54F680177}" srcOrd="1" destOrd="0" presId="urn:microsoft.com/office/officeart/2005/8/layout/process5"/>
    <dgm:cxn modelId="{B41F0F76-18DB-429C-83FE-5F028ACEDC2E}" type="presOf" srcId="{69661386-2373-47A2-977C-58AF93371377}" destId="{484BB5C3-5D3F-489A-8555-621745FF86E0}" srcOrd="0" destOrd="0" presId="urn:microsoft.com/office/officeart/2005/8/layout/process5"/>
    <dgm:cxn modelId="{9918D57F-119C-4531-88AC-935CF3898D39}" type="presOf" srcId="{44951BAF-4ECC-46BF-A272-0B12F3BCE7AF}" destId="{8421C24B-E384-4DF7-A72D-B7F2F5790A05}" srcOrd="1" destOrd="0" presId="urn:microsoft.com/office/officeart/2005/8/layout/process5"/>
    <dgm:cxn modelId="{C7225285-E0EF-401D-8B93-ED4053AC6EDF}" srcId="{8C0FA2F3-1463-4028-8D68-0B10A754D450}" destId="{E539581B-55CB-4951-BD1D-779F567E544C}" srcOrd="7" destOrd="0" parTransId="{F339FBDF-FD1E-4E60-BA2F-F69C66974AA0}" sibTransId="{EE1A9BFD-FD1C-4945-B644-4B770AE0FC46}"/>
    <dgm:cxn modelId="{35546F89-B588-4722-9477-CE6F4C4258A8}" type="presOf" srcId="{5229B2DE-F71B-4C6C-AAD6-A9D5A29FEE95}" destId="{B66F0C94-4D14-414E-8558-AEED296AEDE7}" srcOrd="1" destOrd="0" presId="urn:microsoft.com/office/officeart/2005/8/layout/process5"/>
    <dgm:cxn modelId="{3C07AC8A-03CB-4207-AA7B-C2E4BFAFB5CC}" type="presOf" srcId="{05CC5370-9B20-435E-853B-95F63F5BD3C6}" destId="{F49AC4CE-007B-4539-ADA8-D289F725BA8A}" srcOrd="1" destOrd="0" presId="urn:microsoft.com/office/officeart/2005/8/layout/process5"/>
    <dgm:cxn modelId="{96C64893-A07E-41FD-AF2E-7E300FC519EB}" srcId="{8C0FA2F3-1463-4028-8D68-0B10A754D450}" destId="{F77A20C6-9865-47F5-B8C4-7A6574EAD9AD}" srcOrd="2" destOrd="0" parTransId="{877C92C3-2F7C-41D0-B3E5-D8044C2D33EA}" sibTransId="{69661386-2373-47A2-977C-58AF93371377}"/>
    <dgm:cxn modelId="{461CD6A1-8A57-4C09-9B50-7EC2104430AF}" type="presOf" srcId="{0A52DEF3-721F-4C34-97E5-64FE3A2B4C50}" destId="{11C296F2-BF53-4768-912B-D3A95C5B2240}" srcOrd="1" destOrd="0" presId="urn:microsoft.com/office/officeart/2005/8/layout/process5"/>
    <dgm:cxn modelId="{6D2837A4-A021-4B0E-ADC5-E8A5D507B214}" srcId="{8C0FA2F3-1463-4028-8D68-0B10A754D450}" destId="{41827BB0-69A3-485F-8B0A-E6DDA7FA7702}" srcOrd="1" destOrd="0" parTransId="{5C5CC433-A19A-4859-A824-5C5D886ED293}" sibTransId="{1E964C52-ACB5-41D9-872F-584D2A67107F}"/>
    <dgm:cxn modelId="{5FA7FEAA-7E51-4F06-A7C4-18BD2F4534A9}" type="presOf" srcId="{44D831C2-CEF3-4F56-807D-0CCCBDFA31F1}" destId="{3B94ABE9-0224-454B-B67E-0434498B9FB1}" srcOrd="1" destOrd="0" presId="urn:microsoft.com/office/officeart/2005/8/layout/process5"/>
    <dgm:cxn modelId="{9160DCBD-CF6A-4CB1-AA10-7675EB26F8DA}" type="presOf" srcId="{5A7EF8D5-40BB-4A68-952F-3C692813E2A8}" destId="{EBEF7580-67EE-4279-91EC-0F4C0D5CC496}" srcOrd="0" destOrd="0" presId="urn:microsoft.com/office/officeart/2005/8/layout/process5"/>
    <dgm:cxn modelId="{DDC9B1C6-6FE2-45E3-BBB6-495A76FF143C}" type="presOf" srcId="{5229B2DE-F71B-4C6C-AAD6-A9D5A29FEE95}" destId="{16F39B5A-4004-4510-9F42-9DFE8B3ACB9B}" srcOrd="0" destOrd="0" presId="urn:microsoft.com/office/officeart/2005/8/layout/process5"/>
    <dgm:cxn modelId="{F23705C7-D518-47AB-8142-6B4A1E6F93C1}" type="presOf" srcId="{44951BAF-4ECC-46BF-A272-0B12F3BCE7AF}" destId="{C433D8A5-F423-40F3-B132-534F0E0A2B4D}" srcOrd="0" destOrd="0" presId="urn:microsoft.com/office/officeart/2005/8/layout/process5"/>
    <dgm:cxn modelId="{883AC2CE-F83F-40E4-B8E3-822F48AA81BE}" srcId="{8C0FA2F3-1463-4028-8D68-0B10A754D450}" destId="{B79AFD20-86FD-4888-A543-7698297ED2A4}" srcOrd="0" destOrd="0" parTransId="{1EA348C8-DB6E-444F-9E7C-E500DF8CCD48}" sibTransId="{0A52DEF3-721F-4C34-97E5-64FE3A2B4C50}"/>
    <dgm:cxn modelId="{CE1746E1-0C7A-4666-BBD8-C0EA52CB0B60}" srcId="{8C0FA2F3-1463-4028-8D68-0B10A754D450}" destId="{8B2CE747-2497-49FB-92C7-83CB156C668F}" srcOrd="4" destOrd="0" parTransId="{A102F2A8-86C7-4F78-9871-1984A7C86450}" sibTransId="{5229B2DE-F71B-4C6C-AAD6-A9D5A29FEE95}"/>
    <dgm:cxn modelId="{AADC5FEA-6B21-4DFB-B1D9-579984D0D1C7}" type="presOf" srcId="{F77A20C6-9865-47F5-B8C4-7A6574EAD9AD}" destId="{2207AB37-4F20-40AF-86A3-F3062C58F9D8}" srcOrd="0" destOrd="0" presId="urn:microsoft.com/office/officeart/2005/8/layout/process5"/>
    <dgm:cxn modelId="{EEDDABEF-2FEE-4301-BD1D-A1356BA2991B}" type="presOf" srcId="{8B2CE747-2497-49FB-92C7-83CB156C668F}" destId="{91B0FDC7-6CBF-4AB9-9889-E7C53C88FEEF}" srcOrd="0" destOrd="0" presId="urn:microsoft.com/office/officeart/2005/8/layout/process5"/>
    <dgm:cxn modelId="{27CF0CFA-7371-4CFE-AD04-89C3B81BEBA7}" srcId="{8C0FA2F3-1463-4028-8D68-0B10A754D450}" destId="{5A7EF8D5-40BB-4A68-952F-3C692813E2A8}" srcOrd="6" destOrd="0" parTransId="{5FA5BC47-2440-4BAE-AF95-664A635B13CA}" sibTransId="{05CC5370-9B20-435E-853B-95F63F5BD3C6}"/>
    <dgm:cxn modelId="{BBF5B4FD-0BBD-4393-AD6C-4B52B32A2B2F}" type="presOf" srcId="{0A52DEF3-721F-4C34-97E5-64FE3A2B4C50}" destId="{70D94340-7C45-4C93-B089-FEBF9DFDA0EB}" srcOrd="0" destOrd="0" presId="urn:microsoft.com/office/officeart/2005/8/layout/process5"/>
    <dgm:cxn modelId="{B8CF72B8-DE37-4CFA-A426-1B827A06006E}" type="presParOf" srcId="{A546D5FA-B09E-460E-81EC-C14C815D1F55}" destId="{6FC7D3CB-2BFD-46C6-AB8B-1DB6F6A6826A}" srcOrd="0" destOrd="0" presId="urn:microsoft.com/office/officeart/2005/8/layout/process5"/>
    <dgm:cxn modelId="{F6FC7E5C-BDC3-4ED2-BDA0-D85484CCA13F}" type="presParOf" srcId="{A546D5FA-B09E-460E-81EC-C14C815D1F55}" destId="{70D94340-7C45-4C93-B089-FEBF9DFDA0EB}" srcOrd="1" destOrd="0" presId="urn:microsoft.com/office/officeart/2005/8/layout/process5"/>
    <dgm:cxn modelId="{FB2BAA06-EED2-4FA3-B09D-2B97BD809C01}" type="presParOf" srcId="{70D94340-7C45-4C93-B089-FEBF9DFDA0EB}" destId="{11C296F2-BF53-4768-912B-D3A95C5B2240}" srcOrd="0" destOrd="0" presId="urn:microsoft.com/office/officeart/2005/8/layout/process5"/>
    <dgm:cxn modelId="{54D4F170-909E-428F-9DCC-9B447A34C7AC}" type="presParOf" srcId="{A546D5FA-B09E-460E-81EC-C14C815D1F55}" destId="{E7C9DA7C-CD14-4A6E-B579-AD862D08D98D}" srcOrd="2" destOrd="0" presId="urn:microsoft.com/office/officeart/2005/8/layout/process5"/>
    <dgm:cxn modelId="{B32ADBB3-C578-4EA3-9B90-015BB7C0D859}" type="presParOf" srcId="{A546D5FA-B09E-460E-81EC-C14C815D1F55}" destId="{6ADE66B9-A660-4600-990B-398C8C6DA65F}" srcOrd="3" destOrd="0" presId="urn:microsoft.com/office/officeart/2005/8/layout/process5"/>
    <dgm:cxn modelId="{ED0FD201-06E3-4429-BC61-76AAE582D56B}" type="presParOf" srcId="{6ADE66B9-A660-4600-990B-398C8C6DA65F}" destId="{C643B182-38AE-4E97-8CCF-77F54F680177}" srcOrd="0" destOrd="0" presId="urn:microsoft.com/office/officeart/2005/8/layout/process5"/>
    <dgm:cxn modelId="{A6567189-C6CB-4354-A0A3-35ED14903229}" type="presParOf" srcId="{A546D5FA-B09E-460E-81EC-C14C815D1F55}" destId="{2207AB37-4F20-40AF-86A3-F3062C58F9D8}" srcOrd="4" destOrd="0" presId="urn:microsoft.com/office/officeart/2005/8/layout/process5"/>
    <dgm:cxn modelId="{4914B2BC-23A7-491D-9591-93A17096978D}" type="presParOf" srcId="{A546D5FA-B09E-460E-81EC-C14C815D1F55}" destId="{484BB5C3-5D3F-489A-8555-621745FF86E0}" srcOrd="5" destOrd="0" presId="urn:microsoft.com/office/officeart/2005/8/layout/process5"/>
    <dgm:cxn modelId="{B3D08325-36B5-4221-BD3F-BCE56FB29271}" type="presParOf" srcId="{484BB5C3-5D3F-489A-8555-621745FF86E0}" destId="{E0C0CF21-FDD1-4555-98B5-0759112E9336}" srcOrd="0" destOrd="0" presId="urn:microsoft.com/office/officeart/2005/8/layout/process5"/>
    <dgm:cxn modelId="{5AC72104-F530-438C-B4AE-653E03540B82}" type="presParOf" srcId="{A546D5FA-B09E-460E-81EC-C14C815D1F55}" destId="{B9557DAF-9255-4CE2-8164-26FA7898ADA1}" srcOrd="6" destOrd="0" presId="urn:microsoft.com/office/officeart/2005/8/layout/process5"/>
    <dgm:cxn modelId="{1817F437-BF92-418C-8726-57FE24531F3C}" type="presParOf" srcId="{A546D5FA-B09E-460E-81EC-C14C815D1F55}" destId="{A8C331E5-69B6-4505-8CFF-F0942A877DD2}" srcOrd="7" destOrd="0" presId="urn:microsoft.com/office/officeart/2005/8/layout/process5"/>
    <dgm:cxn modelId="{C9AB7742-C870-4F60-8EE9-A05F46CD3878}" type="presParOf" srcId="{A8C331E5-69B6-4505-8CFF-F0942A877DD2}" destId="{3B94ABE9-0224-454B-B67E-0434498B9FB1}" srcOrd="0" destOrd="0" presId="urn:microsoft.com/office/officeart/2005/8/layout/process5"/>
    <dgm:cxn modelId="{D57FE7CD-279A-468E-91E4-2D37ED71A92C}" type="presParOf" srcId="{A546D5FA-B09E-460E-81EC-C14C815D1F55}" destId="{91B0FDC7-6CBF-4AB9-9889-E7C53C88FEEF}" srcOrd="8" destOrd="0" presId="urn:microsoft.com/office/officeart/2005/8/layout/process5"/>
    <dgm:cxn modelId="{525DAA5D-BB09-4A6A-A469-2F232227AD16}" type="presParOf" srcId="{A546D5FA-B09E-460E-81EC-C14C815D1F55}" destId="{16F39B5A-4004-4510-9F42-9DFE8B3ACB9B}" srcOrd="9" destOrd="0" presId="urn:microsoft.com/office/officeart/2005/8/layout/process5"/>
    <dgm:cxn modelId="{65103478-D165-47F7-A50D-852199B600C0}" type="presParOf" srcId="{16F39B5A-4004-4510-9F42-9DFE8B3ACB9B}" destId="{B66F0C94-4D14-414E-8558-AEED296AEDE7}" srcOrd="0" destOrd="0" presId="urn:microsoft.com/office/officeart/2005/8/layout/process5"/>
    <dgm:cxn modelId="{D500BC2A-1DB0-45FE-BF19-8AAA53B4CC0B}" type="presParOf" srcId="{A546D5FA-B09E-460E-81EC-C14C815D1F55}" destId="{BBD65F9B-62CA-4378-9D05-9CF63098CCA2}" srcOrd="10" destOrd="0" presId="urn:microsoft.com/office/officeart/2005/8/layout/process5"/>
    <dgm:cxn modelId="{CDDED46B-D3C1-4B18-8987-16BACA52970A}" type="presParOf" srcId="{A546D5FA-B09E-460E-81EC-C14C815D1F55}" destId="{C433D8A5-F423-40F3-B132-534F0E0A2B4D}" srcOrd="11" destOrd="0" presId="urn:microsoft.com/office/officeart/2005/8/layout/process5"/>
    <dgm:cxn modelId="{1FA82F5D-FE9B-407E-82CD-0DF77C84281D}" type="presParOf" srcId="{C433D8A5-F423-40F3-B132-534F0E0A2B4D}" destId="{8421C24B-E384-4DF7-A72D-B7F2F5790A05}" srcOrd="0" destOrd="0" presId="urn:microsoft.com/office/officeart/2005/8/layout/process5"/>
    <dgm:cxn modelId="{7516E214-1845-40B8-BE39-D56AAD5C443B}" type="presParOf" srcId="{A546D5FA-B09E-460E-81EC-C14C815D1F55}" destId="{EBEF7580-67EE-4279-91EC-0F4C0D5CC496}" srcOrd="12" destOrd="0" presId="urn:microsoft.com/office/officeart/2005/8/layout/process5"/>
    <dgm:cxn modelId="{9E19D533-D19C-42B4-B087-B17F47064355}" type="presParOf" srcId="{A546D5FA-B09E-460E-81EC-C14C815D1F55}" destId="{7D601573-EB93-438A-80B1-2BE84B9DBF83}" srcOrd="13" destOrd="0" presId="urn:microsoft.com/office/officeart/2005/8/layout/process5"/>
    <dgm:cxn modelId="{12DA88D4-2ABF-47C4-B045-3458BF83E362}" type="presParOf" srcId="{7D601573-EB93-438A-80B1-2BE84B9DBF83}" destId="{F49AC4CE-007B-4539-ADA8-D289F725BA8A}" srcOrd="0" destOrd="0" presId="urn:microsoft.com/office/officeart/2005/8/layout/process5"/>
    <dgm:cxn modelId="{1C65985B-1AC8-477A-9BA8-9193DB575A9C}" type="presParOf" srcId="{A546D5FA-B09E-460E-81EC-C14C815D1F55}" destId="{FDA80E67-7546-44C6-B0CE-A155FCA9A104}" srcOrd="14" destOrd="0" presId="urn:microsoft.com/office/officeart/2005/8/layout/process5"/>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4223A6-18D5-417B-A2E6-3E55241897D2}"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n-AE"/>
        </a:p>
      </dgm:t>
    </dgm:pt>
    <dgm:pt modelId="{E5D3A4FC-B71C-44D3-B434-E07FE97A6DFD}">
      <dgm:prSet phldrT="[Text]" custT="1"/>
      <dgm:spPr/>
      <dgm:t>
        <a:bodyPr/>
        <a:lstStyle/>
        <a:p>
          <a:r>
            <a:rPr lang="en-US" sz="2000" dirty="0"/>
            <a:t>ULB data processed by DA team</a:t>
          </a:r>
          <a:endParaRPr lang="en-AE" sz="2000" dirty="0"/>
        </a:p>
      </dgm:t>
    </dgm:pt>
    <dgm:pt modelId="{526319CC-42F5-4FBC-8897-8383BAFB1BB4}" type="parTrans" cxnId="{A123D008-C8EA-4A57-A3F0-A227821342D8}">
      <dgm:prSet/>
      <dgm:spPr/>
      <dgm:t>
        <a:bodyPr/>
        <a:lstStyle/>
        <a:p>
          <a:endParaRPr lang="en-AE"/>
        </a:p>
      </dgm:t>
    </dgm:pt>
    <dgm:pt modelId="{1EA836E3-1B08-42F8-9DB3-F13BCA03C428}" type="sibTrans" cxnId="{A123D008-C8EA-4A57-A3F0-A227821342D8}">
      <dgm:prSet/>
      <dgm:spPr/>
      <dgm:t>
        <a:bodyPr/>
        <a:lstStyle/>
        <a:p>
          <a:endParaRPr lang="en-AE"/>
        </a:p>
      </dgm:t>
    </dgm:pt>
    <dgm:pt modelId="{839AA176-DAD1-4EF8-A532-AACEDC1701C6}">
      <dgm:prSet phldrT="[Text]" custT="1"/>
      <dgm:spPr/>
      <dgm:t>
        <a:bodyPr/>
        <a:lstStyle/>
        <a:p>
          <a:r>
            <a:rPr lang="en-US" sz="2000" dirty="0"/>
            <a:t>DA team passes or fails the ULB</a:t>
          </a:r>
          <a:endParaRPr lang="en-AE" sz="2000" dirty="0"/>
        </a:p>
      </dgm:t>
    </dgm:pt>
    <dgm:pt modelId="{5BF52A09-4B13-486F-A280-9BAE117A042A}" type="parTrans" cxnId="{AE88BE41-7BEA-4D15-8044-57E3DC2853A7}">
      <dgm:prSet/>
      <dgm:spPr/>
      <dgm:t>
        <a:bodyPr/>
        <a:lstStyle/>
        <a:p>
          <a:endParaRPr lang="en-AE"/>
        </a:p>
      </dgm:t>
    </dgm:pt>
    <dgm:pt modelId="{E3003282-947D-43DB-8B46-1342AE696678}" type="sibTrans" cxnId="{AE88BE41-7BEA-4D15-8044-57E3DC2853A7}">
      <dgm:prSet/>
      <dgm:spPr/>
      <dgm:t>
        <a:bodyPr/>
        <a:lstStyle/>
        <a:p>
          <a:endParaRPr lang="en-AE"/>
        </a:p>
      </dgm:t>
    </dgm:pt>
    <dgm:pt modelId="{348A0FA0-31C2-425B-8431-9A2FC3A4E5F5}">
      <dgm:prSet phldrT="[Text]" custT="1"/>
      <dgm:spPr/>
      <dgm:t>
        <a:bodyPr/>
        <a:lstStyle/>
        <a:p>
          <a:r>
            <a:rPr lang="en-US" sz="2000" dirty="0"/>
            <a:t>ULBs which pass begin FA</a:t>
          </a:r>
        </a:p>
      </dgm:t>
    </dgm:pt>
    <dgm:pt modelId="{0E7DD9BD-7E5A-4A69-9695-935F910E4341}" type="parTrans" cxnId="{1CB349DD-9B7E-48BB-9FC7-12D1A18C165B}">
      <dgm:prSet/>
      <dgm:spPr/>
      <dgm:t>
        <a:bodyPr/>
        <a:lstStyle/>
        <a:p>
          <a:endParaRPr lang="en-AE"/>
        </a:p>
      </dgm:t>
    </dgm:pt>
    <dgm:pt modelId="{17080C68-B6C9-4499-9C58-A82711C04B1F}" type="sibTrans" cxnId="{1CB349DD-9B7E-48BB-9FC7-12D1A18C165B}">
      <dgm:prSet/>
      <dgm:spPr/>
      <dgm:t>
        <a:bodyPr/>
        <a:lstStyle/>
        <a:p>
          <a:endParaRPr lang="en-AE"/>
        </a:p>
      </dgm:t>
    </dgm:pt>
    <dgm:pt modelId="{6C7C55C4-0BD7-4909-86CE-7F2AE9DF38B2}">
      <dgm:prSet phldrT="[Text]" custT="1"/>
      <dgm:spPr/>
      <dgm:t>
        <a:bodyPr/>
        <a:lstStyle/>
        <a:p>
          <a:r>
            <a:rPr lang="en-US" sz="2000" dirty="0"/>
            <a:t>Assessors collect data from the field</a:t>
          </a:r>
        </a:p>
      </dgm:t>
    </dgm:pt>
    <dgm:pt modelId="{B01F030D-6B21-42B3-838A-BF3FBDF88687}" type="parTrans" cxnId="{C1049DE2-0420-4ACB-819F-974D5FB1E7BF}">
      <dgm:prSet/>
      <dgm:spPr/>
      <dgm:t>
        <a:bodyPr/>
        <a:lstStyle/>
        <a:p>
          <a:endParaRPr lang="en-AE"/>
        </a:p>
      </dgm:t>
    </dgm:pt>
    <dgm:pt modelId="{BD827E54-A661-4A48-894A-3D92D66911C9}" type="sibTrans" cxnId="{C1049DE2-0420-4ACB-819F-974D5FB1E7BF}">
      <dgm:prSet/>
      <dgm:spPr/>
      <dgm:t>
        <a:bodyPr/>
        <a:lstStyle/>
        <a:p>
          <a:endParaRPr lang="en-AE"/>
        </a:p>
      </dgm:t>
    </dgm:pt>
    <dgm:pt modelId="{52DC09BA-F705-438D-A573-2E0A5041C771}">
      <dgm:prSet phldrT="[Text]"/>
      <dgm:spPr/>
      <dgm:t>
        <a:bodyPr/>
        <a:lstStyle/>
        <a:p>
          <a:r>
            <a:rPr lang="en-US" dirty="0"/>
            <a:t>Data is collected in the form of pictorial evidences to answer a set of questions as well as surveys of citizens</a:t>
          </a:r>
        </a:p>
      </dgm:t>
    </dgm:pt>
    <dgm:pt modelId="{33D333B3-52A2-4EBD-BFDA-CFC732259045}" type="parTrans" cxnId="{AD16C11B-21CE-468F-AFA1-0694D4D46023}">
      <dgm:prSet/>
      <dgm:spPr/>
      <dgm:t>
        <a:bodyPr/>
        <a:lstStyle/>
        <a:p>
          <a:endParaRPr lang="en-AE"/>
        </a:p>
      </dgm:t>
    </dgm:pt>
    <dgm:pt modelId="{D310DDF8-5033-4EB4-96C4-75DCEBF20702}" type="sibTrans" cxnId="{AD16C11B-21CE-468F-AFA1-0694D4D46023}">
      <dgm:prSet/>
      <dgm:spPr/>
      <dgm:t>
        <a:bodyPr/>
        <a:lstStyle/>
        <a:p>
          <a:endParaRPr lang="en-AE"/>
        </a:p>
      </dgm:t>
    </dgm:pt>
    <dgm:pt modelId="{B0F2B175-F14D-424E-A106-46832A90AFD4}">
      <dgm:prSet phldrT="[Text]" custT="1"/>
      <dgm:spPr/>
      <dgm:t>
        <a:bodyPr/>
        <a:lstStyle/>
        <a:p>
          <a:r>
            <a:rPr lang="en-US" sz="2000" dirty="0"/>
            <a:t>Data is synced in real time to be assessed by QC team</a:t>
          </a:r>
        </a:p>
      </dgm:t>
    </dgm:pt>
    <dgm:pt modelId="{8BC68BD7-5DBD-406B-AF44-9F5282527FC8}" type="parTrans" cxnId="{6E365453-A582-4F1E-8E93-7618FC2F2507}">
      <dgm:prSet/>
      <dgm:spPr/>
      <dgm:t>
        <a:bodyPr/>
        <a:lstStyle/>
        <a:p>
          <a:endParaRPr lang="en-AE"/>
        </a:p>
      </dgm:t>
    </dgm:pt>
    <dgm:pt modelId="{9FC81A1B-49F4-46EF-8026-89875797B6C1}" type="sibTrans" cxnId="{6E365453-A582-4F1E-8E93-7618FC2F2507}">
      <dgm:prSet/>
      <dgm:spPr/>
      <dgm:t>
        <a:bodyPr/>
        <a:lstStyle/>
        <a:p>
          <a:endParaRPr lang="en-AE"/>
        </a:p>
      </dgm:t>
    </dgm:pt>
    <dgm:pt modelId="{499EAC6A-6DD5-4109-8777-15472562E47E}">
      <dgm:prSet phldrT="[Text]" custT="1"/>
      <dgm:spPr/>
      <dgm:t>
        <a:bodyPr/>
        <a:lstStyle/>
        <a:p>
          <a:r>
            <a:rPr lang="en-US" sz="2000" dirty="0"/>
            <a:t>QC team verifies data</a:t>
          </a:r>
        </a:p>
      </dgm:t>
    </dgm:pt>
    <dgm:pt modelId="{3D62231E-4A11-4540-9D02-712F28EFCE5D}" type="parTrans" cxnId="{FC6AED41-62E3-4687-A2AD-94EE0C7B8FDE}">
      <dgm:prSet/>
      <dgm:spPr/>
      <dgm:t>
        <a:bodyPr/>
        <a:lstStyle/>
        <a:p>
          <a:endParaRPr lang="en-AE"/>
        </a:p>
      </dgm:t>
    </dgm:pt>
    <dgm:pt modelId="{77B00B65-5A13-43E6-9810-2937A3AB0C81}" type="sibTrans" cxnId="{FC6AED41-62E3-4687-A2AD-94EE0C7B8FDE}">
      <dgm:prSet/>
      <dgm:spPr/>
      <dgm:t>
        <a:bodyPr/>
        <a:lstStyle/>
        <a:p>
          <a:endParaRPr lang="en-AE"/>
        </a:p>
      </dgm:t>
    </dgm:pt>
    <dgm:pt modelId="{1CB3C09F-2E1C-4B38-BC0C-931643D1E869}">
      <dgm:prSet phldrT="[Text]" custT="1"/>
      <dgm:spPr/>
      <dgm:t>
        <a:bodyPr/>
        <a:lstStyle/>
        <a:p>
          <a:r>
            <a:rPr lang="en-US" sz="2000" dirty="0"/>
            <a:t>Data is sent to Scoring and Certification</a:t>
          </a:r>
        </a:p>
      </dgm:t>
    </dgm:pt>
    <dgm:pt modelId="{AFD0D87E-440A-4158-A3A5-200F14745109}" type="parTrans" cxnId="{E4F7D398-178B-4238-B0C8-8D353B07A904}">
      <dgm:prSet/>
      <dgm:spPr/>
      <dgm:t>
        <a:bodyPr/>
        <a:lstStyle/>
        <a:p>
          <a:endParaRPr lang="en-AE"/>
        </a:p>
      </dgm:t>
    </dgm:pt>
    <dgm:pt modelId="{37C9F377-FF22-4A00-979F-F0952545D6AF}" type="sibTrans" cxnId="{E4F7D398-178B-4238-B0C8-8D353B07A904}">
      <dgm:prSet/>
      <dgm:spPr/>
      <dgm:t>
        <a:bodyPr/>
        <a:lstStyle/>
        <a:p>
          <a:endParaRPr lang="en-AE"/>
        </a:p>
      </dgm:t>
    </dgm:pt>
    <dgm:pt modelId="{E8F28FB1-E8AC-4DDE-8E13-DFF03A120C5C}" type="pres">
      <dgm:prSet presAssocID="{D24223A6-18D5-417B-A2E6-3E55241897D2}" presName="Name0" presStyleCnt="0">
        <dgm:presLayoutVars>
          <dgm:dir/>
          <dgm:animLvl val="lvl"/>
          <dgm:resizeHandles val="exact"/>
        </dgm:presLayoutVars>
      </dgm:prSet>
      <dgm:spPr/>
    </dgm:pt>
    <dgm:pt modelId="{76C789CF-127A-4063-9BE6-8665BCD5DCA4}" type="pres">
      <dgm:prSet presAssocID="{1CB3C09F-2E1C-4B38-BC0C-931643D1E869}" presName="boxAndChildren" presStyleCnt="0"/>
      <dgm:spPr/>
    </dgm:pt>
    <dgm:pt modelId="{177105DB-3C4C-4B3F-865A-636535BA4B5E}" type="pres">
      <dgm:prSet presAssocID="{1CB3C09F-2E1C-4B38-BC0C-931643D1E869}" presName="parentTextBox" presStyleLbl="node1" presStyleIdx="0" presStyleCnt="8"/>
      <dgm:spPr/>
    </dgm:pt>
    <dgm:pt modelId="{B1A1732D-DBBC-4FF6-9F56-DED081B6D6E0}" type="pres">
      <dgm:prSet presAssocID="{77B00B65-5A13-43E6-9810-2937A3AB0C81}" presName="sp" presStyleCnt="0"/>
      <dgm:spPr/>
    </dgm:pt>
    <dgm:pt modelId="{84B868F9-3D65-4B96-9C12-A8E03EE5A907}" type="pres">
      <dgm:prSet presAssocID="{499EAC6A-6DD5-4109-8777-15472562E47E}" presName="arrowAndChildren" presStyleCnt="0"/>
      <dgm:spPr/>
    </dgm:pt>
    <dgm:pt modelId="{64358FCA-5B60-454F-988A-6C516817B139}" type="pres">
      <dgm:prSet presAssocID="{499EAC6A-6DD5-4109-8777-15472562E47E}" presName="parentTextArrow" presStyleLbl="node1" presStyleIdx="1" presStyleCnt="8"/>
      <dgm:spPr/>
    </dgm:pt>
    <dgm:pt modelId="{F2D14FB9-EAFA-4AFD-9C72-DC6D38A111DF}" type="pres">
      <dgm:prSet presAssocID="{9FC81A1B-49F4-46EF-8026-89875797B6C1}" presName="sp" presStyleCnt="0"/>
      <dgm:spPr/>
    </dgm:pt>
    <dgm:pt modelId="{5CFF3C77-F598-433F-BB57-2D09620BBC91}" type="pres">
      <dgm:prSet presAssocID="{B0F2B175-F14D-424E-A106-46832A90AFD4}" presName="arrowAndChildren" presStyleCnt="0"/>
      <dgm:spPr/>
    </dgm:pt>
    <dgm:pt modelId="{35C3E529-5885-4CA8-9B0E-B91EED3A8B64}" type="pres">
      <dgm:prSet presAssocID="{B0F2B175-F14D-424E-A106-46832A90AFD4}" presName="parentTextArrow" presStyleLbl="node1" presStyleIdx="2" presStyleCnt="8"/>
      <dgm:spPr/>
    </dgm:pt>
    <dgm:pt modelId="{2EDEFAB8-B08A-4597-9E40-1142C02EAE3E}" type="pres">
      <dgm:prSet presAssocID="{D310DDF8-5033-4EB4-96C4-75DCEBF20702}" presName="sp" presStyleCnt="0"/>
      <dgm:spPr/>
    </dgm:pt>
    <dgm:pt modelId="{954ECC1B-594B-44EB-AC37-A995F995A6BF}" type="pres">
      <dgm:prSet presAssocID="{52DC09BA-F705-438D-A573-2E0A5041C771}" presName="arrowAndChildren" presStyleCnt="0"/>
      <dgm:spPr/>
    </dgm:pt>
    <dgm:pt modelId="{7C6BBF2A-7454-4858-9717-1B4ECD74A775}" type="pres">
      <dgm:prSet presAssocID="{52DC09BA-F705-438D-A573-2E0A5041C771}" presName="parentTextArrow" presStyleLbl="node1" presStyleIdx="3" presStyleCnt="8"/>
      <dgm:spPr/>
    </dgm:pt>
    <dgm:pt modelId="{5E5ECEDF-3247-4C7B-814E-BFA6522B9B0D}" type="pres">
      <dgm:prSet presAssocID="{BD827E54-A661-4A48-894A-3D92D66911C9}" presName="sp" presStyleCnt="0"/>
      <dgm:spPr/>
    </dgm:pt>
    <dgm:pt modelId="{8C40F568-5B00-498D-B2A5-5B23AC3E4D79}" type="pres">
      <dgm:prSet presAssocID="{6C7C55C4-0BD7-4909-86CE-7F2AE9DF38B2}" presName="arrowAndChildren" presStyleCnt="0"/>
      <dgm:spPr/>
    </dgm:pt>
    <dgm:pt modelId="{F73F306F-8908-42FF-A363-89414C117BD6}" type="pres">
      <dgm:prSet presAssocID="{6C7C55C4-0BD7-4909-86CE-7F2AE9DF38B2}" presName="parentTextArrow" presStyleLbl="node1" presStyleIdx="4" presStyleCnt="8"/>
      <dgm:spPr/>
    </dgm:pt>
    <dgm:pt modelId="{12460EC1-E3E2-4B16-8CE3-F7FD8DF15B91}" type="pres">
      <dgm:prSet presAssocID="{17080C68-B6C9-4499-9C58-A82711C04B1F}" presName="sp" presStyleCnt="0"/>
      <dgm:spPr/>
    </dgm:pt>
    <dgm:pt modelId="{639053B9-A3FC-4BB7-86AF-89B9DB8E8159}" type="pres">
      <dgm:prSet presAssocID="{348A0FA0-31C2-425B-8431-9A2FC3A4E5F5}" presName="arrowAndChildren" presStyleCnt="0"/>
      <dgm:spPr/>
    </dgm:pt>
    <dgm:pt modelId="{A9AADD20-64E8-43ED-B7AB-94F2ADBE6564}" type="pres">
      <dgm:prSet presAssocID="{348A0FA0-31C2-425B-8431-9A2FC3A4E5F5}" presName="parentTextArrow" presStyleLbl="node1" presStyleIdx="5" presStyleCnt="8"/>
      <dgm:spPr/>
    </dgm:pt>
    <dgm:pt modelId="{B90C6333-B876-4714-BC22-8EE2265456A2}" type="pres">
      <dgm:prSet presAssocID="{E3003282-947D-43DB-8B46-1342AE696678}" presName="sp" presStyleCnt="0"/>
      <dgm:spPr/>
    </dgm:pt>
    <dgm:pt modelId="{490961B1-7497-41BC-B6FA-38D30A69CD98}" type="pres">
      <dgm:prSet presAssocID="{839AA176-DAD1-4EF8-A532-AACEDC1701C6}" presName="arrowAndChildren" presStyleCnt="0"/>
      <dgm:spPr/>
    </dgm:pt>
    <dgm:pt modelId="{11CAB361-4B79-49F8-90ED-5289DB0D455E}" type="pres">
      <dgm:prSet presAssocID="{839AA176-DAD1-4EF8-A532-AACEDC1701C6}" presName="parentTextArrow" presStyleLbl="node1" presStyleIdx="6" presStyleCnt="8"/>
      <dgm:spPr/>
    </dgm:pt>
    <dgm:pt modelId="{719E72EE-776D-4A12-B28B-488B0FF07D0E}" type="pres">
      <dgm:prSet presAssocID="{1EA836E3-1B08-42F8-9DB3-F13BCA03C428}" presName="sp" presStyleCnt="0"/>
      <dgm:spPr/>
    </dgm:pt>
    <dgm:pt modelId="{08D4ECA9-30DA-4442-8908-63561011FF49}" type="pres">
      <dgm:prSet presAssocID="{E5D3A4FC-B71C-44D3-B434-E07FE97A6DFD}" presName="arrowAndChildren" presStyleCnt="0"/>
      <dgm:spPr/>
    </dgm:pt>
    <dgm:pt modelId="{CD7CC88C-A108-4941-8D3F-C274545A27DD}" type="pres">
      <dgm:prSet presAssocID="{E5D3A4FC-B71C-44D3-B434-E07FE97A6DFD}" presName="parentTextArrow" presStyleLbl="node1" presStyleIdx="7" presStyleCnt="8"/>
      <dgm:spPr/>
    </dgm:pt>
  </dgm:ptLst>
  <dgm:cxnLst>
    <dgm:cxn modelId="{A123D008-C8EA-4A57-A3F0-A227821342D8}" srcId="{D24223A6-18D5-417B-A2E6-3E55241897D2}" destId="{E5D3A4FC-B71C-44D3-B434-E07FE97A6DFD}" srcOrd="0" destOrd="0" parTransId="{526319CC-42F5-4FBC-8897-8383BAFB1BB4}" sibTransId="{1EA836E3-1B08-42F8-9DB3-F13BCA03C428}"/>
    <dgm:cxn modelId="{D9F69B16-C9BD-486B-9B33-34F757215ABF}" type="presOf" srcId="{D24223A6-18D5-417B-A2E6-3E55241897D2}" destId="{E8F28FB1-E8AC-4DDE-8E13-DFF03A120C5C}" srcOrd="0" destOrd="0" presId="urn:microsoft.com/office/officeart/2005/8/layout/process4"/>
    <dgm:cxn modelId="{B7618E19-0F3D-4078-AAE3-EC777E678185}" type="presOf" srcId="{1CB3C09F-2E1C-4B38-BC0C-931643D1E869}" destId="{177105DB-3C4C-4B3F-865A-636535BA4B5E}" srcOrd="0" destOrd="0" presId="urn:microsoft.com/office/officeart/2005/8/layout/process4"/>
    <dgm:cxn modelId="{AD16C11B-21CE-468F-AFA1-0694D4D46023}" srcId="{D24223A6-18D5-417B-A2E6-3E55241897D2}" destId="{52DC09BA-F705-438D-A573-2E0A5041C771}" srcOrd="4" destOrd="0" parTransId="{33D333B3-52A2-4EBD-BFDA-CFC732259045}" sibTransId="{D310DDF8-5033-4EB4-96C4-75DCEBF20702}"/>
    <dgm:cxn modelId="{AAB2DE1E-1B81-4F40-AA11-A4E1D19E84D2}" type="presOf" srcId="{52DC09BA-F705-438D-A573-2E0A5041C771}" destId="{7C6BBF2A-7454-4858-9717-1B4ECD74A775}" srcOrd="0" destOrd="0" presId="urn:microsoft.com/office/officeart/2005/8/layout/process4"/>
    <dgm:cxn modelId="{AE88BE41-7BEA-4D15-8044-57E3DC2853A7}" srcId="{D24223A6-18D5-417B-A2E6-3E55241897D2}" destId="{839AA176-DAD1-4EF8-A532-AACEDC1701C6}" srcOrd="1" destOrd="0" parTransId="{5BF52A09-4B13-486F-A280-9BAE117A042A}" sibTransId="{E3003282-947D-43DB-8B46-1342AE696678}"/>
    <dgm:cxn modelId="{FC6AED41-62E3-4687-A2AD-94EE0C7B8FDE}" srcId="{D24223A6-18D5-417B-A2E6-3E55241897D2}" destId="{499EAC6A-6DD5-4109-8777-15472562E47E}" srcOrd="6" destOrd="0" parTransId="{3D62231E-4A11-4540-9D02-712F28EFCE5D}" sibTransId="{77B00B65-5A13-43E6-9810-2937A3AB0C81}"/>
    <dgm:cxn modelId="{E6EDAC6C-F995-493E-89A1-6E4A3D5638A6}" type="presOf" srcId="{348A0FA0-31C2-425B-8431-9A2FC3A4E5F5}" destId="{A9AADD20-64E8-43ED-B7AB-94F2ADBE6564}" srcOrd="0" destOrd="0" presId="urn:microsoft.com/office/officeart/2005/8/layout/process4"/>
    <dgm:cxn modelId="{6E365453-A582-4F1E-8E93-7618FC2F2507}" srcId="{D24223A6-18D5-417B-A2E6-3E55241897D2}" destId="{B0F2B175-F14D-424E-A106-46832A90AFD4}" srcOrd="5" destOrd="0" parTransId="{8BC68BD7-5DBD-406B-AF44-9F5282527FC8}" sibTransId="{9FC81A1B-49F4-46EF-8026-89875797B6C1}"/>
    <dgm:cxn modelId="{48FCF57F-7F96-43D7-A278-603D9A2C5F70}" type="presOf" srcId="{B0F2B175-F14D-424E-A106-46832A90AFD4}" destId="{35C3E529-5885-4CA8-9B0E-B91EED3A8B64}" srcOrd="0" destOrd="0" presId="urn:microsoft.com/office/officeart/2005/8/layout/process4"/>
    <dgm:cxn modelId="{E4F7D398-178B-4238-B0C8-8D353B07A904}" srcId="{D24223A6-18D5-417B-A2E6-3E55241897D2}" destId="{1CB3C09F-2E1C-4B38-BC0C-931643D1E869}" srcOrd="7" destOrd="0" parTransId="{AFD0D87E-440A-4158-A3A5-200F14745109}" sibTransId="{37C9F377-FF22-4A00-979F-F0952545D6AF}"/>
    <dgm:cxn modelId="{38133EB4-9AD3-4310-BC17-7299236AD1E5}" type="presOf" srcId="{E5D3A4FC-B71C-44D3-B434-E07FE97A6DFD}" destId="{CD7CC88C-A108-4941-8D3F-C274545A27DD}" srcOrd="0" destOrd="0" presId="urn:microsoft.com/office/officeart/2005/8/layout/process4"/>
    <dgm:cxn modelId="{1CB349DD-9B7E-48BB-9FC7-12D1A18C165B}" srcId="{D24223A6-18D5-417B-A2E6-3E55241897D2}" destId="{348A0FA0-31C2-425B-8431-9A2FC3A4E5F5}" srcOrd="2" destOrd="0" parTransId="{0E7DD9BD-7E5A-4A69-9695-935F910E4341}" sibTransId="{17080C68-B6C9-4499-9C58-A82711C04B1F}"/>
    <dgm:cxn modelId="{3765F5DE-166B-4EED-8C28-A9913055DE0E}" type="presOf" srcId="{839AA176-DAD1-4EF8-A532-AACEDC1701C6}" destId="{11CAB361-4B79-49F8-90ED-5289DB0D455E}" srcOrd="0" destOrd="0" presId="urn:microsoft.com/office/officeart/2005/8/layout/process4"/>
    <dgm:cxn modelId="{C1049DE2-0420-4ACB-819F-974D5FB1E7BF}" srcId="{D24223A6-18D5-417B-A2E6-3E55241897D2}" destId="{6C7C55C4-0BD7-4909-86CE-7F2AE9DF38B2}" srcOrd="3" destOrd="0" parTransId="{B01F030D-6B21-42B3-838A-BF3FBDF88687}" sibTransId="{BD827E54-A661-4A48-894A-3D92D66911C9}"/>
    <dgm:cxn modelId="{E43636F5-A32B-43EE-B5FA-E5C08E8DD637}" type="presOf" srcId="{6C7C55C4-0BD7-4909-86CE-7F2AE9DF38B2}" destId="{F73F306F-8908-42FF-A363-89414C117BD6}" srcOrd="0" destOrd="0" presId="urn:microsoft.com/office/officeart/2005/8/layout/process4"/>
    <dgm:cxn modelId="{37DF0FFF-4B07-4063-9FC2-4C0B633FE1AC}" type="presOf" srcId="{499EAC6A-6DD5-4109-8777-15472562E47E}" destId="{64358FCA-5B60-454F-988A-6C516817B139}" srcOrd="0" destOrd="0" presId="urn:microsoft.com/office/officeart/2005/8/layout/process4"/>
    <dgm:cxn modelId="{2BA81800-7417-45D4-8259-3D97FCE7FCE4}" type="presParOf" srcId="{E8F28FB1-E8AC-4DDE-8E13-DFF03A120C5C}" destId="{76C789CF-127A-4063-9BE6-8665BCD5DCA4}" srcOrd="0" destOrd="0" presId="urn:microsoft.com/office/officeart/2005/8/layout/process4"/>
    <dgm:cxn modelId="{850BA835-9995-4120-B093-02727228C575}" type="presParOf" srcId="{76C789CF-127A-4063-9BE6-8665BCD5DCA4}" destId="{177105DB-3C4C-4B3F-865A-636535BA4B5E}" srcOrd="0" destOrd="0" presId="urn:microsoft.com/office/officeart/2005/8/layout/process4"/>
    <dgm:cxn modelId="{EAD2C561-D862-45FF-A1A7-9714558B318F}" type="presParOf" srcId="{E8F28FB1-E8AC-4DDE-8E13-DFF03A120C5C}" destId="{B1A1732D-DBBC-4FF6-9F56-DED081B6D6E0}" srcOrd="1" destOrd="0" presId="urn:microsoft.com/office/officeart/2005/8/layout/process4"/>
    <dgm:cxn modelId="{6915B825-4898-42A4-8798-C5229FE17C73}" type="presParOf" srcId="{E8F28FB1-E8AC-4DDE-8E13-DFF03A120C5C}" destId="{84B868F9-3D65-4B96-9C12-A8E03EE5A907}" srcOrd="2" destOrd="0" presId="urn:microsoft.com/office/officeart/2005/8/layout/process4"/>
    <dgm:cxn modelId="{38CE6E0F-B361-44A3-BC5E-807C9F0077DB}" type="presParOf" srcId="{84B868F9-3D65-4B96-9C12-A8E03EE5A907}" destId="{64358FCA-5B60-454F-988A-6C516817B139}" srcOrd="0" destOrd="0" presId="urn:microsoft.com/office/officeart/2005/8/layout/process4"/>
    <dgm:cxn modelId="{57F9DFB8-5154-4EEB-93D8-3F97BD0ADE2E}" type="presParOf" srcId="{E8F28FB1-E8AC-4DDE-8E13-DFF03A120C5C}" destId="{F2D14FB9-EAFA-4AFD-9C72-DC6D38A111DF}" srcOrd="3" destOrd="0" presId="urn:microsoft.com/office/officeart/2005/8/layout/process4"/>
    <dgm:cxn modelId="{D4FECFBF-D6BE-4041-A75A-CD854E2BB733}" type="presParOf" srcId="{E8F28FB1-E8AC-4DDE-8E13-DFF03A120C5C}" destId="{5CFF3C77-F598-433F-BB57-2D09620BBC91}" srcOrd="4" destOrd="0" presId="urn:microsoft.com/office/officeart/2005/8/layout/process4"/>
    <dgm:cxn modelId="{20E15335-3BAE-4D8D-8E28-3D7CBBAA3F7A}" type="presParOf" srcId="{5CFF3C77-F598-433F-BB57-2D09620BBC91}" destId="{35C3E529-5885-4CA8-9B0E-B91EED3A8B64}" srcOrd="0" destOrd="0" presId="urn:microsoft.com/office/officeart/2005/8/layout/process4"/>
    <dgm:cxn modelId="{CFCA11BE-3F80-463D-9350-F912FFF7E581}" type="presParOf" srcId="{E8F28FB1-E8AC-4DDE-8E13-DFF03A120C5C}" destId="{2EDEFAB8-B08A-4597-9E40-1142C02EAE3E}" srcOrd="5" destOrd="0" presId="urn:microsoft.com/office/officeart/2005/8/layout/process4"/>
    <dgm:cxn modelId="{93FFF56E-2EBA-44B1-99AD-4BC9FDAEFF78}" type="presParOf" srcId="{E8F28FB1-E8AC-4DDE-8E13-DFF03A120C5C}" destId="{954ECC1B-594B-44EB-AC37-A995F995A6BF}" srcOrd="6" destOrd="0" presId="urn:microsoft.com/office/officeart/2005/8/layout/process4"/>
    <dgm:cxn modelId="{9D9B4C58-514C-4D9B-819A-3BCC72C2FC66}" type="presParOf" srcId="{954ECC1B-594B-44EB-AC37-A995F995A6BF}" destId="{7C6BBF2A-7454-4858-9717-1B4ECD74A775}" srcOrd="0" destOrd="0" presId="urn:microsoft.com/office/officeart/2005/8/layout/process4"/>
    <dgm:cxn modelId="{878F1CB3-54B8-4638-BC99-9F94167232B1}" type="presParOf" srcId="{E8F28FB1-E8AC-4DDE-8E13-DFF03A120C5C}" destId="{5E5ECEDF-3247-4C7B-814E-BFA6522B9B0D}" srcOrd="7" destOrd="0" presId="urn:microsoft.com/office/officeart/2005/8/layout/process4"/>
    <dgm:cxn modelId="{D99B4D24-FDB0-41D3-8AA7-E4DCE5947D60}" type="presParOf" srcId="{E8F28FB1-E8AC-4DDE-8E13-DFF03A120C5C}" destId="{8C40F568-5B00-498D-B2A5-5B23AC3E4D79}" srcOrd="8" destOrd="0" presId="urn:microsoft.com/office/officeart/2005/8/layout/process4"/>
    <dgm:cxn modelId="{A14121C8-8675-4E50-86A6-2F596D0F1E76}" type="presParOf" srcId="{8C40F568-5B00-498D-B2A5-5B23AC3E4D79}" destId="{F73F306F-8908-42FF-A363-89414C117BD6}" srcOrd="0" destOrd="0" presId="urn:microsoft.com/office/officeart/2005/8/layout/process4"/>
    <dgm:cxn modelId="{EF40A010-0133-42B9-AA1A-F8CACF2FFA33}" type="presParOf" srcId="{E8F28FB1-E8AC-4DDE-8E13-DFF03A120C5C}" destId="{12460EC1-E3E2-4B16-8CE3-F7FD8DF15B91}" srcOrd="9" destOrd="0" presId="urn:microsoft.com/office/officeart/2005/8/layout/process4"/>
    <dgm:cxn modelId="{81679866-69ED-4FBB-8C61-D225F9B82BEA}" type="presParOf" srcId="{E8F28FB1-E8AC-4DDE-8E13-DFF03A120C5C}" destId="{639053B9-A3FC-4BB7-86AF-89B9DB8E8159}" srcOrd="10" destOrd="0" presId="urn:microsoft.com/office/officeart/2005/8/layout/process4"/>
    <dgm:cxn modelId="{F8607C04-6D0E-4B5F-BF80-12347626BB71}" type="presParOf" srcId="{639053B9-A3FC-4BB7-86AF-89B9DB8E8159}" destId="{A9AADD20-64E8-43ED-B7AB-94F2ADBE6564}" srcOrd="0" destOrd="0" presId="urn:microsoft.com/office/officeart/2005/8/layout/process4"/>
    <dgm:cxn modelId="{2BA2B381-121C-4DC6-A85E-40DD6BE6A5DE}" type="presParOf" srcId="{E8F28FB1-E8AC-4DDE-8E13-DFF03A120C5C}" destId="{B90C6333-B876-4714-BC22-8EE2265456A2}" srcOrd="11" destOrd="0" presId="urn:microsoft.com/office/officeart/2005/8/layout/process4"/>
    <dgm:cxn modelId="{1A85816A-59BC-4B42-AEC3-3BF9DBA81ED4}" type="presParOf" srcId="{E8F28FB1-E8AC-4DDE-8E13-DFF03A120C5C}" destId="{490961B1-7497-41BC-B6FA-38D30A69CD98}" srcOrd="12" destOrd="0" presId="urn:microsoft.com/office/officeart/2005/8/layout/process4"/>
    <dgm:cxn modelId="{0DE874C7-F3DB-4F40-9378-63815C40E75E}" type="presParOf" srcId="{490961B1-7497-41BC-B6FA-38D30A69CD98}" destId="{11CAB361-4B79-49F8-90ED-5289DB0D455E}" srcOrd="0" destOrd="0" presId="urn:microsoft.com/office/officeart/2005/8/layout/process4"/>
    <dgm:cxn modelId="{1EE6D8E0-676F-466B-A5E6-2A61B62E8BD0}" type="presParOf" srcId="{E8F28FB1-E8AC-4DDE-8E13-DFF03A120C5C}" destId="{719E72EE-776D-4A12-B28B-488B0FF07D0E}" srcOrd="13" destOrd="0" presId="urn:microsoft.com/office/officeart/2005/8/layout/process4"/>
    <dgm:cxn modelId="{DF04AC20-0C75-437A-84B6-816807C39AC6}" type="presParOf" srcId="{E8F28FB1-E8AC-4DDE-8E13-DFF03A120C5C}" destId="{08D4ECA9-30DA-4442-8908-63561011FF49}" srcOrd="14" destOrd="0" presId="urn:microsoft.com/office/officeart/2005/8/layout/process4"/>
    <dgm:cxn modelId="{B89C9F8E-FADF-43E9-A378-B7B78224EB69}" type="presParOf" srcId="{08D4ECA9-30DA-4442-8908-63561011FF49}" destId="{CD7CC88C-A108-4941-8D3F-C274545A27DD}" srcOrd="0" destOrd="0" presId="urn:microsoft.com/office/officeart/2005/8/layout/process4"/>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64760A-9704-4721-8EF7-55494F4F64CA}" type="doc">
      <dgm:prSet loTypeId="urn:microsoft.com/office/officeart/2005/8/layout/matrix1" loCatId="matrix" qsTypeId="urn:microsoft.com/office/officeart/2005/8/quickstyle/simple2" qsCatId="simple" csTypeId="urn:microsoft.com/office/officeart/2005/8/colors/colorful1" csCatId="colorful" phldr="1"/>
      <dgm:spPr/>
      <dgm:t>
        <a:bodyPr/>
        <a:lstStyle/>
        <a:p>
          <a:endParaRPr lang="en-AE"/>
        </a:p>
      </dgm:t>
    </dgm:pt>
    <dgm:pt modelId="{55E99E78-DC6C-4029-AC1B-6BB1DDA88E95}">
      <dgm:prSet phldrT="[Text]"/>
      <dgm:spPr/>
      <dgm:t>
        <a:bodyPr/>
        <a:lstStyle/>
        <a:p>
          <a:r>
            <a:rPr lang="en-US" dirty="0"/>
            <a:t>SWOT Analysis</a:t>
          </a:r>
          <a:endParaRPr lang="en-AE" dirty="0"/>
        </a:p>
      </dgm:t>
    </dgm:pt>
    <dgm:pt modelId="{198B7ADE-A8A8-4192-A6B3-C79D676F88CF}" type="parTrans" cxnId="{A4CB327C-5539-4409-AF7C-FDCC59E04133}">
      <dgm:prSet/>
      <dgm:spPr/>
      <dgm:t>
        <a:bodyPr/>
        <a:lstStyle/>
        <a:p>
          <a:endParaRPr lang="en-AE"/>
        </a:p>
      </dgm:t>
    </dgm:pt>
    <dgm:pt modelId="{251C6D04-5E52-4845-9FC5-EBBE9BB4934A}" type="sibTrans" cxnId="{A4CB327C-5539-4409-AF7C-FDCC59E04133}">
      <dgm:prSet/>
      <dgm:spPr/>
      <dgm:t>
        <a:bodyPr/>
        <a:lstStyle/>
        <a:p>
          <a:endParaRPr lang="en-AE"/>
        </a:p>
      </dgm:t>
    </dgm:pt>
    <dgm:pt modelId="{ACF2689A-4BD7-4379-9CDF-3FF078D23583}">
      <dgm:prSet phldrT="[Text]" custT="1"/>
      <dgm:spPr/>
      <dgm:t>
        <a:bodyPr/>
        <a:lstStyle/>
        <a:p>
          <a:r>
            <a:rPr lang="en-US" sz="3200" b="1" dirty="0"/>
            <a:t>Strength</a:t>
          </a:r>
        </a:p>
        <a:p>
          <a:endParaRPr lang="en-US" sz="3200" b="1" dirty="0"/>
        </a:p>
        <a:p>
          <a:r>
            <a:rPr lang="en-AE" sz="2400" dirty="0"/>
            <a:t>Improved sanitation standards, better quality of life, city beautification</a:t>
          </a:r>
        </a:p>
      </dgm:t>
    </dgm:pt>
    <dgm:pt modelId="{16543D03-A10B-4B48-A2B3-A56FAE6E1923}" type="parTrans" cxnId="{E3667C11-D6A0-4624-AF9A-D6AB307B631D}">
      <dgm:prSet/>
      <dgm:spPr/>
      <dgm:t>
        <a:bodyPr/>
        <a:lstStyle/>
        <a:p>
          <a:endParaRPr lang="en-AE"/>
        </a:p>
      </dgm:t>
    </dgm:pt>
    <dgm:pt modelId="{0ADFE411-5303-4C69-8C8B-0918BDE8099F}" type="sibTrans" cxnId="{E3667C11-D6A0-4624-AF9A-D6AB307B631D}">
      <dgm:prSet/>
      <dgm:spPr/>
      <dgm:t>
        <a:bodyPr/>
        <a:lstStyle/>
        <a:p>
          <a:endParaRPr lang="en-AE"/>
        </a:p>
      </dgm:t>
    </dgm:pt>
    <dgm:pt modelId="{0FAD693B-C791-40D8-B264-AF40AFEAC248}">
      <dgm:prSet phldrT="[Text]" custT="1"/>
      <dgm:spPr/>
      <dgm:t>
        <a:bodyPr/>
        <a:lstStyle/>
        <a:p>
          <a:r>
            <a:rPr lang="en-US" sz="3200" b="1" dirty="0"/>
            <a:t>Threats</a:t>
          </a:r>
        </a:p>
        <a:p>
          <a:endParaRPr lang="en-US" sz="3200" b="1" dirty="0"/>
        </a:p>
        <a:p>
          <a:r>
            <a:rPr lang="en-US" sz="2400" b="0" dirty="0"/>
            <a:t>Clashes with citizens, manipulation and errors in data </a:t>
          </a:r>
          <a:endParaRPr lang="en-AE" sz="3200" b="0" dirty="0"/>
        </a:p>
      </dgm:t>
    </dgm:pt>
    <dgm:pt modelId="{4FBF9232-A854-473B-9719-F702335C63A5}" type="parTrans" cxnId="{323E1AD7-52A6-4197-9462-B52C39FE4FD6}">
      <dgm:prSet/>
      <dgm:spPr/>
      <dgm:t>
        <a:bodyPr/>
        <a:lstStyle/>
        <a:p>
          <a:endParaRPr lang="en-AE"/>
        </a:p>
      </dgm:t>
    </dgm:pt>
    <dgm:pt modelId="{E1A48328-B759-4309-AFDE-4EF20E48FF08}" type="sibTrans" cxnId="{323E1AD7-52A6-4197-9462-B52C39FE4FD6}">
      <dgm:prSet/>
      <dgm:spPr/>
      <dgm:t>
        <a:bodyPr/>
        <a:lstStyle/>
        <a:p>
          <a:endParaRPr lang="en-AE"/>
        </a:p>
      </dgm:t>
    </dgm:pt>
    <dgm:pt modelId="{0D166082-C703-4F60-A113-33F3E8A246B8}">
      <dgm:prSet phldrT="[Text]" custT="1"/>
      <dgm:spPr/>
      <dgm:t>
        <a:bodyPr/>
        <a:lstStyle/>
        <a:p>
          <a:r>
            <a:rPr lang="en-US" sz="3200" b="1" dirty="0"/>
            <a:t>Opportunity</a:t>
          </a:r>
        </a:p>
        <a:p>
          <a:endParaRPr lang="en-US" sz="3200" b="1" dirty="0"/>
        </a:p>
        <a:p>
          <a:r>
            <a:rPr lang="en-US" sz="2400" b="0" dirty="0"/>
            <a:t>Networks formed for future endeavors,  communicating and coordinating with multiple stakeholders of various States</a:t>
          </a:r>
        </a:p>
        <a:p>
          <a:endParaRPr lang="en-AE" sz="2400" b="0" dirty="0"/>
        </a:p>
      </dgm:t>
    </dgm:pt>
    <dgm:pt modelId="{83782D23-1012-44AD-81D2-F4EB16467033}" type="sibTrans" cxnId="{7FB500D2-F996-46FC-8A78-8935F2FDF864}">
      <dgm:prSet/>
      <dgm:spPr/>
      <dgm:t>
        <a:bodyPr/>
        <a:lstStyle/>
        <a:p>
          <a:endParaRPr lang="en-AE"/>
        </a:p>
      </dgm:t>
    </dgm:pt>
    <dgm:pt modelId="{288C135E-C524-4F4A-915B-4EF4D3C66B6A}" type="parTrans" cxnId="{7FB500D2-F996-46FC-8A78-8935F2FDF864}">
      <dgm:prSet/>
      <dgm:spPr/>
      <dgm:t>
        <a:bodyPr/>
        <a:lstStyle/>
        <a:p>
          <a:endParaRPr lang="en-AE"/>
        </a:p>
      </dgm:t>
    </dgm:pt>
    <dgm:pt modelId="{31B1F5A2-F823-4FB8-937C-3062BC1316D9}">
      <dgm:prSet phldrT="[Text]" custT="1"/>
      <dgm:spPr/>
      <dgm:t>
        <a:bodyPr/>
        <a:lstStyle/>
        <a:p>
          <a:r>
            <a:rPr lang="en-US" sz="3200" b="1" dirty="0"/>
            <a:t>Weakness</a:t>
          </a:r>
        </a:p>
        <a:p>
          <a:endParaRPr lang="en-US" sz="3200" b="1" dirty="0"/>
        </a:p>
        <a:p>
          <a:r>
            <a:rPr lang="en-AE" sz="2400" b="0" dirty="0"/>
            <a:t>Language barriers between QC team and on field Assessor, incorrect data submitted, Assessors threaten</a:t>
          </a:r>
          <a:r>
            <a:rPr lang="en-US" sz="2400" b="0" dirty="0"/>
            <a:t>e</a:t>
          </a:r>
          <a:r>
            <a:rPr lang="en-AE" sz="2400" b="0" dirty="0"/>
            <a:t>d on field</a:t>
          </a:r>
        </a:p>
      </dgm:t>
    </dgm:pt>
    <dgm:pt modelId="{B79806F1-2B4F-4819-8335-ED7DE607680C}" type="sibTrans" cxnId="{DD3E8407-2224-476A-B12C-3351AEA2F85C}">
      <dgm:prSet/>
      <dgm:spPr/>
      <dgm:t>
        <a:bodyPr/>
        <a:lstStyle/>
        <a:p>
          <a:endParaRPr lang="en-AE"/>
        </a:p>
      </dgm:t>
    </dgm:pt>
    <dgm:pt modelId="{9A8B48E6-1BFC-4CAF-932E-B479B1B9DAED}" type="parTrans" cxnId="{DD3E8407-2224-476A-B12C-3351AEA2F85C}">
      <dgm:prSet/>
      <dgm:spPr/>
      <dgm:t>
        <a:bodyPr/>
        <a:lstStyle/>
        <a:p>
          <a:endParaRPr lang="en-AE"/>
        </a:p>
      </dgm:t>
    </dgm:pt>
    <dgm:pt modelId="{B87E620E-B242-46F1-BAD7-D3083A508149}" type="pres">
      <dgm:prSet presAssocID="{EF64760A-9704-4721-8EF7-55494F4F64CA}" presName="diagram" presStyleCnt="0">
        <dgm:presLayoutVars>
          <dgm:chMax val="1"/>
          <dgm:dir/>
          <dgm:animLvl val="ctr"/>
          <dgm:resizeHandles val="exact"/>
        </dgm:presLayoutVars>
      </dgm:prSet>
      <dgm:spPr/>
    </dgm:pt>
    <dgm:pt modelId="{20537ECB-C1D2-46E2-8B98-6A478BAD4B3C}" type="pres">
      <dgm:prSet presAssocID="{EF64760A-9704-4721-8EF7-55494F4F64CA}" presName="matrix" presStyleCnt="0"/>
      <dgm:spPr/>
    </dgm:pt>
    <dgm:pt modelId="{7C2BBAA4-4F9D-45B6-B521-D02BE63E7FAD}" type="pres">
      <dgm:prSet presAssocID="{EF64760A-9704-4721-8EF7-55494F4F64CA}" presName="tile1" presStyleLbl="node1" presStyleIdx="0" presStyleCnt="4"/>
      <dgm:spPr/>
    </dgm:pt>
    <dgm:pt modelId="{2F7913D2-BCC6-4283-8DAA-AD094B7DDE99}" type="pres">
      <dgm:prSet presAssocID="{EF64760A-9704-4721-8EF7-55494F4F64CA}" presName="tile1text" presStyleLbl="node1" presStyleIdx="0" presStyleCnt="4">
        <dgm:presLayoutVars>
          <dgm:chMax val="0"/>
          <dgm:chPref val="0"/>
          <dgm:bulletEnabled val="1"/>
        </dgm:presLayoutVars>
      </dgm:prSet>
      <dgm:spPr/>
    </dgm:pt>
    <dgm:pt modelId="{7B856803-0FF3-4B32-AD22-8031DCA4FB2C}" type="pres">
      <dgm:prSet presAssocID="{EF64760A-9704-4721-8EF7-55494F4F64CA}" presName="tile2" presStyleLbl="node1" presStyleIdx="1" presStyleCnt="4"/>
      <dgm:spPr/>
    </dgm:pt>
    <dgm:pt modelId="{FA1F9FC8-7AD0-4702-91A0-79AB63CD74A2}" type="pres">
      <dgm:prSet presAssocID="{EF64760A-9704-4721-8EF7-55494F4F64CA}" presName="tile2text" presStyleLbl="node1" presStyleIdx="1" presStyleCnt="4">
        <dgm:presLayoutVars>
          <dgm:chMax val="0"/>
          <dgm:chPref val="0"/>
          <dgm:bulletEnabled val="1"/>
        </dgm:presLayoutVars>
      </dgm:prSet>
      <dgm:spPr/>
    </dgm:pt>
    <dgm:pt modelId="{24D4D675-BF10-43A8-8CAF-6F9BA4435398}" type="pres">
      <dgm:prSet presAssocID="{EF64760A-9704-4721-8EF7-55494F4F64CA}" presName="tile3" presStyleLbl="node1" presStyleIdx="2" presStyleCnt="4"/>
      <dgm:spPr/>
    </dgm:pt>
    <dgm:pt modelId="{24E465FE-0926-49FA-A786-9161A4E3CD1F}" type="pres">
      <dgm:prSet presAssocID="{EF64760A-9704-4721-8EF7-55494F4F64CA}" presName="tile3text" presStyleLbl="node1" presStyleIdx="2" presStyleCnt="4">
        <dgm:presLayoutVars>
          <dgm:chMax val="0"/>
          <dgm:chPref val="0"/>
          <dgm:bulletEnabled val="1"/>
        </dgm:presLayoutVars>
      </dgm:prSet>
      <dgm:spPr/>
    </dgm:pt>
    <dgm:pt modelId="{F2D4C93F-6981-4760-9A9F-D815F6EF9D8F}" type="pres">
      <dgm:prSet presAssocID="{EF64760A-9704-4721-8EF7-55494F4F64CA}" presName="tile4" presStyleLbl="node1" presStyleIdx="3" presStyleCnt="4"/>
      <dgm:spPr/>
    </dgm:pt>
    <dgm:pt modelId="{54C71D7C-18D1-4B75-8C08-DCAB29800CFE}" type="pres">
      <dgm:prSet presAssocID="{EF64760A-9704-4721-8EF7-55494F4F64CA}" presName="tile4text" presStyleLbl="node1" presStyleIdx="3" presStyleCnt="4">
        <dgm:presLayoutVars>
          <dgm:chMax val="0"/>
          <dgm:chPref val="0"/>
          <dgm:bulletEnabled val="1"/>
        </dgm:presLayoutVars>
      </dgm:prSet>
      <dgm:spPr/>
    </dgm:pt>
    <dgm:pt modelId="{142A6964-14D4-4037-83A8-A8E9D2F38588}" type="pres">
      <dgm:prSet presAssocID="{EF64760A-9704-4721-8EF7-55494F4F64CA}" presName="centerTile" presStyleLbl="fgShp" presStyleIdx="0" presStyleCnt="1">
        <dgm:presLayoutVars>
          <dgm:chMax val="0"/>
          <dgm:chPref val="0"/>
        </dgm:presLayoutVars>
      </dgm:prSet>
      <dgm:spPr/>
    </dgm:pt>
  </dgm:ptLst>
  <dgm:cxnLst>
    <dgm:cxn modelId="{55C1E902-13EF-41ED-8B48-D5DBD893F643}" type="presOf" srcId="{0FAD693B-C791-40D8-B264-AF40AFEAC248}" destId="{F2D4C93F-6981-4760-9A9F-D815F6EF9D8F}" srcOrd="0" destOrd="0" presId="urn:microsoft.com/office/officeart/2005/8/layout/matrix1"/>
    <dgm:cxn modelId="{DD3E8407-2224-476A-B12C-3351AEA2F85C}" srcId="{55E99E78-DC6C-4029-AC1B-6BB1DDA88E95}" destId="{31B1F5A2-F823-4FB8-937C-3062BC1316D9}" srcOrd="1" destOrd="0" parTransId="{9A8B48E6-1BFC-4CAF-932E-B479B1B9DAED}" sibTransId="{B79806F1-2B4F-4819-8335-ED7DE607680C}"/>
    <dgm:cxn modelId="{E3667C11-D6A0-4624-AF9A-D6AB307B631D}" srcId="{55E99E78-DC6C-4029-AC1B-6BB1DDA88E95}" destId="{ACF2689A-4BD7-4379-9CDF-3FF078D23583}" srcOrd="0" destOrd="0" parTransId="{16543D03-A10B-4B48-A2B3-A56FAE6E1923}" sibTransId="{0ADFE411-5303-4C69-8C8B-0918BDE8099F}"/>
    <dgm:cxn modelId="{11597019-1091-463C-AFA4-90A68742CFAD}" type="presOf" srcId="{0D166082-C703-4F60-A113-33F3E8A246B8}" destId="{24E465FE-0926-49FA-A786-9161A4E3CD1F}" srcOrd="1" destOrd="0" presId="urn:microsoft.com/office/officeart/2005/8/layout/matrix1"/>
    <dgm:cxn modelId="{A93B8335-F3EC-4AD9-A2FB-C564CC7AA231}" type="presOf" srcId="{31B1F5A2-F823-4FB8-937C-3062BC1316D9}" destId="{FA1F9FC8-7AD0-4702-91A0-79AB63CD74A2}" srcOrd="1" destOrd="0" presId="urn:microsoft.com/office/officeart/2005/8/layout/matrix1"/>
    <dgm:cxn modelId="{4E87605F-BB2A-4AE2-A04E-92A9ADA2C8E2}" type="presOf" srcId="{55E99E78-DC6C-4029-AC1B-6BB1DDA88E95}" destId="{142A6964-14D4-4037-83A8-A8E9D2F38588}" srcOrd="0" destOrd="0" presId="urn:microsoft.com/office/officeart/2005/8/layout/matrix1"/>
    <dgm:cxn modelId="{19D4B466-13ED-45F2-AF11-D7292B6AF85B}" type="presOf" srcId="{EF64760A-9704-4721-8EF7-55494F4F64CA}" destId="{B87E620E-B242-46F1-BAD7-D3083A508149}" srcOrd="0" destOrd="0" presId="urn:microsoft.com/office/officeart/2005/8/layout/matrix1"/>
    <dgm:cxn modelId="{17B48E53-6AF1-4600-9171-720FE40163F0}" type="presOf" srcId="{ACF2689A-4BD7-4379-9CDF-3FF078D23583}" destId="{2F7913D2-BCC6-4283-8DAA-AD094B7DDE99}" srcOrd="1" destOrd="0" presId="urn:microsoft.com/office/officeart/2005/8/layout/matrix1"/>
    <dgm:cxn modelId="{C8DFD159-9630-4347-BACE-355F4AFFE08D}" type="presOf" srcId="{0D166082-C703-4F60-A113-33F3E8A246B8}" destId="{24D4D675-BF10-43A8-8CAF-6F9BA4435398}" srcOrd="0" destOrd="0" presId="urn:microsoft.com/office/officeart/2005/8/layout/matrix1"/>
    <dgm:cxn modelId="{A4CB327C-5539-4409-AF7C-FDCC59E04133}" srcId="{EF64760A-9704-4721-8EF7-55494F4F64CA}" destId="{55E99E78-DC6C-4029-AC1B-6BB1DDA88E95}" srcOrd="0" destOrd="0" parTransId="{198B7ADE-A8A8-4192-A6B3-C79D676F88CF}" sibTransId="{251C6D04-5E52-4845-9FC5-EBBE9BB4934A}"/>
    <dgm:cxn modelId="{BE2A9DBF-C998-47B0-B4BC-A623125B03F2}" type="presOf" srcId="{ACF2689A-4BD7-4379-9CDF-3FF078D23583}" destId="{7C2BBAA4-4F9D-45B6-B521-D02BE63E7FAD}" srcOrd="0" destOrd="0" presId="urn:microsoft.com/office/officeart/2005/8/layout/matrix1"/>
    <dgm:cxn modelId="{1D76F4C9-4C04-4AD7-99E7-67ADCB5400B2}" type="presOf" srcId="{31B1F5A2-F823-4FB8-937C-3062BC1316D9}" destId="{7B856803-0FF3-4B32-AD22-8031DCA4FB2C}" srcOrd="0" destOrd="0" presId="urn:microsoft.com/office/officeart/2005/8/layout/matrix1"/>
    <dgm:cxn modelId="{946AEDCC-CE2E-4540-8388-33879B4FBF4A}" type="presOf" srcId="{0FAD693B-C791-40D8-B264-AF40AFEAC248}" destId="{54C71D7C-18D1-4B75-8C08-DCAB29800CFE}" srcOrd="1" destOrd="0" presId="urn:microsoft.com/office/officeart/2005/8/layout/matrix1"/>
    <dgm:cxn modelId="{7FB500D2-F996-46FC-8A78-8935F2FDF864}" srcId="{55E99E78-DC6C-4029-AC1B-6BB1DDA88E95}" destId="{0D166082-C703-4F60-A113-33F3E8A246B8}" srcOrd="2" destOrd="0" parTransId="{288C135E-C524-4F4A-915B-4EF4D3C66B6A}" sibTransId="{83782D23-1012-44AD-81D2-F4EB16467033}"/>
    <dgm:cxn modelId="{323E1AD7-52A6-4197-9462-B52C39FE4FD6}" srcId="{55E99E78-DC6C-4029-AC1B-6BB1DDA88E95}" destId="{0FAD693B-C791-40D8-B264-AF40AFEAC248}" srcOrd="3" destOrd="0" parTransId="{4FBF9232-A854-473B-9719-F702335C63A5}" sibTransId="{E1A48328-B759-4309-AFDE-4EF20E48FF08}"/>
    <dgm:cxn modelId="{B426A500-78B2-46E8-ACF2-7D572C42C3C9}" type="presParOf" srcId="{B87E620E-B242-46F1-BAD7-D3083A508149}" destId="{20537ECB-C1D2-46E2-8B98-6A478BAD4B3C}" srcOrd="0" destOrd="0" presId="urn:microsoft.com/office/officeart/2005/8/layout/matrix1"/>
    <dgm:cxn modelId="{19CB1281-C648-4C9E-B34A-F864D0567366}" type="presParOf" srcId="{20537ECB-C1D2-46E2-8B98-6A478BAD4B3C}" destId="{7C2BBAA4-4F9D-45B6-B521-D02BE63E7FAD}" srcOrd="0" destOrd="0" presId="urn:microsoft.com/office/officeart/2005/8/layout/matrix1"/>
    <dgm:cxn modelId="{762A9E7C-F2E4-47A8-B6BF-BCF6E845BF9D}" type="presParOf" srcId="{20537ECB-C1D2-46E2-8B98-6A478BAD4B3C}" destId="{2F7913D2-BCC6-4283-8DAA-AD094B7DDE99}" srcOrd="1" destOrd="0" presId="urn:microsoft.com/office/officeart/2005/8/layout/matrix1"/>
    <dgm:cxn modelId="{FB8BF55F-4C56-4EE5-B2BF-2079CBCC2AFA}" type="presParOf" srcId="{20537ECB-C1D2-46E2-8B98-6A478BAD4B3C}" destId="{7B856803-0FF3-4B32-AD22-8031DCA4FB2C}" srcOrd="2" destOrd="0" presId="urn:microsoft.com/office/officeart/2005/8/layout/matrix1"/>
    <dgm:cxn modelId="{D8C73A92-F076-4A18-8AB0-3A2F3B763FAD}" type="presParOf" srcId="{20537ECB-C1D2-46E2-8B98-6A478BAD4B3C}" destId="{FA1F9FC8-7AD0-4702-91A0-79AB63CD74A2}" srcOrd="3" destOrd="0" presId="urn:microsoft.com/office/officeart/2005/8/layout/matrix1"/>
    <dgm:cxn modelId="{F86FB99F-862D-474A-BAFE-498AEB0C44BA}" type="presParOf" srcId="{20537ECB-C1D2-46E2-8B98-6A478BAD4B3C}" destId="{24D4D675-BF10-43A8-8CAF-6F9BA4435398}" srcOrd="4" destOrd="0" presId="urn:microsoft.com/office/officeart/2005/8/layout/matrix1"/>
    <dgm:cxn modelId="{A7EC2E1D-2635-44F6-87C6-984C9189B3E4}" type="presParOf" srcId="{20537ECB-C1D2-46E2-8B98-6A478BAD4B3C}" destId="{24E465FE-0926-49FA-A786-9161A4E3CD1F}" srcOrd="5" destOrd="0" presId="urn:microsoft.com/office/officeart/2005/8/layout/matrix1"/>
    <dgm:cxn modelId="{7F8CCBD4-3980-4375-BC7C-87C3534ACEE0}" type="presParOf" srcId="{20537ECB-C1D2-46E2-8B98-6A478BAD4B3C}" destId="{F2D4C93F-6981-4760-9A9F-D815F6EF9D8F}" srcOrd="6" destOrd="0" presId="urn:microsoft.com/office/officeart/2005/8/layout/matrix1"/>
    <dgm:cxn modelId="{710D5024-A0F9-462C-BF8A-BA3F8810374E}" type="presParOf" srcId="{20537ECB-C1D2-46E2-8B98-6A478BAD4B3C}" destId="{54C71D7C-18D1-4B75-8C08-DCAB29800CFE}" srcOrd="7" destOrd="0" presId="urn:microsoft.com/office/officeart/2005/8/layout/matrix1"/>
    <dgm:cxn modelId="{CF798CDA-5941-4F93-8B35-899DFC009AAA}" type="presParOf" srcId="{B87E620E-B242-46F1-BAD7-D3083A508149}" destId="{142A6964-14D4-4037-83A8-A8E9D2F38588}" srcOrd="1" destOrd="0" presId="urn:microsoft.com/office/officeart/2005/8/layout/matrix1"/>
  </dgm:cxnLst>
  <dgm:bg/>
  <dgm:whole/>
  <dgm:extLst>
    <a:ext uri="http://schemas.microsoft.com/office/drawing/2008/diagram">
      <dsp:dataModelExt xmlns:dsp="http://schemas.microsoft.com/office/drawing/2008/diagram" relId="rId3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F3816-CD09-41E0-9FDE-BDABB78733A5}">
      <dsp:nvSpPr>
        <dsp:cNvPr id="0" name=""/>
        <dsp:cNvSpPr/>
      </dsp:nvSpPr>
      <dsp:spPr>
        <a:xfrm rot="16200000">
          <a:off x="-1979632" y="1983315"/>
          <a:ext cx="7509682" cy="3543050"/>
        </a:xfrm>
        <a:prstGeom prst="flowChartManualOperati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t" anchorCtr="0">
          <a:noAutofit/>
        </a:bodyPr>
        <a:lstStyle/>
        <a:p>
          <a:pPr marL="0" lvl="0" indent="0" algn="l" defTabSz="1244600">
            <a:lnSpc>
              <a:spcPct val="90000"/>
            </a:lnSpc>
            <a:spcBef>
              <a:spcPct val="0"/>
            </a:spcBef>
            <a:spcAft>
              <a:spcPct val="35000"/>
            </a:spcAft>
            <a:buNone/>
          </a:pPr>
          <a:r>
            <a:rPr lang="en-US" sz="2800" kern="1200" dirty="0"/>
            <a:t>GFC 2021</a:t>
          </a:r>
          <a:endParaRPr lang="en-AE" sz="2800" kern="1200" dirty="0"/>
        </a:p>
        <a:p>
          <a:pPr marL="228600" lvl="1" indent="-228600" algn="l" defTabSz="889000">
            <a:lnSpc>
              <a:spcPct val="90000"/>
            </a:lnSpc>
            <a:spcBef>
              <a:spcPct val="0"/>
            </a:spcBef>
            <a:spcAft>
              <a:spcPct val="15000"/>
            </a:spcAft>
            <a:buChar char="•"/>
          </a:pPr>
          <a:r>
            <a:rPr lang="en-US" sz="2000" kern="1200" dirty="0"/>
            <a:t>Voluntary participation</a:t>
          </a:r>
          <a:endParaRPr lang="en-AE" sz="2000" kern="1200" dirty="0"/>
        </a:p>
        <a:p>
          <a:pPr marL="228600" lvl="1" indent="-228600" algn="l" defTabSz="889000">
            <a:lnSpc>
              <a:spcPct val="90000"/>
            </a:lnSpc>
            <a:spcBef>
              <a:spcPct val="0"/>
            </a:spcBef>
            <a:spcAft>
              <a:spcPct val="15000"/>
            </a:spcAft>
            <a:buChar char="•"/>
          </a:pPr>
          <a:r>
            <a:rPr lang="en-US" sz="2000" kern="1200" dirty="0"/>
            <a:t>25 Components with Mandatory, Essential &amp; Desirable categories.</a:t>
          </a:r>
          <a:endParaRPr lang="en-AE" sz="2000" kern="1200" dirty="0"/>
        </a:p>
        <a:p>
          <a:pPr marL="228600" lvl="1" indent="-228600" algn="l" defTabSz="889000">
            <a:lnSpc>
              <a:spcPct val="90000"/>
            </a:lnSpc>
            <a:spcBef>
              <a:spcPct val="0"/>
            </a:spcBef>
            <a:spcAft>
              <a:spcPct val="15000"/>
            </a:spcAft>
            <a:buChar char="•"/>
          </a:pPr>
          <a:r>
            <a:rPr lang="en-US" sz="2000" kern="1200" dirty="0"/>
            <a:t>Three-step calculation</a:t>
          </a:r>
          <a:endParaRPr lang="en-AE" sz="2000" kern="1200" dirty="0"/>
        </a:p>
        <a:p>
          <a:pPr marL="228600" lvl="1" indent="-228600" algn="l" defTabSz="889000">
            <a:lnSpc>
              <a:spcPct val="90000"/>
            </a:lnSpc>
            <a:spcBef>
              <a:spcPct val="0"/>
            </a:spcBef>
            <a:spcAft>
              <a:spcPct val="15000"/>
            </a:spcAft>
            <a:buChar char="•"/>
          </a:pPr>
          <a:r>
            <a:rPr lang="en-US" sz="2000" kern="1200" dirty="0"/>
            <a:t>Paper-based declarations</a:t>
          </a:r>
          <a:endParaRPr lang="en-AE" sz="2000" kern="1200" dirty="0"/>
        </a:p>
        <a:p>
          <a:pPr marL="228600" lvl="1" indent="-228600" algn="l" defTabSz="889000">
            <a:lnSpc>
              <a:spcPct val="90000"/>
            </a:lnSpc>
            <a:spcBef>
              <a:spcPct val="0"/>
            </a:spcBef>
            <a:spcAft>
              <a:spcPct val="15000"/>
            </a:spcAft>
            <a:buChar char="•"/>
          </a:pPr>
          <a:r>
            <a:rPr lang="en-US" sz="2000" kern="1200" dirty="0"/>
            <a:t>No centralized monitoring of assessors</a:t>
          </a:r>
          <a:endParaRPr lang="en-AE" sz="2000" kern="1200" dirty="0"/>
        </a:p>
      </dsp:txBody>
      <dsp:txXfrm rot="5400000">
        <a:off x="3684" y="1501935"/>
        <a:ext cx="3543050" cy="4505810"/>
      </dsp:txXfrm>
    </dsp:sp>
    <dsp:sp modelId="{8F6827D0-DD44-4A2F-B35D-B505FE2259B9}">
      <dsp:nvSpPr>
        <dsp:cNvPr id="0" name=""/>
        <dsp:cNvSpPr/>
      </dsp:nvSpPr>
      <dsp:spPr>
        <a:xfrm rot="16200000">
          <a:off x="1829146" y="1983315"/>
          <a:ext cx="7509682" cy="3543050"/>
        </a:xfrm>
        <a:prstGeom prst="flowChartManualOperati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t" anchorCtr="0">
          <a:noAutofit/>
        </a:bodyPr>
        <a:lstStyle/>
        <a:p>
          <a:pPr marL="0" lvl="0" indent="0" algn="l" defTabSz="1244600">
            <a:lnSpc>
              <a:spcPct val="90000"/>
            </a:lnSpc>
            <a:spcBef>
              <a:spcPct val="0"/>
            </a:spcBef>
            <a:spcAft>
              <a:spcPct val="35000"/>
            </a:spcAft>
            <a:buNone/>
          </a:pPr>
          <a:r>
            <a:rPr lang="en-US" sz="2800" kern="1200" dirty="0"/>
            <a:t>GFC 2022</a:t>
          </a:r>
          <a:endParaRPr lang="en-AE" sz="2800" kern="1200" dirty="0"/>
        </a:p>
        <a:p>
          <a:pPr marL="228600" lvl="1" indent="-228600" algn="l" defTabSz="889000">
            <a:lnSpc>
              <a:spcPct val="90000"/>
            </a:lnSpc>
            <a:spcBef>
              <a:spcPct val="0"/>
            </a:spcBef>
            <a:spcAft>
              <a:spcPct val="15000"/>
            </a:spcAft>
            <a:buChar char="•"/>
          </a:pPr>
          <a:r>
            <a:rPr lang="en-US" sz="2000" kern="1200" dirty="0"/>
            <a:t>Mandatory Participation</a:t>
          </a:r>
          <a:endParaRPr lang="en-AE" sz="2000" kern="1200" dirty="0"/>
        </a:p>
        <a:p>
          <a:pPr marL="228600" lvl="1" indent="-228600" algn="l" defTabSz="889000">
            <a:lnSpc>
              <a:spcPct val="90000"/>
            </a:lnSpc>
            <a:spcBef>
              <a:spcPct val="0"/>
            </a:spcBef>
            <a:spcAft>
              <a:spcPct val="15000"/>
            </a:spcAft>
            <a:buChar char="•"/>
          </a:pPr>
          <a:r>
            <a:rPr lang="en-US" sz="2000" kern="1200" dirty="0"/>
            <a:t>24 components with two groups into ‘Important’ (16 components) and ‘Aspirational’ indicators (24 components)</a:t>
          </a:r>
          <a:endParaRPr lang="en-AE" sz="2000" kern="1200" dirty="0"/>
        </a:p>
        <a:p>
          <a:pPr marL="228600" lvl="1" indent="-228600" algn="l" defTabSz="889000">
            <a:lnSpc>
              <a:spcPct val="90000"/>
            </a:lnSpc>
            <a:spcBef>
              <a:spcPct val="0"/>
            </a:spcBef>
            <a:spcAft>
              <a:spcPct val="15000"/>
            </a:spcAft>
            <a:buChar char="•"/>
          </a:pPr>
          <a:r>
            <a:rPr lang="en-US" sz="2000" kern="1200" dirty="0"/>
            <a:t>One-step calculation</a:t>
          </a:r>
          <a:endParaRPr lang="en-AE" sz="2000" kern="1200" dirty="0"/>
        </a:p>
        <a:p>
          <a:pPr marL="228600" lvl="1" indent="-228600" algn="l" defTabSz="889000">
            <a:lnSpc>
              <a:spcPct val="90000"/>
            </a:lnSpc>
            <a:spcBef>
              <a:spcPct val="0"/>
            </a:spcBef>
            <a:spcAft>
              <a:spcPct val="15000"/>
            </a:spcAft>
            <a:buChar char="•"/>
          </a:pPr>
          <a:r>
            <a:rPr lang="en-US" sz="2000" kern="1200" dirty="0"/>
            <a:t>Digital declaration</a:t>
          </a:r>
          <a:endParaRPr lang="en-AE" sz="2000" kern="1200" dirty="0"/>
        </a:p>
        <a:p>
          <a:pPr marL="228600" lvl="1" indent="-228600" algn="l" defTabSz="889000">
            <a:lnSpc>
              <a:spcPct val="90000"/>
            </a:lnSpc>
            <a:spcBef>
              <a:spcPct val="0"/>
            </a:spcBef>
            <a:spcAft>
              <a:spcPct val="15000"/>
            </a:spcAft>
            <a:buChar char="•"/>
          </a:pPr>
          <a:r>
            <a:rPr lang="en-US" sz="2000" kern="1200" dirty="0"/>
            <a:t>Assessors to be centrally monitored by Ministry.</a:t>
          </a:r>
          <a:endParaRPr lang="en-AE" sz="2000" kern="1200" dirty="0"/>
        </a:p>
      </dsp:txBody>
      <dsp:txXfrm rot="5400000">
        <a:off x="3812462" y="1501935"/>
        <a:ext cx="3543050" cy="45058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79C08D-56CF-4B69-A5B4-3320B19A024C}">
      <dsp:nvSpPr>
        <dsp:cNvPr id="0" name=""/>
        <dsp:cNvSpPr/>
      </dsp:nvSpPr>
      <dsp:spPr>
        <a:xfrm>
          <a:off x="4189" y="68518"/>
          <a:ext cx="4085147" cy="105987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US" sz="2900" kern="1200" dirty="0"/>
            <a:t>Self Assessment</a:t>
          </a:r>
          <a:endParaRPr lang="en-AE" sz="2900" kern="1200" dirty="0"/>
        </a:p>
      </dsp:txBody>
      <dsp:txXfrm>
        <a:off x="4189" y="68518"/>
        <a:ext cx="4085147" cy="1059879"/>
      </dsp:txXfrm>
    </dsp:sp>
    <dsp:sp modelId="{B6B9C11C-18B6-4DCF-9537-3118688FE004}">
      <dsp:nvSpPr>
        <dsp:cNvPr id="0" name=""/>
        <dsp:cNvSpPr/>
      </dsp:nvSpPr>
      <dsp:spPr>
        <a:xfrm>
          <a:off x="4189" y="1128397"/>
          <a:ext cx="4085147" cy="790141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All ULBs will mandatorily carry out self assessment as per the protocol.</a:t>
          </a:r>
          <a:endParaRPr lang="en-AE" sz="2900" kern="1200" dirty="0"/>
        </a:p>
        <a:p>
          <a:pPr marL="285750" lvl="1" indent="-285750" algn="l" defTabSz="1289050">
            <a:lnSpc>
              <a:spcPct val="90000"/>
            </a:lnSpc>
            <a:spcBef>
              <a:spcPct val="0"/>
            </a:spcBef>
            <a:spcAft>
              <a:spcPct val="15000"/>
            </a:spcAft>
            <a:buChar char="•"/>
          </a:pPr>
          <a:r>
            <a:rPr lang="en-US" sz="2900" kern="1200" dirty="0"/>
            <a:t>The self assessment tool will be available on the SBM portal</a:t>
          </a:r>
          <a:endParaRPr lang="en-AE" sz="2900" kern="1200" dirty="0"/>
        </a:p>
      </dsp:txBody>
      <dsp:txXfrm>
        <a:off x="4189" y="1128397"/>
        <a:ext cx="4085147" cy="7901418"/>
      </dsp:txXfrm>
    </dsp:sp>
    <dsp:sp modelId="{8751E522-73F7-4FF3-BBC8-8524C3F5B7E0}">
      <dsp:nvSpPr>
        <dsp:cNvPr id="0" name=""/>
        <dsp:cNvSpPr/>
      </dsp:nvSpPr>
      <dsp:spPr>
        <a:xfrm>
          <a:off x="4661257" y="68518"/>
          <a:ext cx="4085147" cy="1059879"/>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US" sz="2900" kern="1200" dirty="0"/>
            <a:t>Declaration of Star Rating</a:t>
          </a:r>
          <a:endParaRPr lang="en-AE" sz="2900" kern="1200" dirty="0"/>
        </a:p>
      </dsp:txBody>
      <dsp:txXfrm>
        <a:off x="4661257" y="68518"/>
        <a:ext cx="4085147" cy="1059879"/>
      </dsp:txXfrm>
    </dsp:sp>
    <dsp:sp modelId="{42B286C2-BCAD-4212-8C1B-86A990A0716B}">
      <dsp:nvSpPr>
        <dsp:cNvPr id="0" name=""/>
        <dsp:cNvSpPr/>
      </dsp:nvSpPr>
      <dsp:spPr>
        <a:xfrm>
          <a:off x="4661257" y="1128397"/>
          <a:ext cx="4085147" cy="7901418"/>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Depending on the results of the self assessment, the ULB will apply for a Star Rating (1-star, 3-star, 5-star or 7-star)</a:t>
          </a:r>
          <a:endParaRPr lang="en-AE" sz="2900" kern="1200" dirty="0"/>
        </a:p>
        <a:p>
          <a:pPr marL="285750" lvl="1" indent="-285750" algn="l" defTabSz="1289050">
            <a:lnSpc>
              <a:spcPct val="90000"/>
            </a:lnSpc>
            <a:spcBef>
              <a:spcPct val="0"/>
            </a:spcBef>
            <a:spcAft>
              <a:spcPct val="15000"/>
            </a:spcAft>
            <a:buChar char="•"/>
          </a:pPr>
          <a:r>
            <a:rPr lang="en-US" sz="2900" kern="1200" dirty="0"/>
            <a:t>Citizens of the ULB will be involved through citizen declarations for any star rating.</a:t>
          </a:r>
          <a:endParaRPr lang="en-AE" sz="2900" kern="1200" dirty="0"/>
        </a:p>
      </dsp:txBody>
      <dsp:txXfrm>
        <a:off x="4661257" y="1128397"/>
        <a:ext cx="4085147" cy="7901418"/>
      </dsp:txXfrm>
    </dsp:sp>
    <dsp:sp modelId="{50309FFC-0A46-47F8-B122-DA8E8AD79F98}">
      <dsp:nvSpPr>
        <dsp:cNvPr id="0" name=""/>
        <dsp:cNvSpPr/>
      </dsp:nvSpPr>
      <dsp:spPr>
        <a:xfrm>
          <a:off x="9318325" y="68518"/>
          <a:ext cx="4085147" cy="1059879"/>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US" sz="2900" kern="1200" dirty="0"/>
            <a:t>Third Party Assessment</a:t>
          </a:r>
          <a:endParaRPr lang="en-AE" sz="2900" kern="1200" dirty="0"/>
        </a:p>
      </dsp:txBody>
      <dsp:txXfrm>
        <a:off x="9318325" y="68518"/>
        <a:ext cx="4085147" cy="1059879"/>
      </dsp:txXfrm>
    </dsp:sp>
    <dsp:sp modelId="{6D33DD50-AB08-4323-9433-1B5A0FE6924C}">
      <dsp:nvSpPr>
        <dsp:cNvPr id="0" name=""/>
        <dsp:cNvSpPr/>
      </dsp:nvSpPr>
      <dsp:spPr>
        <a:xfrm>
          <a:off x="9318325" y="1128397"/>
          <a:ext cx="4085147" cy="7901418"/>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The </a:t>
          </a:r>
          <a:r>
            <a:rPr lang="en-US" sz="2900" kern="1200" dirty="0" err="1"/>
            <a:t>MoHUA</a:t>
          </a:r>
          <a:r>
            <a:rPr lang="en-US" sz="2900" kern="1200" dirty="0"/>
            <a:t> independently verifies the self assessment of each ULB by hiring a third party agency (IQVIA).</a:t>
          </a:r>
          <a:endParaRPr lang="en-AE" sz="2900" kern="1200" dirty="0"/>
        </a:p>
        <a:p>
          <a:pPr marL="285750" lvl="1" indent="-285750" algn="l" defTabSz="1289050">
            <a:lnSpc>
              <a:spcPct val="90000"/>
            </a:lnSpc>
            <a:spcBef>
              <a:spcPct val="0"/>
            </a:spcBef>
            <a:spcAft>
              <a:spcPct val="15000"/>
            </a:spcAft>
            <a:buChar char="•"/>
          </a:pPr>
          <a:r>
            <a:rPr lang="en-US" sz="2900" kern="1200" dirty="0"/>
            <a:t>Each certification lasts for a year, after which the ULB must reapply.</a:t>
          </a:r>
          <a:endParaRPr lang="en-AE" sz="2900" kern="1200" dirty="0"/>
        </a:p>
        <a:p>
          <a:pPr marL="285750" lvl="1" indent="-285750" algn="l" defTabSz="1289050">
            <a:lnSpc>
              <a:spcPct val="90000"/>
            </a:lnSpc>
            <a:spcBef>
              <a:spcPct val="0"/>
            </a:spcBef>
            <a:spcAft>
              <a:spcPct val="15000"/>
            </a:spcAft>
            <a:buChar char="•"/>
          </a:pPr>
          <a:r>
            <a:rPr lang="en-US" sz="2900" kern="1200" dirty="0"/>
            <a:t>To apply for each level of GFC Star rating, ULBs must ensure a corresponding ODF rating:</a:t>
          </a:r>
          <a:br>
            <a:rPr lang="en-US" sz="2900" kern="1200" dirty="0"/>
          </a:br>
          <a:r>
            <a:rPr lang="en-US" sz="2900" kern="1200" dirty="0"/>
            <a:t>ODF – 1 star</a:t>
          </a:r>
          <a:br>
            <a:rPr lang="en-US" sz="2900" kern="1200" dirty="0"/>
          </a:br>
          <a:r>
            <a:rPr lang="en-US" sz="2900" kern="1200" dirty="0"/>
            <a:t>ODF+ - 3 star</a:t>
          </a:r>
          <a:br>
            <a:rPr lang="en-US" sz="2900" kern="1200" dirty="0"/>
          </a:br>
          <a:r>
            <a:rPr lang="en-US" sz="2900" kern="1200" dirty="0"/>
            <a:t>ODF++ - 5 star</a:t>
          </a:r>
          <a:br>
            <a:rPr lang="en-US" sz="2900" kern="1200" dirty="0"/>
          </a:br>
          <a:r>
            <a:rPr lang="en-US" sz="2900" kern="1200" dirty="0"/>
            <a:t>Water+ - 7 star</a:t>
          </a:r>
          <a:endParaRPr lang="en-AE" sz="2900" kern="1200" dirty="0"/>
        </a:p>
      </dsp:txBody>
      <dsp:txXfrm>
        <a:off x="9318325" y="1128397"/>
        <a:ext cx="4085147" cy="79014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7D3CB-2BFD-46C6-AB8B-1DB6F6A6826A}">
      <dsp:nvSpPr>
        <dsp:cNvPr id="0" name=""/>
        <dsp:cNvSpPr/>
      </dsp:nvSpPr>
      <dsp:spPr>
        <a:xfrm>
          <a:off x="1096520" y="963"/>
          <a:ext cx="2200365" cy="132021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Fill common city profile</a:t>
          </a:r>
          <a:endParaRPr lang="en-AE" sz="2100" kern="1200" dirty="0"/>
        </a:p>
      </dsp:txBody>
      <dsp:txXfrm>
        <a:off x="1135188" y="39631"/>
        <a:ext cx="2123029" cy="1242883"/>
      </dsp:txXfrm>
    </dsp:sp>
    <dsp:sp modelId="{70D94340-7C45-4C93-B089-FEBF9DFDA0EB}">
      <dsp:nvSpPr>
        <dsp:cNvPr id="0" name=""/>
        <dsp:cNvSpPr/>
      </dsp:nvSpPr>
      <dsp:spPr>
        <a:xfrm>
          <a:off x="3490518" y="388227"/>
          <a:ext cx="466477" cy="54569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AE" sz="1700" kern="1200"/>
        </a:p>
      </dsp:txBody>
      <dsp:txXfrm>
        <a:off x="3490518" y="497365"/>
        <a:ext cx="326534" cy="327414"/>
      </dsp:txXfrm>
    </dsp:sp>
    <dsp:sp modelId="{E7C9DA7C-CD14-4A6E-B579-AD862D08D98D}">
      <dsp:nvSpPr>
        <dsp:cNvPr id="0" name=""/>
        <dsp:cNvSpPr/>
      </dsp:nvSpPr>
      <dsp:spPr>
        <a:xfrm>
          <a:off x="4177032" y="963"/>
          <a:ext cx="2200365" cy="1320219"/>
        </a:xfrm>
        <a:prstGeom prst="roundRect">
          <a:avLst>
            <a:gd name="adj" fmla="val 10000"/>
          </a:avLst>
        </a:prstGeom>
        <a:solidFill>
          <a:schemeClr val="accent3">
            <a:hueOff val="387228"/>
            <a:satOff val="14286"/>
            <a:lumOff val="-21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Fill MIS on SBM-U portal</a:t>
          </a:r>
          <a:endParaRPr lang="en-AE" sz="2100" kern="1200" dirty="0"/>
        </a:p>
      </dsp:txBody>
      <dsp:txXfrm>
        <a:off x="4215700" y="39631"/>
        <a:ext cx="2123029" cy="1242883"/>
      </dsp:txXfrm>
    </dsp:sp>
    <dsp:sp modelId="{6ADE66B9-A660-4600-990B-398C8C6DA65F}">
      <dsp:nvSpPr>
        <dsp:cNvPr id="0" name=""/>
        <dsp:cNvSpPr/>
      </dsp:nvSpPr>
      <dsp:spPr>
        <a:xfrm>
          <a:off x="6571029" y="388227"/>
          <a:ext cx="466477" cy="545690"/>
        </a:xfrm>
        <a:prstGeom prst="rightArrow">
          <a:avLst>
            <a:gd name="adj1" fmla="val 60000"/>
            <a:gd name="adj2" fmla="val 50000"/>
          </a:avLst>
        </a:prstGeom>
        <a:solidFill>
          <a:schemeClr val="accent3">
            <a:hueOff val="451767"/>
            <a:satOff val="16667"/>
            <a:lumOff val="-245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AE" sz="1700" kern="1200"/>
        </a:p>
      </dsp:txBody>
      <dsp:txXfrm>
        <a:off x="6571029" y="497365"/>
        <a:ext cx="326534" cy="327414"/>
      </dsp:txXfrm>
    </dsp:sp>
    <dsp:sp modelId="{2207AB37-4F20-40AF-86A3-F3062C58F9D8}">
      <dsp:nvSpPr>
        <dsp:cNvPr id="0" name=""/>
        <dsp:cNvSpPr/>
      </dsp:nvSpPr>
      <dsp:spPr>
        <a:xfrm>
          <a:off x="7257543" y="963"/>
          <a:ext cx="2200365" cy="1320219"/>
        </a:xfrm>
        <a:prstGeom prst="roundRect">
          <a:avLst>
            <a:gd name="adj" fmla="val 10000"/>
          </a:avLst>
        </a:prstGeom>
        <a:solidFill>
          <a:schemeClr val="accent3">
            <a:hueOff val="774457"/>
            <a:satOff val="28571"/>
            <a:lumOff val="-42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Check self-assessment scores</a:t>
          </a:r>
        </a:p>
      </dsp:txBody>
      <dsp:txXfrm>
        <a:off x="7296211" y="39631"/>
        <a:ext cx="2123029" cy="1242883"/>
      </dsp:txXfrm>
    </dsp:sp>
    <dsp:sp modelId="{484BB5C3-5D3F-489A-8555-621745FF86E0}">
      <dsp:nvSpPr>
        <dsp:cNvPr id="0" name=""/>
        <dsp:cNvSpPr/>
      </dsp:nvSpPr>
      <dsp:spPr>
        <a:xfrm>
          <a:off x="9651540" y="388227"/>
          <a:ext cx="466477" cy="545690"/>
        </a:xfrm>
        <a:prstGeom prst="rightArrow">
          <a:avLst>
            <a:gd name="adj1" fmla="val 60000"/>
            <a:gd name="adj2" fmla="val 50000"/>
          </a:avLst>
        </a:prstGeom>
        <a:solidFill>
          <a:schemeClr val="accent3">
            <a:hueOff val="903533"/>
            <a:satOff val="33333"/>
            <a:lumOff val="-49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AE" sz="1700" kern="1200"/>
        </a:p>
      </dsp:txBody>
      <dsp:txXfrm>
        <a:off x="9651540" y="497365"/>
        <a:ext cx="326534" cy="327414"/>
      </dsp:txXfrm>
    </dsp:sp>
    <dsp:sp modelId="{B9557DAF-9255-4CE2-8164-26FA7898ADA1}">
      <dsp:nvSpPr>
        <dsp:cNvPr id="0" name=""/>
        <dsp:cNvSpPr/>
      </dsp:nvSpPr>
      <dsp:spPr>
        <a:xfrm>
          <a:off x="10338054" y="963"/>
          <a:ext cx="2200365" cy="1320219"/>
        </a:xfrm>
        <a:prstGeom prst="roundRect">
          <a:avLst>
            <a:gd name="adj" fmla="val 10000"/>
          </a:avLst>
        </a:prstGeom>
        <a:solidFill>
          <a:schemeClr val="accent3">
            <a:hueOff val="1161685"/>
            <a:satOff val="42857"/>
            <a:lumOff val="-63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Apply for Star Rating</a:t>
          </a:r>
        </a:p>
      </dsp:txBody>
      <dsp:txXfrm>
        <a:off x="10376722" y="39631"/>
        <a:ext cx="2123029" cy="1242883"/>
      </dsp:txXfrm>
    </dsp:sp>
    <dsp:sp modelId="{A8C331E5-69B6-4505-8CFF-F0942A877DD2}">
      <dsp:nvSpPr>
        <dsp:cNvPr id="0" name=""/>
        <dsp:cNvSpPr/>
      </dsp:nvSpPr>
      <dsp:spPr>
        <a:xfrm rot="5400000">
          <a:off x="11204998" y="1475208"/>
          <a:ext cx="466477" cy="545690"/>
        </a:xfrm>
        <a:prstGeom prst="rightArrow">
          <a:avLst>
            <a:gd name="adj1" fmla="val 60000"/>
            <a:gd name="adj2" fmla="val 50000"/>
          </a:avLst>
        </a:prstGeom>
        <a:solidFill>
          <a:schemeClr val="accent3">
            <a:hueOff val="1355300"/>
            <a:satOff val="50000"/>
            <a:lumOff val="-735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AE" sz="1700" kern="1200"/>
        </a:p>
      </dsp:txBody>
      <dsp:txXfrm rot="-5400000">
        <a:off x="11274530" y="1514815"/>
        <a:ext cx="327414" cy="326534"/>
      </dsp:txXfrm>
    </dsp:sp>
    <dsp:sp modelId="{91B0FDC7-6CBF-4AB9-9889-E7C53C88FEEF}">
      <dsp:nvSpPr>
        <dsp:cNvPr id="0" name=""/>
        <dsp:cNvSpPr/>
      </dsp:nvSpPr>
      <dsp:spPr>
        <a:xfrm>
          <a:off x="10338054" y="2201328"/>
          <a:ext cx="2200365" cy="1320219"/>
        </a:xfrm>
        <a:prstGeom prst="roundRect">
          <a:avLst>
            <a:gd name="adj" fmla="val 10000"/>
          </a:avLst>
        </a:prstGeom>
        <a:solidFill>
          <a:schemeClr val="accent3">
            <a:hueOff val="1548914"/>
            <a:satOff val="57143"/>
            <a:lumOff val="-84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Upload Documents and Declarations</a:t>
          </a:r>
        </a:p>
      </dsp:txBody>
      <dsp:txXfrm>
        <a:off x="10376722" y="2239996"/>
        <a:ext cx="2123029" cy="1242883"/>
      </dsp:txXfrm>
    </dsp:sp>
    <dsp:sp modelId="{16F39B5A-4004-4510-9F42-9DFE8B3ACB9B}">
      <dsp:nvSpPr>
        <dsp:cNvPr id="0" name=""/>
        <dsp:cNvSpPr/>
      </dsp:nvSpPr>
      <dsp:spPr>
        <a:xfrm rot="10800000">
          <a:off x="9677945" y="2588592"/>
          <a:ext cx="466477" cy="545690"/>
        </a:xfrm>
        <a:prstGeom prst="rightArrow">
          <a:avLst>
            <a:gd name="adj1" fmla="val 60000"/>
            <a:gd name="adj2" fmla="val 50000"/>
          </a:avLst>
        </a:prstGeom>
        <a:solidFill>
          <a:schemeClr val="accent3">
            <a:hueOff val="1807066"/>
            <a:satOff val="66667"/>
            <a:lumOff val="-98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AE" sz="1700" kern="1200"/>
        </a:p>
      </dsp:txBody>
      <dsp:txXfrm rot="10800000">
        <a:off x="9817888" y="2697730"/>
        <a:ext cx="326534" cy="327414"/>
      </dsp:txXfrm>
    </dsp:sp>
    <dsp:sp modelId="{BBD65F9B-62CA-4378-9D05-9CF63098CCA2}">
      <dsp:nvSpPr>
        <dsp:cNvPr id="0" name=""/>
        <dsp:cNvSpPr/>
      </dsp:nvSpPr>
      <dsp:spPr>
        <a:xfrm>
          <a:off x="7257543" y="2201328"/>
          <a:ext cx="2200365" cy="1320219"/>
        </a:xfrm>
        <a:prstGeom prst="roundRect">
          <a:avLst>
            <a:gd name="adj" fmla="val 10000"/>
          </a:avLst>
        </a:prstGeom>
        <a:solidFill>
          <a:schemeClr val="accent3">
            <a:hueOff val="1936142"/>
            <a:satOff val="71429"/>
            <a:lumOff val="-105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Third Party Verification</a:t>
          </a:r>
        </a:p>
      </dsp:txBody>
      <dsp:txXfrm>
        <a:off x="7296211" y="2239996"/>
        <a:ext cx="2123029" cy="1242883"/>
      </dsp:txXfrm>
    </dsp:sp>
    <dsp:sp modelId="{C433D8A5-F423-40F3-B132-534F0E0A2B4D}">
      <dsp:nvSpPr>
        <dsp:cNvPr id="0" name=""/>
        <dsp:cNvSpPr/>
      </dsp:nvSpPr>
      <dsp:spPr>
        <a:xfrm rot="10800000">
          <a:off x="6597433" y="2588592"/>
          <a:ext cx="466477" cy="545690"/>
        </a:xfrm>
        <a:prstGeom prst="rightArrow">
          <a:avLst>
            <a:gd name="adj1" fmla="val 60000"/>
            <a:gd name="adj2" fmla="val 50000"/>
          </a:avLst>
        </a:prstGeom>
        <a:solidFill>
          <a:schemeClr val="accent3">
            <a:hueOff val="2258833"/>
            <a:satOff val="83333"/>
            <a:lumOff val="-1225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AE" sz="1700" kern="1200"/>
        </a:p>
      </dsp:txBody>
      <dsp:txXfrm rot="10800000">
        <a:off x="6737376" y="2697730"/>
        <a:ext cx="326534" cy="327414"/>
      </dsp:txXfrm>
    </dsp:sp>
    <dsp:sp modelId="{EBEF7580-67EE-4279-91EC-0F4C0D5CC496}">
      <dsp:nvSpPr>
        <dsp:cNvPr id="0" name=""/>
        <dsp:cNvSpPr/>
      </dsp:nvSpPr>
      <dsp:spPr>
        <a:xfrm>
          <a:off x="4177032" y="2201328"/>
          <a:ext cx="2200365" cy="1320219"/>
        </a:xfrm>
        <a:prstGeom prst="roundRect">
          <a:avLst>
            <a:gd name="adj" fmla="val 10000"/>
          </a:avLst>
        </a:prstGeom>
        <a:solidFill>
          <a:schemeClr val="accent3">
            <a:hueOff val="2323371"/>
            <a:satOff val="85714"/>
            <a:lumOff val="-126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Recommendation to </a:t>
          </a:r>
          <a:r>
            <a:rPr lang="en-US" sz="2100" kern="1200" dirty="0" err="1"/>
            <a:t>MoHUA</a:t>
          </a:r>
          <a:endParaRPr lang="en-US" sz="2100" kern="1200" dirty="0"/>
        </a:p>
      </dsp:txBody>
      <dsp:txXfrm>
        <a:off x="4215700" y="2239996"/>
        <a:ext cx="2123029" cy="1242883"/>
      </dsp:txXfrm>
    </dsp:sp>
    <dsp:sp modelId="{7D601573-EB93-438A-80B1-2BE84B9DBF83}">
      <dsp:nvSpPr>
        <dsp:cNvPr id="0" name=""/>
        <dsp:cNvSpPr/>
      </dsp:nvSpPr>
      <dsp:spPr>
        <a:xfrm rot="10800000">
          <a:off x="3516922" y="2588592"/>
          <a:ext cx="466477" cy="545690"/>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AE" sz="1700" kern="1200"/>
        </a:p>
      </dsp:txBody>
      <dsp:txXfrm rot="10800000">
        <a:off x="3656865" y="2697730"/>
        <a:ext cx="326534" cy="327414"/>
      </dsp:txXfrm>
    </dsp:sp>
    <dsp:sp modelId="{FDA80E67-7546-44C6-B0CE-A155FCA9A104}">
      <dsp:nvSpPr>
        <dsp:cNvPr id="0" name=""/>
        <dsp:cNvSpPr/>
      </dsp:nvSpPr>
      <dsp:spPr>
        <a:xfrm>
          <a:off x="1096520" y="2201328"/>
          <a:ext cx="2200365" cy="1320219"/>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Final Certification (1 Year Validity)</a:t>
          </a:r>
        </a:p>
      </dsp:txBody>
      <dsp:txXfrm>
        <a:off x="1135188" y="2239996"/>
        <a:ext cx="2123029" cy="12428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105DB-3C4C-4B3F-865A-636535BA4B5E}">
      <dsp:nvSpPr>
        <dsp:cNvPr id="0" name=""/>
        <dsp:cNvSpPr/>
      </dsp:nvSpPr>
      <dsp:spPr>
        <a:xfrm>
          <a:off x="0" y="7305543"/>
          <a:ext cx="13435959" cy="68498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Data is sent to Scoring and Certification</a:t>
          </a:r>
        </a:p>
      </dsp:txBody>
      <dsp:txXfrm>
        <a:off x="0" y="7305543"/>
        <a:ext cx="13435959" cy="684985"/>
      </dsp:txXfrm>
    </dsp:sp>
    <dsp:sp modelId="{64358FCA-5B60-454F-988A-6C516817B139}">
      <dsp:nvSpPr>
        <dsp:cNvPr id="0" name=""/>
        <dsp:cNvSpPr/>
      </dsp:nvSpPr>
      <dsp:spPr>
        <a:xfrm rot="10800000">
          <a:off x="0" y="6262310"/>
          <a:ext cx="13435959" cy="1053507"/>
        </a:xfrm>
        <a:prstGeom prst="upArrowCallout">
          <a:avLst/>
        </a:prstGeom>
        <a:solidFill>
          <a:schemeClr val="accent3">
            <a:hueOff val="387228"/>
            <a:satOff val="14286"/>
            <a:lumOff val="-21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QC team verifies data</a:t>
          </a:r>
        </a:p>
      </dsp:txBody>
      <dsp:txXfrm rot="10800000">
        <a:off x="0" y="6262310"/>
        <a:ext cx="13435959" cy="684537"/>
      </dsp:txXfrm>
    </dsp:sp>
    <dsp:sp modelId="{35C3E529-5885-4CA8-9B0E-B91EED3A8B64}">
      <dsp:nvSpPr>
        <dsp:cNvPr id="0" name=""/>
        <dsp:cNvSpPr/>
      </dsp:nvSpPr>
      <dsp:spPr>
        <a:xfrm rot="10800000">
          <a:off x="0" y="5219078"/>
          <a:ext cx="13435959" cy="1053507"/>
        </a:xfrm>
        <a:prstGeom prst="upArrowCallout">
          <a:avLst/>
        </a:prstGeom>
        <a:solidFill>
          <a:schemeClr val="accent3">
            <a:hueOff val="774457"/>
            <a:satOff val="28571"/>
            <a:lumOff val="-42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Data is synced in real time to be assessed by QC team</a:t>
          </a:r>
        </a:p>
      </dsp:txBody>
      <dsp:txXfrm rot="10800000">
        <a:off x="0" y="5219078"/>
        <a:ext cx="13435959" cy="684537"/>
      </dsp:txXfrm>
    </dsp:sp>
    <dsp:sp modelId="{7C6BBF2A-7454-4858-9717-1B4ECD74A775}">
      <dsp:nvSpPr>
        <dsp:cNvPr id="0" name=""/>
        <dsp:cNvSpPr/>
      </dsp:nvSpPr>
      <dsp:spPr>
        <a:xfrm rot="10800000">
          <a:off x="0" y="4175846"/>
          <a:ext cx="13435959" cy="1053507"/>
        </a:xfrm>
        <a:prstGeom prst="upArrowCallout">
          <a:avLst/>
        </a:prstGeom>
        <a:solidFill>
          <a:schemeClr val="accent3">
            <a:hueOff val="1161685"/>
            <a:satOff val="42857"/>
            <a:lumOff val="-63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Data is collected in the form of pictorial evidences to answer a set of questions as well as surveys of citizens</a:t>
          </a:r>
        </a:p>
      </dsp:txBody>
      <dsp:txXfrm rot="10800000">
        <a:off x="0" y="4175846"/>
        <a:ext cx="13435959" cy="684537"/>
      </dsp:txXfrm>
    </dsp:sp>
    <dsp:sp modelId="{F73F306F-8908-42FF-A363-89414C117BD6}">
      <dsp:nvSpPr>
        <dsp:cNvPr id="0" name=""/>
        <dsp:cNvSpPr/>
      </dsp:nvSpPr>
      <dsp:spPr>
        <a:xfrm rot="10800000">
          <a:off x="0" y="3132613"/>
          <a:ext cx="13435959" cy="1053507"/>
        </a:xfrm>
        <a:prstGeom prst="upArrowCallout">
          <a:avLst/>
        </a:prstGeom>
        <a:solidFill>
          <a:schemeClr val="accent3">
            <a:hueOff val="1548914"/>
            <a:satOff val="57143"/>
            <a:lumOff val="-84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Assessors collect data from the field</a:t>
          </a:r>
        </a:p>
      </dsp:txBody>
      <dsp:txXfrm rot="10800000">
        <a:off x="0" y="3132613"/>
        <a:ext cx="13435959" cy="684537"/>
      </dsp:txXfrm>
    </dsp:sp>
    <dsp:sp modelId="{A9AADD20-64E8-43ED-B7AB-94F2ADBE6564}">
      <dsp:nvSpPr>
        <dsp:cNvPr id="0" name=""/>
        <dsp:cNvSpPr/>
      </dsp:nvSpPr>
      <dsp:spPr>
        <a:xfrm rot="10800000">
          <a:off x="0" y="2089381"/>
          <a:ext cx="13435959" cy="1053507"/>
        </a:xfrm>
        <a:prstGeom prst="upArrowCallout">
          <a:avLst/>
        </a:prstGeom>
        <a:solidFill>
          <a:schemeClr val="accent3">
            <a:hueOff val="1936142"/>
            <a:satOff val="71429"/>
            <a:lumOff val="-105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ULBs which pass begin FA</a:t>
          </a:r>
        </a:p>
      </dsp:txBody>
      <dsp:txXfrm rot="10800000">
        <a:off x="0" y="2089381"/>
        <a:ext cx="13435959" cy="684537"/>
      </dsp:txXfrm>
    </dsp:sp>
    <dsp:sp modelId="{11CAB361-4B79-49F8-90ED-5289DB0D455E}">
      <dsp:nvSpPr>
        <dsp:cNvPr id="0" name=""/>
        <dsp:cNvSpPr/>
      </dsp:nvSpPr>
      <dsp:spPr>
        <a:xfrm rot="10800000">
          <a:off x="0" y="1046148"/>
          <a:ext cx="13435959" cy="1053507"/>
        </a:xfrm>
        <a:prstGeom prst="upArrowCallout">
          <a:avLst/>
        </a:prstGeom>
        <a:solidFill>
          <a:schemeClr val="accent3">
            <a:hueOff val="2323371"/>
            <a:satOff val="85714"/>
            <a:lumOff val="-126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DA team passes or fails the ULB</a:t>
          </a:r>
          <a:endParaRPr lang="en-AE" sz="2000" kern="1200" dirty="0"/>
        </a:p>
      </dsp:txBody>
      <dsp:txXfrm rot="10800000">
        <a:off x="0" y="1046148"/>
        <a:ext cx="13435959" cy="684537"/>
      </dsp:txXfrm>
    </dsp:sp>
    <dsp:sp modelId="{CD7CC88C-A108-4941-8D3F-C274545A27DD}">
      <dsp:nvSpPr>
        <dsp:cNvPr id="0" name=""/>
        <dsp:cNvSpPr/>
      </dsp:nvSpPr>
      <dsp:spPr>
        <a:xfrm rot="10800000">
          <a:off x="0" y="2916"/>
          <a:ext cx="13435959" cy="1053507"/>
        </a:xfrm>
        <a:prstGeom prst="upArrowCallou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ULB data processed by DA team</a:t>
          </a:r>
          <a:endParaRPr lang="en-AE" sz="2000" kern="1200" dirty="0"/>
        </a:p>
      </dsp:txBody>
      <dsp:txXfrm rot="10800000">
        <a:off x="0" y="2916"/>
        <a:ext cx="13435959" cy="6845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BBAA4-4F9D-45B6-B521-D02BE63E7FAD}">
      <dsp:nvSpPr>
        <dsp:cNvPr id="0" name=""/>
        <dsp:cNvSpPr/>
      </dsp:nvSpPr>
      <dsp:spPr>
        <a:xfrm rot="16200000">
          <a:off x="1571128" y="-1571128"/>
          <a:ext cx="4085503" cy="7227761"/>
        </a:xfrm>
        <a:prstGeom prst="round1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Strength</a:t>
          </a:r>
        </a:p>
        <a:p>
          <a:pPr marL="0" lvl="0" indent="0" algn="ctr" defTabSz="1422400">
            <a:lnSpc>
              <a:spcPct val="90000"/>
            </a:lnSpc>
            <a:spcBef>
              <a:spcPct val="0"/>
            </a:spcBef>
            <a:spcAft>
              <a:spcPct val="35000"/>
            </a:spcAft>
            <a:buNone/>
          </a:pPr>
          <a:endParaRPr lang="en-US" sz="3200" b="1" kern="1200" dirty="0"/>
        </a:p>
        <a:p>
          <a:pPr marL="0" lvl="0" indent="0" algn="ctr" defTabSz="1422400">
            <a:lnSpc>
              <a:spcPct val="90000"/>
            </a:lnSpc>
            <a:spcBef>
              <a:spcPct val="0"/>
            </a:spcBef>
            <a:spcAft>
              <a:spcPct val="35000"/>
            </a:spcAft>
            <a:buNone/>
          </a:pPr>
          <a:r>
            <a:rPr lang="en-AE" sz="2400" kern="1200" dirty="0"/>
            <a:t>Improved sanitation standards, better quality of life, city beautification</a:t>
          </a:r>
        </a:p>
      </dsp:txBody>
      <dsp:txXfrm rot="5400000">
        <a:off x="-1" y="1"/>
        <a:ext cx="7227761" cy="3064127"/>
      </dsp:txXfrm>
    </dsp:sp>
    <dsp:sp modelId="{7B856803-0FF3-4B32-AD22-8031DCA4FB2C}">
      <dsp:nvSpPr>
        <dsp:cNvPr id="0" name=""/>
        <dsp:cNvSpPr/>
      </dsp:nvSpPr>
      <dsp:spPr>
        <a:xfrm>
          <a:off x="7227761" y="0"/>
          <a:ext cx="7227761" cy="4085503"/>
        </a:xfrm>
        <a:prstGeom prst="round1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Weakness</a:t>
          </a:r>
        </a:p>
        <a:p>
          <a:pPr marL="0" lvl="0" indent="0" algn="ctr" defTabSz="1422400">
            <a:lnSpc>
              <a:spcPct val="90000"/>
            </a:lnSpc>
            <a:spcBef>
              <a:spcPct val="0"/>
            </a:spcBef>
            <a:spcAft>
              <a:spcPct val="35000"/>
            </a:spcAft>
            <a:buNone/>
          </a:pPr>
          <a:endParaRPr lang="en-US" sz="3200" b="1" kern="1200" dirty="0"/>
        </a:p>
        <a:p>
          <a:pPr marL="0" lvl="0" indent="0" algn="ctr" defTabSz="1422400">
            <a:lnSpc>
              <a:spcPct val="90000"/>
            </a:lnSpc>
            <a:spcBef>
              <a:spcPct val="0"/>
            </a:spcBef>
            <a:spcAft>
              <a:spcPct val="35000"/>
            </a:spcAft>
            <a:buNone/>
          </a:pPr>
          <a:r>
            <a:rPr lang="en-AE" sz="2400" b="0" kern="1200" dirty="0"/>
            <a:t>Language barriers between QC team and on field Assessor, incorrect data submitted, Assessors threaten</a:t>
          </a:r>
          <a:r>
            <a:rPr lang="en-US" sz="2400" b="0" kern="1200" dirty="0"/>
            <a:t>e</a:t>
          </a:r>
          <a:r>
            <a:rPr lang="en-AE" sz="2400" b="0" kern="1200" dirty="0"/>
            <a:t>d on field</a:t>
          </a:r>
        </a:p>
      </dsp:txBody>
      <dsp:txXfrm>
        <a:off x="7227761" y="0"/>
        <a:ext cx="7227761" cy="3064127"/>
      </dsp:txXfrm>
    </dsp:sp>
    <dsp:sp modelId="{24D4D675-BF10-43A8-8CAF-6F9BA4435398}">
      <dsp:nvSpPr>
        <dsp:cNvPr id="0" name=""/>
        <dsp:cNvSpPr/>
      </dsp:nvSpPr>
      <dsp:spPr>
        <a:xfrm rot="10800000">
          <a:off x="0" y="4085503"/>
          <a:ext cx="7227761" cy="4085503"/>
        </a:xfrm>
        <a:prstGeom prst="round1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Opportunity</a:t>
          </a:r>
        </a:p>
        <a:p>
          <a:pPr marL="0" lvl="0" indent="0" algn="ctr" defTabSz="1422400">
            <a:lnSpc>
              <a:spcPct val="90000"/>
            </a:lnSpc>
            <a:spcBef>
              <a:spcPct val="0"/>
            </a:spcBef>
            <a:spcAft>
              <a:spcPct val="35000"/>
            </a:spcAft>
            <a:buNone/>
          </a:pPr>
          <a:endParaRPr lang="en-US" sz="3200" b="1" kern="1200" dirty="0"/>
        </a:p>
        <a:p>
          <a:pPr marL="0" lvl="0" indent="0" algn="ctr" defTabSz="1422400">
            <a:lnSpc>
              <a:spcPct val="90000"/>
            </a:lnSpc>
            <a:spcBef>
              <a:spcPct val="0"/>
            </a:spcBef>
            <a:spcAft>
              <a:spcPct val="35000"/>
            </a:spcAft>
            <a:buNone/>
          </a:pPr>
          <a:r>
            <a:rPr lang="en-US" sz="2400" b="0" kern="1200" dirty="0"/>
            <a:t>Networks formed for future endeavors,  communicating and coordinating with multiple stakeholders of various States</a:t>
          </a:r>
        </a:p>
        <a:p>
          <a:pPr marL="0" lvl="0" indent="0" algn="ctr" defTabSz="1422400">
            <a:lnSpc>
              <a:spcPct val="90000"/>
            </a:lnSpc>
            <a:spcBef>
              <a:spcPct val="0"/>
            </a:spcBef>
            <a:spcAft>
              <a:spcPct val="35000"/>
            </a:spcAft>
            <a:buNone/>
          </a:pPr>
          <a:endParaRPr lang="en-AE" sz="2400" b="0" kern="1200" dirty="0"/>
        </a:p>
      </dsp:txBody>
      <dsp:txXfrm rot="10800000">
        <a:off x="0" y="5106879"/>
        <a:ext cx="7227761" cy="3064127"/>
      </dsp:txXfrm>
    </dsp:sp>
    <dsp:sp modelId="{F2D4C93F-6981-4760-9A9F-D815F6EF9D8F}">
      <dsp:nvSpPr>
        <dsp:cNvPr id="0" name=""/>
        <dsp:cNvSpPr/>
      </dsp:nvSpPr>
      <dsp:spPr>
        <a:xfrm rot="5400000">
          <a:off x="8798889" y="2514374"/>
          <a:ext cx="4085503" cy="7227761"/>
        </a:xfrm>
        <a:prstGeom prst="round1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Threats</a:t>
          </a:r>
        </a:p>
        <a:p>
          <a:pPr marL="0" lvl="0" indent="0" algn="ctr" defTabSz="1422400">
            <a:lnSpc>
              <a:spcPct val="90000"/>
            </a:lnSpc>
            <a:spcBef>
              <a:spcPct val="0"/>
            </a:spcBef>
            <a:spcAft>
              <a:spcPct val="35000"/>
            </a:spcAft>
            <a:buNone/>
          </a:pPr>
          <a:endParaRPr lang="en-US" sz="3200" b="1" kern="1200" dirty="0"/>
        </a:p>
        <a:p>
          <a:pPr marL="0" lvl="0" indent="0" algn="ctr" defTabSz="1422400">
            <a:lnSpc>
              <a:spcPct val="90000"/>
            </a:lnSpc>
            <a:spcBef>
              <a:spcPct val="0"/>
            </a:spcBef>
            <a:spcAft>
              <a:spcPct val="35000"/>
            </a:spcAft>
            <a:buNone/>
          </a:pPr>
          <a:r>
            <a:rPr lang="en-US" sz="2400" b="0" kern="1200" dirty="0"/>
            <a:t>Clashes with citizens, manipulation and errors in data </a:t>
          </a:r>
          <a:endParaRPr lang="en-AE" sz="3200" b="0" kern="1200" dirty="0"/>
        </a:p>
      </dsp:txBody>
      <dsp:txXfrm rot="-5400000">
        <a:off x="7227760" y="5106879"/>
        <a:ext cx="7227761" cy="3064127"/>
      </dsp:txXfrm>
    </dsp:sp>
    <dsp:sp modelId="{142A6964-14D4-4037-83A8-A8E9D2F38588}">
      <dsp:nvSpPr>
        <dsp:cNvPr id="0" name=""/>
        <dsp:cNvSpPr/>
      </dsp:nvSpPr>
      <dsp:spPr>
        <a:xfrm>
          <a:off x="5059432" y="3064127"/>
          <a:ext cx="4336656" cy="2042751"/>
        </a:xfrm>
        <a:prstGeom prst="roundRect">
          <a:avLst/>
        </a:prstGeom>
        <a:solidFill>
          <a:schemeClr val="accent2">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SWOT Analysis</a:t>
          </a:r>
          <a:endParaRPr lang="en-AE" sz="5100" kern="1200" dirty="0"/>
        </a:p>
      </dsp:txBody>
      <dsp:txXfrm>
        <a:off x="5159151" y="3163846"/>
        <a:ext cx="4137218" cy="184331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7AB0A5-38F8-4666-8BB3-E9350311CE6E}" type="datetimeFigureOut">
              <a:rPr lang="en-AE" smtClean="0"/>
              <a:t>13/06/2022</a:t>
            </a:fld>
            <a:endParaRPr lang="en-A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8D6B99-DF4F-48A3-9E3E-2F935A1442F0}" type="slidenum">
              <a:rPr lang="en-AE" smtClean="0"/>
              <a:t>‹#›</a:t>
            </a:fld>
            <a:endParaRPr lang="en-AE"/>
          </a:p>
        </p:txBody>
      </p:sp>
    </p:spTree>
    <p:extLst>
      <p:ext uri="{BB962C8B-B14F-4D97-AF65-F5344CB8AC3E}">
        <p14:creationId xmlns:p14="http://schemas.microsoft.com/office/powerpoint/2010/main" val="3863483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E" dirty="0"/>
          </a:p>
        </p:txBody>
      </p:sp>
      <p:sp>
        <p:nvSpPr>
          <p:cNvPr id="4" name="Slide Number Placeholder 3"/>
          <p:cNvSpPr>
            <a:spLocks noGrp="1"/>
          </p:cNvSpPr>
          <p:nvPr>
            <p:ph type="sldNum" sz="quarter" idx="5"/>
          </p:nvPr>
        </p:nvSpPr>
        <p:spPr/>
        <p:txBody>
          <a:bodyPr/>
          <a:lstStyle/>
          <a:p>
            <a:fld id="{E98D6B99-DF4F-48A3-9E3E-2F935A1442F0}" type="slidenum">
              <a:rPr lang="en-AE" smtClean="0"/>
              <a:t>1</a:t>
            </a:fld>
            <a:endParaRPr lang="en-AE"/>
          </a:p>
        </p:txBody>
      </p:sp>
    </p:spTree>
    <p:extLst>
      <p:ext uri="{BB962C8B-B14F-4D97-AF65-F5344CB8AC3E}">
        <p14:creationId xmlns:p14="http://schemas.microsoft.com/office/powerpoint/2010/main" val="93666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CC27D2-4B04-4715-B0CF-4926CED76AAC}" type="datetimeFigureOut">
              <a:rPr lang="en-AE" smtClean="0"/>
              <a:t>13/06/2022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275367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CC27D2-4B04-4715-B0CF-4926CED76AAC}" type="datetimeFigureOut">
              <a:rPr lang="en-AE" smtClean="0"/>
              <a:t>13/06/2022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258058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CC27D2-4B04-4715-B0CF-4926CED76AAC}" type="datetimeFigureOut">
              <a:rPr lang="en-AE" smtClean="0"/>
              <a:t>13/06/2022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2246440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CC27D2-4B04-4715-B0CF-4926CED76AAC}" type="datetimeFigureOut">
              <a:rPr lang="en-AE" smtClean="0"/>
              <a:t>13/06/2022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262645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CC27D2-4B04-4715-B0CF-4926CED76AAC}" type="datetimeFigureOut">
              <a:rPr lang="en-AE" smtClean="0"/>
              <a:t>13/06/2022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1742886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CC27D2-4B04-4715-B0CF-4926CED76AAC}" type="datetimeFigureOut">
              <a:rPr lang="en-AE" smtClean="0"/>
              <a:t>13/06/2022</a:t>
            </a:fld>
            <a:endParaRPr lang="en-AE"/>
          </a:p>
        </p:txBody>
      </p:sp>
      <p:sp>
        <p:nvSpPr>
          <p:cNvPr id="6" name="Footer Placeholder 5"/>
          <p:cNvSpPr>
            <a:spLocks noGrp="1"/>
          </p:cNvSpPr>
          <p:nvPr>
            <p:ph type="ftr" sz="quarter" idx="11"/>
          </p:nvPr>
        </p:nvSpPr>
        <p:spPr/>
        <p:txBody>
          <a:bodyPr/>
          <a:lstStyle/>
          <a:p>
            <a:endParaRPr lang="en-AE"/>
          </a:p>
        </p:txBody>
      </p:sp>
      <p:sp>
        <p:nvSpPr>
          <p:cNvPr id="7" name="Slide Number Placeholder 6"/>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099781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CC27D2-4B04-4715-B0CF-4926CED76AAC}" type="datetimeFigureOut">
              <a:rPr lang="en-AE" smtClean="0"/>
              <a:t>13/06/2022</a:t>
            </a:fld>
            <a:endParaRPr lang="en-AE"/>
          </a:p>
        </p:txBody>
      </p:sp>
      <p:sp>
        <p:nvSpPr>
          <p:cNvPr id="8" name="Footer Placeholder 7"/>
          <p:cNvSpPr>
            <a:spLocks noGrp="1"/>
          </p:cNvSpPr>
          <p:nvPr>
            <p:ph type="ftr" sz="quarter" idx="11"/>
          </p:nvPr>
        </p:nvSpPr>
        <p:spPr/>
        <p:txBody>
          <a:bodyPr/>
          <a:lstStyle/>
          <a:p>
            <a:endParaRPr lang="en-AE"/>
          </a:p>
        </p:txBody>
      </p:sp>
      <p:sp>
        <p:nvSpPr>
          <p:cNvPr id="9" name="Slide Number Placeholder 8"/>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163223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CC27D2-4B04-4715-B0CF-4926CED76AAC}" type="datetimeFigureOut">
              <a:rPr lang="en-AE" smtClean="0"/>
              <a:t>13/06/2022</a:t>
            </a:fld>
            <a:endParaRPr lang="en-AE"/>
          </a:p>
        </p:txBody>
      </p:sp>
      <p:sp>
        <p:nvSpPr>
          <p:cNvPr id="4" name="Footer Placeholder 3"/>
          <p:cNvSpPr>
            <a:spLocks noGrp="1"/>
          </p:cNvSpPr>
          <p:nvPr>
            <p:ph type="ftr" sz="quarter" idx="11"/>
          </p:nvPr>
        </p:nvSpPr>
        <p:spPr/>
        <p:txBody>
          <a:bodyPr/>
          <a:lstStyle/>
          <a:p>
            <a:endParaRPr lang="en-AE"/>
          </a:p>
        </p:txBody>
      </p:sp>
      <p:sp>
        <p:nvSpPr>
          <p:cNvPr id="5" name="Slide Number Placeholder 4"/>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2235553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CC27D2-4B04-4715-B0CF-4926CED76AAC}" type="datetimeFigureOut">
              <a:rPr lang="en-AE" smtClean="0"/>
              <a:t>13/06/2022</a:t>
            </a:fld>
            <a:endParaRPr lang="en-AE"/>
          </a:p>
        </p:txBody>
      </p:sp>
      <p:sp>
        <p:nvSpPr>
          <p:cNvPr id="3" name="Footer Placeholder 2"/>
          <p:cNvSpPr>
            <a:spLocks noGrp="1"/>
          </p:cNvSpPr>
          <p:nvPr>
            <p:ph type="ftr" sz="quarter" idx="11"/>
          </p:nvPr>
        </p:nvSpPr>
        <p:spPr/>
        <p:txBody>
          <a:bodyPr/>
          <a:lstStyle/>
          <a:p>
            <a:endParaRPr lang="en-AE"/>
          </a:p>
        </p:txBody>
      </p:sp>
      <p:sp>
        <p:nvSpPr>
          <p:cNvPr id="4" name="Slide Number Placeholder 3"/>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491951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10CC27D2-4B04-4715-B0CF-4926CED76AAC}" type="datetimeFigureOut">
              <a:rPr lang="en-AE" smtClean="0"/>
              <a:t>13/06/2022</a:t>
            </a:fld>
            <a:endParaRPr lang="en-AE"/>
          </a:p>
        </p:txBody>
      </p:sp>
      <p:sp>
        <p:nvSpPr>
          <p:cNvPr id="6" name="Footer Placeholder 5"/>
          <p:cNvSpPr>
            <a:spLocks noGrp="1"/>
          </p:cNvSpPr>
          <p:nvPr>
            <p:ph type="ftr" sz="quarter" idx="11"/>
          </p:nvPr>
        </p:nvSpPr>
        <p:spPr/>
        <p:txBody>
          <a:bodyPr/>
          <a:lstStyle/>
          <a:p>
            <a:endParaRPr lang="en-AE"/>
          </a:p>
        </p:txBody>
      </p:sp>
      <p:sp>
        <p:nvSpPr>
          <p:cNvPr id="7" name="Slide Number Placeholder 6"/>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188727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10CC27D2-4B04-4715-B0CF-4926CED76AAC}" type="datetimeFigureOut">
              <a:rPr lang="en-AE" smtClean="0"/>
              <a:t>13/06/2022</a:t>
            </a:fld>
            <a:endParaRPr lang="en-AE"/>
          </a:p>
        </p:txBody>
      </p:sp>
      <p:sp>
        <p:nvSpPr>
          <p:cNvPr id="6" name="Footer Placeholder 5"/>
          <p:cNvSpPr>
            <a:spLocks noGrp="1"/>
          </p:cNvSpPr>
          <p:nvPr>
            <p:ph type="ftr" sz="quarter" idx="11"/>
          </p:nvPr>
        </p:nvSpPr>
        <p:spPr/>
        <p:txBody>
          <a:bodyPr/>
          <a:lstStyle/>
          <a:p>
            <a:endParaRPr lang="en-AE"/>
          </a:p>
        </p:txBody>
      </p:sp>
      <p:sp>
        <p:nvSpPr>
          <p:cNvPr id="7" name="Slide Number Placeholder 6"/>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4218120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10CC27D2-4B04-4715-B0CF-4926CED76AAC}" type="datetimeFigureOut">
              <a:rPr lang="en-AE" smtClean="0"/>
              <a:t>13/06/2022</a:t>
            </a:fld>
            <a:endParaRPr lang="en-AE"/>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AE"/>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708FA2D4-A86B-414A-9D53-0AF93DEF2825}" type="slidenum">
              <a:rPr lang="en-AE" smtClean="0"/>
              <a:t>‹#›</a:t>
            </a:fld>
            <a:endParaRPr lang="en-AE"/>
          </a:p>
        </p:txBody>
      </p:sp>
    </p:spTree>
    <p:extLst>
      <p:ext uri="{BB962C8B-B14F-4D97-AF65-F5344CB8AC3E}">
        <p14:creationId xmlns:p14="http://schemas.microsoft.com/office/powerpoint/2010/main" val="357278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diagramLayout" Target="../diagrams/layout2.xml"/><Relationship Id="rId18" Type="http://schemas.openxmlformats.org/officeDocument/2006/relationships/diagramLayout" Target="../diagrams/layout3.xml"/><Relationship Id="rId26" Type="http://schemas.microsoft.com/office/2007/relationships/diagramDrawing" Target="../diagrams/drawing4.xml"/><Relationship Id="rId3" Type="http://schemas.openxmlformats.org/officeDocument/2006/relationships/image" Target="../media/image1.png"/><Relationship Id="rId21" Type="http://schemas.microsoft.com/office/2007/relationships/diagramDrawing" Target="../diagrams/drawing3.xml"/><Relationship Id="rId7" Type="http://schemas.openxmlformats.org/officeDocument/2006/relationships/diagramData" Target="../diagrams/data1.xml"/><Relationship Id="rId12" Type="http://schemas.openxmlformats.org/officeDocument/2006/relationships/diagramData" Target="../diagrams/data2.xml"/><Relationship Id="rId17" Type="http://schemas.openxmlformats.org/officeDocument/2006/relationships/diagramData" Target="../diagrams/data3.xml"/><Relationship Id="rId25" Type="http://schemas.openxmlformats.org/officeDocument/2006/relationships/diagramColors" Target="../diagrams/colors4.xml"/><Relationship Id="rId33" Type="http://schemas.openxmlformats.org/officeDocument/2006/relationships/image" Target="../media/image6.png"/><Relationship Id="rId2" Type="http://schemas.openxmlformats.org/officeDocument/2006/relationships/notesSlide" Target="../notesSlides/notesSlide1.xml"/><Relationship Id="rId16" Type="http://schemas.microsoft.com/office/2007/relationships/diagramDrawing" Target="../diagrams/drawing2.xml"/><Relationship Id="rId20" Type="http://schemas.openxmlformats.org/officeDocument/2006/relationships/diagramColors" Target="../diagrams/colors3.xml"/><Relationship Id="rId29" Type="http://schemas.openxmlformats.org/officeDocument/2006/relationships/diagramQuickStyle" Target="../diagrams/quickStyle5.xml"/><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diagramDrawing" Target="../diagrams/drawing1.xml"/><Relationship Id="rId24" Type="http://schemas.openxmlformats.org/officeDocument/2006/relationships/diagramQuickStyle" Target="../diagrams/quickStyle4.xml"/><Relationship Id="rId32" Type="http://schemas.openxmlformats.org/officeDocument/2006/relationships/image" Target="../media/image5.jpeg"/><Relationship Id="rId5" Type="http://schemas.openxmlformats.org/officeDocument/2006/relationships/image" Target="../media/image3.gif"/><Relationship Id="rId15" Type="http://schemas.openxmlformats.org/officeDocument/2006/relationships/diagramColors" Target="../diagrams/colors2.xml"/><Relationship Id="rId23" Type="http://schemas.openxmlformats.org/officeDocument/2006/relationships/diagramLayout" Target="../diagrams/layout4.xml"/><Relationship Id="rId28" Type="http://schemas.openxmlformats.org/officeDocument/2006/relationships/diagramLayout" Target="../diagrams/layout5.xml"/><Relationship Id="rId10" Type="http://schemas.openxmlformats.org/officeDocument/2006/relationships/diagramColors" Target="../diagrams/colors1.xml"/><Relationship Id="rId19" Type="http://schemas.openxmlformats.org/officeDocument/2006/relationships/diagramQuickStyle" Target="../diagrams/quickStyle3.xml"/><Relationship Id="rId31" Type="http://schemas.microsoft.com/office/2007/relationships/diagramDrawing" Target="../diagrams/drawing5.xml"/><Relationship Id="rId4" Type="http://schemas.openxmlformats.org/officeDocument/2006/relationships/image" Target="../media/image2.png"/><Relationship Id="rId9" Type="http://schemas.openxmlformats.org/officeDocument/2006/relationships/diagramQuickStyle" Target="../diagrams/quickStyle1.xml"/><Relationship Id="rId14" Type="http://schemas.openxmlformats.org/officeDocument/2006/relationships/diagramQuickStyle" Target="../diagrams/quickStyle2.xml"/><Relationship Id="rId22" Type="http://schemas.openxmlformats.org/officeDocument/2006/relationships/diagramData" Target="../diagrams/data4.xml"/><Relationship Id="rId27" Type="http://schemas.openxmlformats.org/officeDocument/2006/relationships/diagramData" Target="../diagrams/data5.xml"/><Relationship Id="rId30" Type="http://schemas.openxmlformats.org/officeDocument/2006/relationships/diagramColors" Target="../diagrams/colors5.xml"/><Relationship Id="rId8"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IHMR University | Top Indian University | Top ranked university in India |  IIHMR">
            <a:extLst>
              <a:ext uri="{FF2B5EF4-FFF2-40B4-BE49-F238E27FC236}">
                <a16:creationId xmlns:a16="http://schemas.microsoft.com/office/drawing/2014/main" id="{D3B84B14-135A-85B1-C070-B0C30778C7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20719" y="789655"/>
            <a:ext cx="6069150" cy="17445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wering Healthcare with Connected Intelligence - IQVIA">
            <a:extLst>
              <a:ext uri="{FF2B5EF4-FFF2-40B4-BE49-F238E27FC236}">
                <a16:creationId xmlns:a16="http://schemas.microsoft.com/office/drawing/2014/main" id="{8576FEC1-4AE3-CE02-2774-7720019EAB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44053" y="1126572"/>
            <a:ext cx="6069150" cy="106238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ajavel Thiruvu Weblog: #SwachhBharat Abhiyan | Government logo, Png  images, Poster drawing">
            <a:extLst>
              <a:ext uri="{FF2B5EF4-FFF2-40B4-BE49-F238E27FC236}">
                <a16:creationId xmlns:a16="http://schemas.microsoft.com/office/drawing/2014/main" id="{A04D2222-9B1C-AF15-9C1A-CA6FA8098A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51535" y="214726"/>
            <a:ext cx="5715000" cy="28860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F8C52D6-03F5-2BCE-42E4-3B0F53E41AEE}"/>
              </a:ext>
            </a:extLst>
          </p:cNvPr>
          <p:cNvSpPr txBox="1"/>
          <p:nvPr/>
        </p:nvSpPr>
        <p:spPr>
          <a:xfrm>
            <a:off x="12592532" y="3442014"/>
            <a:ext cx="18525524" cy="1323439"/>
          </a:xfrm>
          <a:prstGeom prst="rect">
            <a:avLst/>
          </a:prstGeom>
          <a:noFill/>
        </p:spPr>
        <p:txBody>
          <a:bodyPr wrap="square" rtlCol="0">
            <a:spAutoFit/>
          </a:bodyPr>
          <a:lstStyle/>
          <a:p>
            <a:pPr algn="ctr"/>
            <a:r>
              <a:rPr lang="en-US" sz="8000" dirty="0"/>
              <a:t>GARBAGE FREE CITY 2022 QUALITY CHECK</a:t>
            </a:r>
            <a:endParaRPr lang="en-AE" sz="8000" dirty="0"/>
          </a:p>
        </p:txBody>
      </p:sp>
      <p:sp>
        <p:nvSpPr>
          <p:cNvPr id="5" name="TextBox 4">
            <a:extLst>
              <a:ext uri="{FF2B5EF4-FFF2-40B4-BE49-F238E27FC236}">
                <a16:creationId xmlns:a16="http://schemas.microsoft.com/office/drawing/2014/main" id="{74A805DB-DCEB-1B6D-D224-EDB41DF0B902}"/>
              </a:ext>
            </a:extLst>
          </p:cNvPr>
          <p:cNvSpPr txBox="1"/>
          <p:nvPr/>
        </p:nvSpPr>
        <p:spPr>
          <a:xfrm>
            <a:off x="6728900" y="6259964"/>
            <a:ext cx="9111343" cy="769441"/>
          </a:xfrm>
          <a:prstGeom prst="rect">
            <a:avLst/>
          </a:prstGeom>
          <a:noFill/>
        </p:spPr>
        <p:txBody>
          <a:bodyPr wrap="square" rtlCol="0">
            <a:spAutoFit/>
          </a:bodyPr>
          <a:lstStyle/>
          <a:p>
            <a:r>
              <a:rPr lang="en-US" sz="4400" dirty="0"/>
              <a:t>INTRODUCTION TO SBM</a:t>
            </a:r>
            <a:endParaRPr lang="en-AE" sz="4400" dirty="0"/>
          </a:p>
        </p:txBody>
      </p:sp>
      <p:sp>
        <p:nvSpPr>
          <p:cNvPr id="6" name="TextBox 5">
            <a:extLst>
              <a:ext uri="{FF2B5EF4-FFF2-40B4-BE49-F238E27FC236}">
                <a16:creationId xmlns:a16="http://schemas.microsoft.com/office/drawing/2014/main" id="{B133EEA8-F25D-C9AD-1E53-6770D585A808}"/>
              </a:ext>
            </a:extLst>
          </p:cNvPr>
          <p:cNvSpPr txBox="1"/>
          <p:nvPr/>
        </p:nvSpPr>
        <p:spPr>
          <a:xfrm>
            <a:off x="1733550" y="7458587"/>
            <a:ext cx="7277141" cy="3108543"/>
          </a:xfrm>
          <a:prstGeom prst="rect">
            <a:avLst/>
          </a:prstGeom>
          <a:noFill/>
        </p:spPr>
        <p:txBody>
          <a:bodyPr wrap="square" rtlCol="0">
            <a:spAutoFit/>
          </a:bodyPr>
          <a:lstStyle/>
          <a:p>
            <a:r>
              <a:rPr lang="en-US" sz="2800" dirty="0"/>
              <a:t>Swachh Bharat Mission (SBM) is a campaign introduced by the Government of India. Meant to combat the problem of defecating in the open and improve solid and liquid waste management, the campaigned resulted in the construction of nearly 90 million toilets in the first phase, which lasted till October 2019.</a:t>
            </a:r>
            <a:endParaRPr lang="en-AE" sz="2800" dirty="0"/>
          </a:p>
        </p:txBody>
      </p:sp>
      <p:sp>
        <p:nvSpPr>
          <p:cNvPr id="8" name="TextBox 7">
            <a:extLst>
              <a:ext uri="{FF2B5EF4-FFF2-40B4-BE49-F238E27FC236}">
                <a16:creationId xmlns:a16="http://schemas.microsoft.com/office/drawing/2014/main" id="{3D7D7586-900C-AECF-BB56-8D3C9C8C9215}"/>
              </a:ext>
            </a:extLst>
          </p:cNvPr>
          <p:cNvSpPr txBox="1"/>
          <p:nvPr/>
        </p:nvSpPr>
        <p:spPr>
          <a:xfrm>
            <a:off x="9689515" y="7503638"/>
            <a:ext cx="6922779" cy="4401205"/>
          </a:xfrm>
          <a:prstGeom prst="rect">
            <a:avLst/>
          </a:prstGeom>
          <a:noFill/>
        </p:spPr>
        <p:txBody>
          <a:bodyPr wrap="square" rtlCol="0">
            <a:spAutoFit/>
          </a:bodyPr>
          <a:lstStyle/>
          <a:p>
            <a:r>
              <a:rPr lang="en-US" sz="2800" dirty="0"/>
              <a:t>Phase II introduced the concept of Garbage Free Cities (GFC). This star rating system encourages States to clean and beautify their ULBs with at least a 1-star rating to avail funds from the Central Government.</a:t>
            </a:r>
          </a:p>
          <a:p>
            <a:r>
              <a:rPr lang="en-US" sz="2800" dirty="0"/>
              <a:t>This massive undertaking is handled by the Ministry of Home and Urban Affairs (</a:t>
            </a:r>
            <a:r>
              <a:rPr lang="en-US" sz="2800" dirty="0" err="1"/>
              <a:t>MoHUA</a:t>
            </a:r>
            <a:r>
              <a:rPr lang="en-US" sz="2800" dirty="0"/>
              <a:t>) for urban areas (SBM-U) and the Department of Drinking Water and Sanitation, Ministry of Jal Shakti in rural areas (SBM-G).</a:t>
            </a:r>
            <a:endParaRPr lang="en-AE" sz="2800" dirty="0"/>
          </a:p>
        </p:txBody>
      </p:sp>
      <p:sp>
        <p:nvSpPr>
          <p:cNvPr id="9" name="TextBox 8">
            <a:extLst>
              <a:ext uri="{FF2B5EF4-FFF2-40B4-BE49-F238E27FC236}">
                <a16:creationId xmlns:a16="http://schemas.microsoft.com/office/drawing/2014/main" id="{9AB14B0D-6A84-D25A-07E7-96673D5EB3EA}"/>
              </a:ext>
            </a:extLst>
          </p:cNvPr>
          <p:cNvSpPr txBox="1"/>
          <p:nvPr/>
        </p:nvSpPr>
        <p:spPr>
          <a:xfrm>
            <a:off x="19075960" y="6344271"/>
            <a:ext cx="6749823" cy="769441"/>
          </a:xfrm>
          <a:prstGeom prst="rect">
            <a:avLst/>
          </a:prstGeom>
          <a:noFill/>
        </p:spPr>
        <p:txBody>
          <a:bodyPr wrap="square" rtlCol="0">
            <a:spAutoFit/>
          </a:bodyPr>
          <a:lstStyle/>
          <a:p>
            <a:r>
              <a:rPr lang="en-US" sz="4400" dirty="0"/>
              <a:t>INTRODUCTION TO IQVIA</a:t>
            </a:r>
            <a:endParaRPr lang="en-AE" sz="4400" dirty="0"/>
          </a:p>
        </p:txBody>
      </p:sp>
      <p:sp>
        <p:nvSpPr>
          <p:cNvPr id="10" name="TextBox 9">
            <a:extLst>
              <a:ext uri="{FF2B5EF4-FFF2-40B4-BE49-F238E27FC236}">
                <a16:creationId xmlns:a16="http://schemas.microsoft.com/office/drawing/2014/main" id="{1DE12677-D915-E802-3247-7EA89C1C0901}"/>
              </a:ext>
            </a:extLst>
          </p:cNvPr>
          <p:cNvSpPr txBox="1"/>
          <p:nvPr/>
        </p:nvSpPr>
        <p:spPr>
          <a:xfrm>
            <a:off x="19267029" y="7458587"/>
            <a:ext cx="5854236" cy="4401205"/>
          </a:xfrm>
          <a:prstGeom prst="rect">
            <a:avLst/>
          </a:prstGeom>
          <a:noFill/>
        </p:spPr>
        <p:txBody>
          <a:bodyPr wrap="square" rtlCol="0">
            <a:spAutoFit/>
          </a:bodyPr>
          <a:lstStyle/>
          <a:p>
            <a:r>
              <a:rPr lang="en-US" sz="2800" dirty="0"/>
              <a:t>Formed as the result of a merger between IMS Health and Quintiles in 2016, IQVIA is an American multinational company dealing in biopharmaceutical development and commercial outsourcing services. With operations in over 100 countries and a market capitalization of $41 billion, IQVIA is regarded as one of the world's largest contract research organizations.</a:t>
            </a:r>
            <a:endParaRPr lang="en-AE" sz="2800" dirty="0"/>
          </a:p>
        </p:txBody>
      </p:sp>
      <p:sp>
        <p:nvSpPr>
          <p:cNvPr id="15" name="TextBox 14">
            <a:extLst>
              <a:ext uri="{FF2B5EF4-FFF2-40B4-BE49-F238E27FC236}">
                <a16:creationId xmlns:a16="http://schemas.microsoft.com/office/drawing/2014/main" id="{965CE10B-14B5-A23D-DCBB-6DCB8190BF72}"/>
              </a:ext>
            </a:extLst>
          </p:cNvPr>
          <p:cNvSpPr txBox="1"/>
          <p:nvPr/>
        </p:nvSpPr>
        <p:spPr>
          <a:xfrm>
            <a:off x="26139547" y="6349449"/>
            <a:ext cx="2439081" cy="769441"/>
          </a:xfrm>
          <a:prstGeom prst="rect">
            <a:avLst/>
          </a:prstGeom>
          <a:noFill/>
        </p:spPr>
        <p:txBody>
          <a:bodyPr wrap="square" rtlCol="0">
            <a:spAutoFit/>
          </a:bodyPr>
          <a:lstStyle/>
          <a:p>
            <a:r>
              <a:rPr lang="en-US" sz="4400" dirty="0"/>
              <a:t>MISSION</a:t>
            </a:r>
            <a:endParaRPr lang="en-AE" sz="4400" dirty="0"/>
          </a:p>
        </p:txBody>
      </p:sp>
      <p:sp>
        <p:nvSpPr>
          <p:cNvPr id="16" name="TextBox 15">
            <a:extLst>
              <a:ext uri="{FF2B5EF4-FFF2-40B4-BE49-F238E27FC236}">
                <a16:creationId xmlns:a16="http://schemas.microsoft.com/office/drawing/2014/main" id="{024F4915-7DA8-C6DB-2BC8-CB5CDD719E9B}"/>
              </a:ext>
            </a:extLst>
          </p:cNvPr>
          <p:cNvSpPr txBox="1"/>
          <p:nvPr/>
        </p:nvSpPr>
        <p:spPr>
          <a:xfrm>
            <a:off x="25341989" y="7503638"/>
            <a:ext cx="4719483" cy="2246769"/>
          </a:xfrm>
          <a:prstGeom prst="rect">
            <a:avLst/>
          </a:prstGeom>
          <a:noFill/>
        </p:spPr>
        <p:txBody>
          <a:bodyPr wrap="square" rtlCol="0">
            <a:spAutoFit/>
          </a:bodyPr>
          <a:lstStyle/>
          <a:p>
            <a:r>
              <a:rPr lang="en-US" sz="2800" dirty="0"/>
              <a:t>To create a healthier world by accelerating innovations and making intelligent connections across the healthcare ecosystem.</a:t>
            </a:r>
            <a:endParaRPr lang="en-AE" sz="2800" dirty="0"/>
          </a:p>
        </p:txBody>
      </p:sp>
      <p:pic>
        <p:nvPicPr>
          <p:cNvPr id="3" name="Picture 2" descr="Logo">
            <a:extLst>
              <a:ext uri="{FF2B5EF4-FFF2-40B4-BE49-F238E27FC236}">
                <a16:creationId xmlns:a16="http://schemas.microsoft.com/office/drawing/2014/main" id="{EEB73EF6-8608-F48F-C2C0-5C2B2DD157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05788" y="1936603"/>
            <a:ext cx="7277141" cy="3030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 6" descr="Figure 1">
            <a:extLst>
              <a:ext uri="{FF2B5EF4-FFF2-40B4-BE49-F238E27FC236}">
                <a16:creationId xmlns:a16="http://schemas.microsoft.com/office/drawing/2014/main" id="{2E71AD3E-2C42-0BD6-AF0F-11F305A2AC63}"/>
              </a:ext>
            </a:extLst>
          </p:cNvPr>
          <p:cNvGraphicFramePr/>
          <p:nvPr>
            <p:extLst>
              <p:ext uri="{D42A27DB-BD31-4B8C-83A1-F6EECF244321}">
                <p14:modId xmlns:p14="http://schemas.microsoft.com/office/powerpoint/2010/main" val="3504469775"/>
              </p:ext>
            </p:extLst>
          </p:nvPr>
        </p:nvGraphicFramePr>
        <p:xfrm>
          <a:off x="1323111" y="24650253"/>
          <a:ext cx="7359196" cy="75096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1" name="Diagram 10">
            <a:extLst>
              <a:ext uri="{FF2B5EF4-FFF2-40B4-BE49-F238E27FC236}">
                <a16:creationId xmlns:a16="http://schemas.microsoft.com/office/drawing/2014/main" id="{1A3A40EB-C826-F405-F573-AB37494218CD}"/>
              </a:ext>
            </a:extLst>
          </p:cNvPr>
          <p:cNvGraphicFramePr/>
          <p:nvPr>
            <p:extLst>
              <p:ext uri="{D42A27DB-BD31-4B8C-83A1-F6EECF244321}">
                <p14:modId xmlns:p14="http://schemas.microsoft.com/office/powerpoint/2010/main" val="453177100"/>
              </p:ext>
            </p:extLst>
          </p:nvPr>
        </p:nvGraphicFramePr>
        <p:xfrm>
          <a:off x="1978476" y="13609264"/>
          <a:ext cx="13407662" cy="909833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 name="TextBox 11">
            <a:extLst>
              <a:ext uri="{FF2B5EF4-FFF2-40B4-BE49-F238E27FC236}">
                <a16:creationId xmlns:a16="http://schemas.microsoft.com/office/drawing/2014/main" id="{431DA104-0C11-25AD-11D9-E1EBD77F79E2}"/>
              </a:ext>
            </a:extLst>
          </p:cNvPr>
          <p:cNvSpPr txBox="1"/>
          <p:nvPr/>
        </p:nvSpPr>
        <p:spPr>
          <a:xfrm>
            <a:off x="4339730" y="12575060"/>
            <a:ext cx="8685154" cy="769441"/>
          </a:xfrm>
          <a:prstGeom prst="rect">
            <a:avLst/>
          </a:prstGeom>
          <a:noFill/>
        </p:spPr>
        <p:txBody>
          <a:bodyPr wrap="square" rtlCol="0">
            <a:spAutoFit/>
          </a:bodyPr>
          <a:lstStyle/>
          <a:p>
            <a:pPr algn="ctr"/>
            <a:r>
              <a:rPr lang="en-US" sz="4400" dirty="0">
                <a:ln w="0"/>
                <a:effectLst>
                  <a:outerShdw blurRad="38100" dist="19050" dir="2700000" algn="tl" rotWithShape="0">
                    <a:schemeClr val="dk1">
                      <a:alpha val="40000"/>
                    </a:schemeClr>
                  </a:outerShdw>
                </a:effectLst>
              </a:rPr>
              <a:t>Assessment Mechanism</a:t>
            </a:r>
            <a:endParaRPr lang="en-AE" sz="4400" dirty="0">
              <a:ln w="0"/>
              <a:effectLst>
                <a:outerShdw blurRad="38100" dist="19050" dir="2700000" algn="tl" rotWithShape="0">
                  <a:schemeClr val="dk1">
                    <a:alpha val="40000"/>
                  </a:schemeClr>
                </a:outerShdw>
              </a:effectLst>
            </a:endParaRPr>
          </a:p>
        </p:txBody>
      </p:sp>
      <p:graphicFrame>
        <p:nvGraphicFramePr>
          <p:cNvPr id="13" name="Diagram 12">
            <a:extLst>
              <a:ext uri="{FF2B5EF4-FFF2-40B4-BE49-F238E27FC236}">
                <a16:creationId xmlns:a16="http://schemas.microsoft.com/office/drawing/2014/main" id="{A9F0A667-2046-5E58-B654-4B72B88B4D64}"/>
              </a:ext>
            </a:extLst>
          </p:cNvPr>
          <p:cNvGraphicFramePr/>
          <p:nvPr>
            <p:extLst>
              <p:ext uri="{D42A27DB-BD31-4B8C-83A1-F6EECF244321}">
                <p14:modId xmlns:p14="http://schemas.microsoft.com/office/powerpoint/2010/main" val="311041956"/>
              </p:ext>
            </p:extLst>
          </p:nvPr>
        </p:nvGraphicFramePr>
        <p:xfrm>
          <a:off x="16296856" y="14753914"/>
          <a:ext cx="13634941" cy="352251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cxnSp>
        <p:nvCxnSpPr>
          <p:cNvPr id="23" name="Straight Connector 22">
            <a:extLst>
              <a:ext uri="{FF2B5EF4-FFF2-40B4-BE49-F238E27FC236}">
                <a16:creationId xmlns:a16="http://schemas.microsoft.com/office/drawing/2014/main" id="{07A166A0-72C1-24D1-A27A-7432C66D8C81}"/>
              </a:ext>
            </a:extLst>
          </p:cNvPr>
          <p:cNvCxnSpPr>
            <a:cxnSpLocks/>
          </p:cNvCxnSpPr>
          <p:nvPr/>
        </p:nvCxnSpPr>
        <p:spPr>
          <a:xfrm>
            <a:off x="24781595" y="18276453"/>
            <a:ext cx="0" cy="655231"/>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40AE2365-4D22-C238-8152-226A5BB86655}"/>
              </a:ext>
            </a:extLst>
          </p:cNvPr>
          <p:cNvCxnSpPr>
            <a:cxnSpLocks/>
          </p:cNvCxnSpPr>
          <p:nvPr/>
        </p:nvCxnSpPr>
        <p:spPr>
          <a:xfrm>
            <a:off x="23431869" y="18945219"/>
            <a:ext cx="29160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Arrow Connector 30">
            <a:extLst>
              <a:ext uri="{FF2B5EF4-FFF2-40B4-BE49-F238E27FC236}">
                <a16:creationId xmlns:a16="http://schemas.microsoft.com/office/drawing/2014/main" id="{BB6EA525-3087-4828-7728-A224D6D311AD}"/>
              </a:ext>
            </a:extLst>
          </p:cNvPr>
          <p:cNvCxnSpPr>
            <a:cxnSpLocks/>
          </p:cNvCxnSpPr>
          <p:nvPr/>
        </p:nvCxnSpPr>
        <p:spPr>
          <a:xfrm>
            <a:off x="23431869" y="18945219"/>
            <a:ext cx="0" cy="450000"/>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Straight Arrow Connector 32">
            <a:extLst>
              <a:ext uri="{FF2B5EF4-FFF2-40B4-BE49-F238E27FC236}">
                <a16:creationId xmlns:a16="http://schemas.microsoft.com/office/drawing/2014/main" id="{3E4D0E0D-7D75-DB3F-4448-426BEE8F874D}"/>
              </a:ext>
            </a:extLst>
          </p:cNvPr>
          <p:cNvCxnSpPr>
            <a:cxnSpLocks/>
          </p:cNvCxnSpPr>
          <p:nvPr/>
        </p:nvCxnSpPr>
        <p:spPr>
          <a:xfrm>
            <a:off x="26349639" y="18945276"/>
            <a:ext cx="0" cy="449943"/>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37" name="Group 36">
            <a:extLst>
              <a:ext uri="{FF2B5EF4-FFF2-40B4-BE49-F238E27FC236}">
                <a16:creationId xmlns:a16="http://schemas.microsoft.com/office/drawing/2014/main" id="{A3F1516B-98A3-8FF4-15B5-E6CD19211CEA}"/>
              </a:ext>
            </a:extLst>
          </p:cNvPr>
          <p:cNvGrpSpPr/>
          <p:nvPr/>
        </p:nvGrpSpPr>
        <p:grpSpPr>
          <a:xfrm>
            <a:off x="22411755" y="19377931"/>
            <a:ext cx="2040228" cy="871500"/>
            <a:chOff x="1048735" y="2044157"/>
            <a:chExt cx="2460014" cy="1476008"/>
          </a:xfrm>
          <a:solidFill>
            <a:srgbClr val="B04D00"/>
          </a:solidFill>
        </p:grpSpPr>
        <p:sp>
          <p:nvSpPr>
            <p:cNvPr id="38" name="Rectangle 37">
              <a:extLst>
                <a:ext uri="{FF2B5EF4-FFF2-40B4-BE49-F238E27FC236}">
                  <a16:creationId xmlns:a16="http://schemas.microsoft.com/office/drawing/2014/main" id="{F5A49567-B09B-4E1C-D1B8-184D41CCF85D}"/>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39" name="TextBox 38">
              <a:extLst>
                <a:ext uri="{FF2B5EF4-FFF2-40B4-BE49-F238E27FC236}">
                  <a16:creationId xmlns:a16="http://schemas.microsoft.com/office/drawing/2014/main" id="{E81022DC-F0F3-1BEA-AEAE-61056F5FEE20}"/>
                </a:ext>
              </a:extLst>
            </p:cNvPr>
            <p:cNvSpPr txBox="1"/>
            <p:nvPr/>
          </p:nvSpPr>
          <p:spPr>
            <a:xfrm>
              <a:off x="1048735" y="2044157"/>
              <a:ext cx="2460014" cy="14760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kern="1200" dirty="0"/>
                <a:t>Desktop Assessment </a:t>
              </a:r>
              <a:r>
                <a:rPr lang="en-US" sz="2000" dirty="0"/>
                <a:t>(DA)</a:t>
              </a:r>
              <a:endParaRPr lang="en-US" sz="2000" kern="1200" dirty="0"/>
            </a:p>
          </p:txBody>
        </p:sp>
      </p:grpSp>
      <p:grpSp>
        <p:nvGrpSpPr>
          <p:cNvPr id="40" name="Group 39">
            <a:extLst>
              <a:ext uri="{FF2B5EF4-FFF2-40B4-BE49-F238E27FC236}">
                <a16:creationId xmlns:a16="http://schemas.microsoft.com/office/drawing/2014/main" id="{6108CA2A-1B09-CBAF-5FF5-3A060C71A11B}"/>
              </a:ext>
            </a:extLst>
          </p:cNvPr>
          <p:cNvGrpSpPr/>
          <p:nvPr/>
        </p:nvGrpSpPr>
        <p:grpSpPr>
          <a:xfrm>
            <a:off x="25327758" y="19390769"/>
            <a:ext cx="2040221" cy="871498"/>
            <a:chOff x="1048735" y="2044157"/>
            <a:chExt cx="2460014" cy="1476008"/>
          </a:xfrm>
          <a:solidFill>
            <a:srgbClr val="B04D00"/>
          </a:solidFill>
        </p:grpSpPr>
        <p:sp>
          <p:nvSpPr>
            <p:cNvPr id="41" name="Rectangle 40">
              <a:extLst>
                <a:ext uri="{FF2B5EF4-FFF2-40B4-BE49-F238E27FC236}">
                  <a16:creationId xmlns:a16="http://schemas.microsoft.com/office/drawing/2014/main" id="{A68E4B5B-E8A1-BCB0-1F79-2CC7710E7EEB}"/>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42" name="TextBox 41">
              <a:extLst>
                <a:ext uri="{FF2B5EF4-FFF2-40B4-BE49-F238E27FC236}">
                  <a16:creationId xmlns:a16="http://schemas.microsoft.com/office/drawing/2014/main" id="{CA6BC0D2-6F64-4EEB-1C60-C6227E7CD12E}"/>
                </a:ext>
              </a:extLst>
            </p:cNvPr>
            <p:cNvSpPr txBox="1"/>
            <p:nvPr/>
          </p:nvSpPr>
          <p:spPr>
            <a:xfrm>
              <a:off x="1048735" y="2044157"/>
              <a:ext cx="2460014" cy="14760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dirty="0"/>
                <a:t>Field</a:t>
              </a:r>
              <a:r>
                <a:rPr lang="en-US" sz="2000" kern="1200" dirty="0"/>
                <a:t> Assessment (FA)</a:t>
              </a:r>
            </a:p>
          </p:txBody>
        </p:sp>
      </p:grpSp>
      <p:cxnSp>
        <p:nvCxnSpPr>
          <p:cNvPr id="43" name="Straight Connector 42">
            <a:extLst>
              <a:ext uri="{FF2B5EF4-FFF2-40B4-BE49-F238E27FC236}">
                <a16:creationId xmlns:a16="http://schemas.microsoft.com/office/drawing/2014/main" id="{239DB1FC-1C29-50BD-7834-381A93021CCE}"/>
              </a:ext>
            </a:extLst>
          </p:cNvPr>
          <p:cNvCxnSpPr>
            <a:cxnSpLocks/>
          </p:cNvCxnSpPr>
          <p:nvPr/>
        </p:nvCxnSpPr>
        <p:spPr>
          <a:xfrm>
            <a:off x="26347868" y="20262267"/>
            <a:ext cx="6147" cy="1002441"/>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4" name="Straight Connector 43">
            <a:extLst>
              <a:ext uri="{FF2B5EF4-FFF2-40B4-BE49-F238E27FC236}">
                <a16:creationId xmlns:a16="http://schemas.microsoft.com/office/drawing/2014/main" id="{669F6901-BBCE-B76E-829D-420A08917979}"/>
              </a:ext>
            </a:extLst>
          </p:cNvPr>
          <p:cNvCxnSpPr>
            <a:cxnSpLocks/>
          </p:cNvCxnSpPr>
          <p:nvPr/>
        </p:nvCxnSpPr>
        <p:spPr>
          <a:xfrm>
            <a:off x="25584380" y="21228060"/>
            <a:ext cx="15480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7" name="Group 46">
            <a:extLst>
              <a:ext uri="{FF2B5EF4-FFF2-40B4-BE49-F238E27FC236}">
                <a16:creationId xmlns:a16="http://schemas.microsoft.com/office/drawing/2014/main" id="{118F006A-2F2E-D415-66F2-34B6D3B9E075}"/>
              </a:ext>
            </a:extLst>
          </p:cNvPr>
          <p:cNvGrpSpPr/>
          <p:nvPr/>
        </p:nvGrpSpPr>
        <p:grpSpPr>
          <a:xfrm>
            <a:off x="23539305" y="21003059"/>
            <a:ext cx="2041200" cy="871200"/>
            <a:chOff x="1048735" y="2044157"/>
            <a:chExt cx="2460014" cy="1476008"/>
          </a:xfrm>
          <a:solidFill>
            <a:srgbClr val="B04D00"/>
          </a:solidFill>
        </p:grpSpPr>
        <p:sp>
          <p:nvSpPr>
            <p:cNvPr id="48" name="Rectangle 47">
              <a:extLst>
                <a:ext uri="{FF2B5EF4-FFF2-40B4-BE49-F238E27FC236}">
                  <a16:creationId xmlns:a16="http://schemas.microsoft.com/office/drawing/2014/main" id="{357245CD-3AB8-2D65-EFFA-36122F5BADB5}"/>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49" name="TextBox 48">
              <a:extLst>
                <a:ext uri="{FF2B5EF4-FFF2-40B4-BE49-F238E27FC236}">
                  <a16:creationId xmlns:a16="http://schemas.microsoft.com/office/drawing/2014/main" id="{83B83653-0ED0-3C18-8429-FE4CC2DA1A5F}"/>
                </a:ext>
              </a:extLst>
            </p:cNvPr>
            <p:cNvSpPr txBox="1"/>
            <p:nvPr/>
          </p:nvSpPr>
          <p:spPr>
            <a:xfrm>
              <a:off x="1048735" y="2044157"/>
              <a:ext cx="2460014" cy="14760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kern="1200" dirty="0"/>
                <a:t>Citizen Validation</a:t>
              </a:r>
            </a:p>
          </p:txBody>
        </p:sp>
      </p:grpSp>
      <p:grpSp>
        <p:nvGrpSpPr>
          <p:cNvPr id="50" name="Group 49">
            <a:extLst>
              <a:ext uri="{FF2B5EF4-FFF2-40B4-BE49-F238E27FC236}">
                <a16:creationId xmlns:a16="http://schemas.microsoft.com/office/drawing/2014/main" id="{11EEDE0A-D346-61C3-6958-9882C4871ECE}"/>
              </a:ext>
            </a:extLst>
          </p:cNvPr>
          <p:cNvGrpSpPr/>
          <p:nvPr/>
        </p:nvGrpSpPr>
        <p:grpSpPr>
          <a:xfrm>
            <a:off x="27131890" y="21003059"/>
            <a:ext cx="2041200" cy="871200"/>
            <a:chOff x="1048735" y="2044157"/>
            <a:chExt cx="2460014" cy="1476008"/>
          </a:xfrm>
          <a:solidFill>
            <a:srgbClr val="B04D00"/>
          </a:solidFill>
        </p:grpSpPr>
        <p:sp>
          <p:nvSpPr>
            <p:cNvPr id="51" name="Rectangle 50">
              <a:extLst>
                <a:ext uri="{FF2B5EF4-FFF2-40B4-BE49-F238E27FC236}">
                  <a16:creationId xmlns:a16="http://schemas.microsoft.com/office/drawing/2014/main" id="{D01019DA-62C0-C770-E5CB-A2E04F627033}"/>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52" name="TextBox 51">
              <a:extLst>
                <a:ext uri="{FF2B5EF4-FFF2-40B4-BE49-F238E27FC236}">
                  <a16:creationId xmlns:a16="http://schemas.microsoft.com/office/drawing/2014/main" id="{7C41DD15-9C79-4920-884A-F229B074E630}"/>
                </a:ext>
              </a:extLst>
            </p:cNvPr>
            <p:cNvSpPr txBox="1"/>
            <p:nvPr/>
          </p:nvSpPr>
          <p:spPr>
            <a:xfrm>
              <a:off x="1048735" y="2044157"/>
              <a:ext cx="2460014" cy="14760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dirty="0"/>
                <a:t>Independent Observation</a:t>
              </a:r>
              <a:endParaRPr lang="en-US" sz="2000" kern="1200" dirty="0"/>
            </a:p>
          </p:txBody>
        </p:sp>
      </p:grpSp>
      <p:cxnSp>
        <p:nvCxnSpPr>
          <p:cNvPr id="35" name="Straight Connector 34">
            <a:extLst>
              <a:ext uri="{FF2B5EF4-FFF2-40B4-BE49-F238E27FC236}">
                <a16:creationId xmlns:a16="http://schemas.microsoft.com/office/drawing/2014/main" id="{E68892EC-5F27-470C-8183-BE97CBC4E5E5}"/>
              </a:ext>
            </a:extLst>
          </p:cNvPr>
          <p:cNvCxnSpPr>
            <a:cxnSpLocks/>
          </p:cNvCxnSpPr>
          <p:nvPr/>
        </p:nvCxnSpPr>
        <p:spPr>
          <a:xfrm>
            <a:off x="24868119" y="21874259"/>
            <a:ext cx="1462585" cy="28642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3" name="Straight Connector 52">
            <a:extLst>
              <a:ext uri="{FF2B5EF4-FFF2-40B4-BE49-F238E27FC236}">
                <a16:creationId xmlns:a16="http://schemas.microsoft.com/office/drawing/2014/main" id="{D2CF475D-6BC3-562B-4474-E690135E4534}"/>
              </a:ext>
            </a:extLst>
          </p:cNvPr>
          <p:cNvCxnSpPr>
            <a:endCxn id="51" idx="2"/>
          </p:cNvCxnSpPr>
          <p:nvPr/>
        </p:nvCxnSpPr>
        <p:spPr>
          <a:xfrm flipV="1">
            <a:off x="26354015" y="21874259"/>
            <a:ext cx="1798475" cy="28642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8" name="Straight Arrow Connector 57">
            <a:extLst>
              <a:ext uri="{FF2B5EF4-FFF2-40B4-BE49-F238E27FC236}">
                <a16:creationId xmlns:a16="http://schemas.microsoft.com/office/drawing/2014/main" id="{4DCBB2FA-ADE0-47EF-9887-B1E607322137}"/>
              </a:ext>
            </a:extLst>
          </p:cNvPr>
          <p:cNvCxnSpPr>
            <a:cxnSpLocks/>
          </p:cNvCxnSpPr>
          <p:nvPr/>
        </p:nvCxnSpPr>
        <p:spPr>
          <a:xfrm>
            <a:off x="26354505" y="22160681"/>
            <a:ext cx="0" cy="663197"/>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63" name="Group 62">
            <a:extLst>
              <a:ext uri="{FF2B5EF4-FFF2-40B4-BE49-F238E27FC236}">
                <a16:creationId xmlns:a16="http://schemas.microsoft.com/office/drawing/2014/main" id="{466A500A-06FA-4114-D639-240F0F0B8AEE}"/>
              </a:ext>
            </a:extLst>
          </p:cNvPr>
          <p:cNvGrpSpPr/>
          <p:nvPr/>
        </p:nvGrpSpPr>
        <p:grpSpPr>
          <a:xfrm>
            <a:off x="25347552" y="22806879"/>
            <a:ext cx="2041200" cy="871200"/>
            <a:chOff x="1048735" y="2044154"/>
            <a:chExt cx="2460014" cy="2215358"/>
          </a:xfrm>
          <a:solidFill>
            <a:srgbClr val="B04D00"/>
          </a:solidFill>
        </p:grpSpPr>
        <p:sp>
          <p:nvSpPr>
            <p:cNvPr id="64" name="Rectangle 63">
              <a:extLst>
                <a:ext uri="{FF2B5EF4-FFF2-40B4-BE49-F238E27FC236}">
                  <a16:creationId xmlns:a16="http://schemas.microsoft.com/office/drawing/2014/main" id="{FD31EADA-C15B-1770-537B-CA800E09862A}"/>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65" name="TextBox 64">
              <a:extLst>
                <a:ext uri="{FF2B5EF4-FFF2-40B4-BE49-F238E27FC236}">
                  <a16:creationId xmlns:a16="http://schemas.microsoft.com/office/drawing/2014/main" id="{0B9241D7-678E-7741-FF87-1C46276312DA}"/>
                </a:ext>
              </a:extLst>
            </p:cNvPr>
            <p:cNvSpPr txBox="1"/>
            <p:nvPr/>
          </p:nvSpPr>
          <p:spPr>
            <a:xfrm>
              <a:off x="1048735" y="2044154"/>
              <a:ext cx="2460014" cy="221535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dirty="0"/>
                <a:t>Quality Check (QC)</a:t>
              </a:r>
              <a:endParaRPr lang="en-US" sz="2000" kern="1200" dirty="0"/>
            </a:p>
          </p:txBody>
        </p:sp>
      </p:grpSp>
      <p:sp>
        <p:nvSpPr>
          <p:cNvPr id="69" name="Rectangle 68">
            <a:extLst>
              <a:ext uri="{FF2B5EF4-FFF2-40B4-BE49-F238E27FC236}">
                <a16:creationId xmlns:a16="http://schemas.microsoft.com/office/drawing/2014/main" id="{A2230148-C32A-D1D4-7F94-CFD3C1BC2829}"/>
              </a:ext>
            </a:extLst>
          </p:cNvPr>
          <p:cNvSpPr/>
          <p:nvPr/>
        </p:nvSpPr>
        <p:spPr>
          <a:xfrm>
            <a:off x="20990099" y="13609264"/>
            <a:ext cx="4835684" cy="769441"/>
          </a:xfrm>
          <a:prstGeom prst="rect">
            <a:avLst/>
          </a:prstGeom>
          <a:noFill/>
        </p:spPr>
        <p:txBody>
          <a:bodyPr wrap="none" lIns="91440" tIns="45720" rIns="91440" bIns="45720">
            <a:spAutoFit/>
          </a:bodyPr>
          <a:lstStyle/>
          <a:p>
            <a:pPr algn="ctr"/>
            <a:r>
              <a:rPr lang="en-US" sz="4400" dirty="0">
                <a:ln w="0"/>
                <a:effectLst>
                  <a:outerShdw blurRad="38100" dist="19050" dir="2700000" algn="tl" rotWithShape="0">
                    <a:schemeClr val="dk1">
                      <a:alpha val="40000"/>
                    </a:schemeClr>
                  </a:outerShdw>
                </a:effectLst>
              </a:rPr>
              <a:t>Assessment Process</a:t>
            </a:r>
          </a:p>
        </p:txBody>
      </p:sp>
      <p:graphicFrame>
        <p:nvGraphicFramePr>
          <p:cNvPr id="74" name="Diagram 73">
            <a:extLst>
              <a:ext uri="{FF2B5EF4-FFF2-40B4-BE49-F238E27FC236}">
                <a16:creationId xmlns:a16="http://schemas.microsoft.com/office/drawing/2014/main" id="{4F849B0E-AFC4-1535-B83F-8B77B0F54A89}"/>
              </a:ext>
            </a:extLst>
          </p:cNvPr>
          <p:cNvGraphicFramePr/>
          <p:nvPr>
            <p:extLst>
              <p:ext uri="{D42A27DB-BD31-4B8C-83A1-F6EECF244321}">
                <p14:modId xmlns:p14="http://schemas.microsoft.com/office/powerpoint/2010/main" val="1903105828"/>
              </p:ext>
            </p:extLst>
          </p:nvPr>
        </p:nvGraphicFramePr>
        <p:xfrm>
          <a:off x="29931797" y="13234614"/>
          <a:ext cx="13435959" cy="79934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77" name="Diagram 76">
            <a:extLst>
              <a:ext uri="{FF2B5EF4-FFF2-40B4-BE49-F238E27FC236}">
                <a16:creationId xmlns:a16="http://schemas.microsoft.com/office/drawing/2014/main" id="{BCA6184F-9C73-1F39-4B90-C7FA4FC1E1CF}"/>
              </a:ext>
            </a:extLst>
          </p:cNvPr>
          <p:cNvGraphicFramePr/>
          <p:nvPr>
            <p:extLst>
              <p:ext uri="{D42A27DB-BD31-4B8C-83A1-F6EECF244321}">
                <p14:modId xmlns:p14="http://schemas.microsoft.com/office/powerpoint/2010/main" val="956733405"/>
              </p:ext>
            </p:extLst>
          </p:nvPr>
        </p:nvGraphicFramePr>
        <p:xfrm>
          <a:off x="10326073" y="24319590"/>
          <a:ext cx="14455522" cy="8171007"/>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pic>
        <p:nvPicPr>
          <p:cNvPr id="17" name="Picture 16">
            <a:extLst>
              <a:ext uri="{FF2B5EF4-FFF2-40B4-BE49-F238E27FC236}">
                <a16:creationId xmlns:a16="http://schemas.microsoft.com/office/drawing/2014/main" id="{26DA48A0-9E60-C335-42B5-880BE1C5B53F}"/>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30740296" y="5292486"/>
            <a:ext cx="12627460" cy="5778500"/>
          </a:xfrm>
          <a:prstGeom prst="rect">
            <a:avLst/>
          </a:prstGeom>
        </p:spPr>
      </p:pic>
      <p:sp>
        <p:nvSpPr>
          <p:cNvPr id="61" name="TextBox 60">
            <a:extLst>
              <a:ext uri="{FF2B5EF4-FFF2-40B4-BE49-F238E27FC236}">
                <a16:creationId xmlns:a16="http://schemas.microsoft.com/office/drawing/2014/main" id="{624A6431-27C5-4279-D8D4-B96227189400}"/>
              </a:ext>
            </a:extLst>
          </p:cNvPr>
          <p:cNvSpPr txBox="1"/>
          <p:nvPr/>
        </p:nvSpPr>
        <p:spPr>
          <a:xfrm>
            <a:off x="37513519" y="22617886"/>
            <a:ext cx="5854237" cy="769441"/>
          </a:xfrm>
          <a:prstGeom prst="rect">
            <a:avLst/>
          </a:prstGeom>
          <a:noFill/>
        </p:spPr>
        <p:txBody>
          <a:bodyPr wrap="square" rtlCol="0">
            <a:spAutoFit/>
          </a:bodyPr>
          <a:lstStyle/>
          <a:p>
            <a:pPr algn="ctr"/>
            <a:r>
              <a:rPr lang="en-US" sz="4400" dirty="0"/>
              <a:t>CHALLENGES FACED</a:t>
            </a:r>
            <a:endParaRPr lang="en-AE" sz="4400" dirty="0"/>
          </a:p>
        </p:txBody>
      </p:sp>
      <p:sp>
        <p:nvSpPr>
          <p:cNvPr id="62" name="TextBox 61">
            <a:extLst>
              <a:ext uri="{FF2B5EF4-FFF2-40B4-BE49-F238E27FC236}">
                <a16:creationId xmlns:a16="http://schemas.microsoft.com/office/drawing/2014/main" id="{EA210FF1-187C-E1D4-B3E1-824C32D5CED9}"/>
              </a:ext>
            </a:extLst>
          </p:cNvPr>
          <p:cNvSpPr txBox="1"/>
          <p:nvPr/>
        </p:nvSpPr>
        <p:spPr>
          <a:xfrm>
            <a:off x="37513520" y="23934871"/>
            <a:ext cx="5854236" cy="3477875"/>
          </a:xfrm>
          <a:prstGeom prst="rect">
            <a:avLst/>
          </a:prstGeom>
          <a:noFill/>
        </p:spPr>
        <p:txBody>
          <a:bodyPr wrap="square" rtlCol="0">
            <a:spAutoFit/>
          </a:bodyPr>
          <a:lstStyle/>
          <a:p>
            <a:pPr marL="342900" indent="-342900">
              <a:buFont typeface="Arial" panose="020B0604020202020204" pitchFamily="34" charset="0"/>
              <a:buChar char="•"/>
            </a:pPr>
            <a:r>
              <a:rPr lang="en-US" sz="2800" dirty="0"/>
              <a:t>Rectifying incorrect data submitted by assessors was challenging and time consuming.</a:t>
            </a:r>
          </a:p>
          <a:p>
            <a:pPr marL="342900" indent="-342900">
              <a:buFont typeface="Arial" panose="020B0604020202020204" pitchFamily="34" charset="0"/>
              <a:buChar char="•"/>
            </a:pPr>
            <a:r>
              <a:rPr lang="en-US" sz="2800" dirty="0"/>
              <a:t>QC Portal would face issues and decrease productivity.</a:t>
            </a:r>
          </a:p>
          <a:p>
            <a:pPr marL="342900" indent="-342900">
              <a:buFont typeface="Arial" panose="020B0604020202020204" pitchFamily="34" charset="0"/>
              <a:buChar char="•"/>
            </a:pPr>
            <a:r>
              <a:rPr lang="en-US" sz="2800" dirty="0"/>
              <a:t>Convincing assessors to work in the field when they refuse.</a:t>
            </a:r>
          </a:p>
          <a:p>
            <a:pPr marL="342900" indent="-342900">
              <a:buFont typeface="Arial" panose="020B0604020202020204" pitchFamily="34" charset="0"/>
              <a:buChar char="•"/>
            </a:pPr>
            <a:endParaRPr lang="en-AE" sz="2400" dirty="0"/>
          </a:p>
        </p:txBody>
      </p:sp>
      <p:sp>
        <p:nvSpPr>
          <p:cNvPr id="54" name="TextBox 53">
            <a:extLst>
              <a:ext uri="{FF2B5EF4-FFF2-40B4-BE49-F238E27FC236}">
                <a16:creationId xmlns:a16="http://schemas.microsoft.com/office/drawing/2014/main" id="{19DF5BBA-D034-F2E0-09AC-EB7C61008066}"/>
              </a:ext>
            </a:extLst>
          </p:cNvPr>
          <p:cNvSpPr txBox="1"/>
          <p:nvPr/>
        </p:nvSpPr>
        <p:spPr>
          <a:xfrm>
            <a:off x="29903166" y="22617885"/>
            <a:ext cx="5854237" cy="769441"/>
          </a:xfrm>
          <a:prstGeom prst="rect">
            <a:avLst/>
          </a:prstGeom>
          <a:noFill/>
        </p:spPr>
        <p:txBody>
          <a:bodyPr wrap="square" rtlCol="0">
            <a:spAutoFit/>
          </a:bodyPr>
          <a:lstStyle/>
          <a:p>
            <a:pPr algn="ctr"/>
            <a:r>
              <a:rPr lang="en-US" sz="4400" dirty="0"/>
              <a:t>SKILLS LEARNED</a:t>
            </a:r>
            <a:endParaRPr lang="en-AE" sz="4400" dirty="0"/>
          </a:p>
        </p:txBody>
      </p:sp>
      <p:sp>
        <p:nvSpPr>
          <p:cNvPr id="55" name="TextBox 54">
            <a:extLst>
              <a:ext uri="{FF2B5EF4-FFF2-40B4-BE49-F238E27FC236}">
                <a16:creationId xmlns:a16="http://schemas.microsoft.com/office/drawing/2014/main" id="{9BCE6E02-49BC-2CC6-3B31-95C10330E368}"/>
              </a:ext>
            </a:extLst>
          </p:cNvPr>
          <p:cNvSpPr txBox="1"/>
          <p:nvPr/>
        </p:nvSpPr>
        <p:spPr>
          <a:xfrm>
            <a:off x="29903166" y="23929027"/>
            <a:ext cx="5854236" cy="2616101"/>
          </a:xfrm>
          <a:prstGeom prst="rect">
            <a:avLst/>
          </a:prstGeom>
          <a:noFill/>
        </p:spPr>
        <p:txBody>
          <a:bodyPr wrap="square" rtlCol="0">
            <a:spAutoFit/>
          </a:bodyPr>
          <a:lstStyle/>
          <a:p>
            <a:pPr marL="342900" indent="-342900">
              <a:buFont typeface="Arial" panose="020B0604020202020204" pitchFamily="34" charset="0"/>
              <a:buChar char="•"/>
            </a:pPr>
            <a:r>
              <a:rPr lang="en-US" sz="2800" dirty="0"/>
              <a:t>Time management.</a:t>
            </a:r>
          </a:p>
          <a:p>
            <a:pPr marL="342900" indent="-342900">
              <a:buFont typeface="Arial" panose="020B0604020202020204" pitchFamily="34" charset="0"/>
              <a:buChar char="•"/>
            </a:pPr>
            <a:r>
              <a:rPr lang="en-US" sz="2800" dirty="0"/>
              <a:t>Multitasking and handling multiple ULBs.</a:t>
            </a:r>
          </a:p>
          <a:p>
            <a:pPr marL="342900" indent="-342900">
              <a:buFont typeface="Arial" panose="020B0604020202020204" pitchFamily="34" charset="0"/>
              <a:buChar char="•"/>
            </a:pPr>
            <a:r>
              <a:rPr lang="en-US" sz="2800" dirty="0"/>
              <a:t>Communication and interpersonal relationship development.</a:t>
            </a:r>
          </a:p>
          <a:p>
            <a:pPr marL="342900" indent="-342900">
              <a:buFont typeface="Arial" panose="020B0604020202020204" pitchFamily="34" charset="0"/>
              <a:buChar char="•"/>
            </a:pPr>
            <a:endParaRPr lang="en-AE" sz="2400" dirty="0"/>
          </a:p>
        </p:txBody>
      </p:sp>
      <p:pic>
        <p:nvPicPr>
          <p:cNvPr id="14" name="Picture 13">
            <a:extLst>
              <a:ext uri="{FF2B5EF4-FFF2-40B4-BE49-F238E27FC236}">
                <a16:creationId xmlns:a16="http://schemas.microsoft.com/office/drawing/2014/main" id="{243746F1-E634-C203-60AD-4F16F17A3064}"/>
              </a:ext>
            </a:extLst>
          </p:cNvPr>
          <p:cNvPicPr>
            <a:picLocks noChangeAspect="1"/>
          </p:cNvPicPr>
          <p:nvPr/>
        </p:nvPicPr>
        <p:blipFill>
          <a:blip r:embed="rId33"/>
          <a:stretch>
            <a:fillRect/>
          </a:stretch>
        </p:blipFill>
        <p:spPr>
          <a:xfrm>
            <a:off x="32447264" y="27596321"/>
            <a:ext cx="10696930" cy="4894276"/>
          </a:xfrm>
          <a:prstGeom prst="rect">
            <a:avLst/>
          </a:prstGeom>
        </p:spPr>
      </p:pic>
      <p:sp>
        <p:nvSpPr>
          <p:cNvPr id="18" name="TextBox 17">
            <a:extLst>
              <a:ext uri="{FF2B5EF4-FFF2-40B4-BE49-F238E27FC236}">
                <a16:creationId xmlns:a16="http://schemas.microsoft.com/office/drawing/2014/main" id="{6E9AE10E-B9AD-203C-5867-575F957879D2}"/>
              </a:ext>
            </a:extLst>
          </p:cNvPr>
          <p:cNvSpPr txBox="1"/>
          <p:nvPr/>
        </p:nvSpPr>
        <p:spPr>
          <a:xfrm>
            <a:off x="29903166" y="29443294"/>
            <a:ext cx="2299852" cy="1200329"/>
          </a:xfrm>
          <a:prstGeom prst="rect">
            <a:avLst/>
          </a:prstGeom>
          <a:noFill/>
        </p:spPr>
        <p:txBody>
          <a:bodyPr wrap="square" rtlCol="0">
            <a:spAutoFit/>
          </a:bodyPr>
          <a:lstStyle/>
          <a:p>
            <a:r>
              <a:rPr lang="en-US" sz="2400" dirty="0"/>
              <a:t>Sample questions used in questionnaire.</a:t>
            </a:r>
            <a:endParaRPr lang="en-AE" sz="2400" dirty="0"/>
          </a:p>
        </p:txBody>
      </p:sp>
      <p:sp>
        <p:nvSpPr>
          <p:cNvPr id="56" name="TextBox 55">
            <a:extLst>
              <a:ext uri="{FF2B5EF4-FFF2-40B4-BE49-F238E27FC236}">
                <a16:creationId xmlns:a16="http://schemas.microsoft.com/office/drawing/2014/main" id="{741F6A6D-9CAB-3E24-8642-139BD2624CF1}"/>
              </a:ext>
            </a:extLst>
          </p:cNvPr>
          <p:cNvSpPr txBox="1"/>
          <p:nvPr/>
        </p:nvSpPr>
        <p:spPr>
          <a:xfrm>
            <a:off x="36312322" y="11156865"/>
            <a:ext cx="1483407" cy="461665"/>
          </a:xfrm>
          <a:prstGeom prst="rect">
            <a:avLst/>
          </a:prstGeom>
          <a:noFill/>
        </p:spPr>
        <p:txBody>
          <a:bodyPr wrap="square" rtlCol="0">
            <a:spAutoFit/>
          </a:bodyPr>
          <a:lstStyle/>
          <a:p>
            <a:r>
              <a:rPr lang="en-US" sz="2400" dirty="0"/>
              <a:t>QC Portal</a:t>
            </a:r>
            <a:endParaRPr lang="en-AE" sz="2400" dirty="0"/>
          </a:p>
        </p:txBody>
      </p:sp>
      <p:sp>
        <p:nvSpPr>
          <p:cNvPr id="19" name="TextBox 18">
            <a:extLst>
              <a:ext uri="{FF2B5EF4-FFF2-40B4-BE49-F238E27FC236}">
                <a16:creationId xmlns:a16="http://schemas.microsoft.com/office/drawing/2014/main" id="{24D60B59-374E-15EB-F4FE-F5952DF61434}"/>
              </a:ext>
            </a:extLst>
          </p:cNvPr>
          <p:cNvSpPr txBox="1"/>
          <p:nvPr/>
        </p:nvSpPr>
        <p:spPr>
          <a:xfrm>
            <a:off x="34154356" y="1028305"/>
            <a:ext cx="4402844" cy="1384995"/>
          </a:xfrm>
          <a:prstGeom prst="rect">
            <a:avLst/>
          </a:prstGeom>
          <a:noFill/>
        </p:spPr>
        <p:txBody>
          <a:bodyPr wrap="square" rtlCol="0">
            <a:spAutoFit/>
          </a:bodyPr>
          <a:lstStyle/>
          <a:p>
            <a:r>
              <a:rPr lang="en-US" sz="2800" dirty="0"/>
              <a:t>NAME: Saurabh</a:t>
            </a:r>
          </a:p>
          <a:p>
            <a:r>
              <a:rPr lang="en-US" sz="2800" dirty="0"/>
              <a:t>ROLL NO.: 0340</a:t>
            </a:r>
            <a:br>
              <a:rPr lang="en-US" sz="2800" dirty="0"/>
            </a:br>
            <a:r>
              <a:rPr lang="en-US" sz="2800" dirty="0"/>
              <a:t>STREAM: MBA PM-13</a:t>
            </a:r>
            <a:endParaRPr lang="en-AE" sz="2800" dirty="0"/>
          </a:p>
        </p:txBody>
      </p:sp>
      <p:sp>
        <p:nvSpPr>
          <p:cNvPr id="57" name="TextBox 56">
            <a:extLst>
              <a:ext uri="{FF2B5EF4-FFF2-40B4-BE49-F238E27FC236}">
                <a16:creationId xmlns:a16="http://schemas.microsoft.com/office/drawing/2014/main" id="{E1A72CBA-FE33-B025-F45A-5917A4B3EDAD}"/>
              </a:ext>
            </a:extLst>
          </p:cNvPr>
          <p:cNvSpPr txBox="1"/>
          <p:nvPr/>
        </p:nvSpPr>
        <p:spPr>
          <a:xfrm>
            <a:off x="25293321" y="26077437"/>
            <a:ext cx="5854237" cy="769441"/>
          </a:xfrm>
          <a:prstGeom prst="rect">
            <a:avLst/>
          </a:prstGeom>
          <a:noFill/>
        </p:spPr>
        <p:txBody>
          <a:bodyPr wrap="square" rtlCol="0">
            <a:spAutoFit/>
          </a:bodyPr>
          <a:lstStyle/>
          <a:p>
            <a:pPr algn="ctr"/>
            <a:r>
              <a:rPr lang="en-US" sz="4400" dirty="0"/>
              <a:t>SUGGESTIONS</a:t>
            </a:r>
            <a:endParaRPr lang="en-AE" sz="4400" dirty="0"/>
          </a:p>
        </p:txBody>
      </p:sp>
      <p:sp>
        <p:nvSpPr>
          <p:cNvPr id="59" name="TextBox 58">
            <a:extLst>
              <a:ext uri="{FF2B5EF4-FFF2-40B4-BE49-F238E27FC236}">
                <a16:creationId xmlns:a16="http://schemas.microsoft.com/office/drawing/2014/main" id="{E781BF1F-FBD5-C11F-2225-5943A4D09182}"/>
              </a:ext>
            </a:extLst>
          </p:cNvPr>
          <p:cNvSpPr txBox="1"/>
          <p:nvPr/>
        </p:nvSpPr>
        <p:spPr>
          <a:xfrm>
            <a:off x="25293321" y="27388579"/>
            <a:ext cx="5854236" cy="2185214"/>
          </a:xfrm>
          <a:prstGeom prst="rect">
            <a:avLst/>
          </a:prstGeom>
          <a:noFill/>
        </p:spPr>
        <p:txBody>
          <a:bodyPr wrap="square" rtlCol="0">
            <a:spAutoFit/>
          </a:bodyPr>
          <a:lstStyle/>
          <a:p>
            <a:pPr marL="342900" indent="-342900">
              <a:buFont typeface="Arial" panose="020B0604020202020204" pitchFamily="34" charset="0"/>
              <a:buChar char="•"/>
            </a:pPr>
            <a:r>
              <a:rPr lang="en-US" sz="2800" dirty="0"/>
              <a:t>Improving IT team capabilities and streamlining QC portal.</a:t>
            </a:r>
          </a:p>
          <a:p>
            <a:pPr marL="342900" indent="-342900">
              <a:buFont typeface="Arial" panose="020B0604020202020204" pitchFamily="34" charset="0"/>
              <a:buChar char="•"/>
            </a:pPr>
            <a:r>
              <a:rPr lang="en-US" sz="2800" dirty="0"/>
              <a:t>Hiring assessors with a basic understanding of English.</a:t>
            </a:r>
          </a:p>
          <a:p>
            <a:pPr marL="342900" indent="-342900">
              <a:buFont typeface="Arial" panose="020B0604020202020204" pitchFamily="34" charset="0"/>
              <a:buChar char="•"/>
            </a:pPr>
            <a:endParaRPr lang="en-AE" sz="2400" dirty="0"/>
          </a:p>
        </p:txBody>
      </p:sp>
    </p:spTree>
    <p:extLst>
      <p:ext uri="{BB962C8B-B14F-4D97-AF65-F5344CB8AC3E}">
        <p14:creationId xmlns:p14="http://schemas.microsoft.com/office/powerpoint/2010/main" val="12263132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1513</TotalTime>
  <Words>708</Words>
  <Application>Microsoft Office PowerPoint</Application>
  <PresentationFormat>Custom</PresentationFormat>
  <Paragraphs>83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Sambhav Jain</dc:creator>
  <cp:lastModifiedBy>Sambhav Jain</cp:lastModifiedBy>
  <cp:revision>49</cp:revision>
  <dcterms:created xsi:type="dcterms:W3CDTF">2022-06-04T09:02:18Z</dcterms:created>
  <dcterms:modified xsi:type="dcterms:W3CDTF">2022-06-13T07:09:15Z</dcterms:modified>
</cp:coreProperties>
</file>