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6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2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261162-457C-4F16-90EE-5507A19739E1}" v="47" dt="2022-06-09T08:26:54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18" d="100"/>
          <a:sy n="18" d="100"/>
        </p:scale>
        <p:origin x="144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vam Sharma" userId="676fbfafec6986f3" providerId="LiveId" clId="{8E8E5F5B-C50D-4B7D-830B-094FC7691BE3}"/>
    <pc:docChg chg="undo custSel modSld modMainMaster">
      <pc:chgData name="Shivam Sharma" userId="676fbfafec6986f3" providerId="LiveId" clId="{8E8E5F5B-C50D-4B7D-830B-094FC7691BE3}" dt="2022-06-07T15:27:08.285" v="473" actId="14100"/>
      <pc:docMkLst>
        <pc:docMk/>
      </pc:docMkLst>
      <pc:sldChg chg="addSp delSp modSp mod">
        <pc:chgData name="Shivam Sharma" userId="676fbfafec6986f3" providerId="LiveId" clId="{8E8E5F5B-C50D-4B7D-830B-094FC7691BE3}" dt="2022-06-07T15:27:08.285" v="473" actId="14100"/>
        <pc:sldMkLst>
          <pc:docMk/>
          <pc:sldMk cId="1221085561" sldId="256"/>
        </pc:sldMkLst>
        <pc:spChg chg="add mod">
          <ac:chgData name="Shivam Sharma" userId="676fbfafec6986f3" providerId="LiveId" clId="{8E8E5F5B-C50D-4B7D-830B-094FC7691BE3}" dt="2022-06-07T08:16:58.254" v="458" actId="14100"/>
          <ac:spMkLst>
            <pc:docMk/>
            <pc:sldMk cId="1221085561" sldId="256"/>
            <ac:spMk id="2" creationId="{B315169A-BCD2-0E1C-464B-21948FEC2A32}"/>
          </ac:spMkLst>
        </pc:spChg>
        <pc:spChg chg="add mod">
          <ac:chgData name="Shivam Sharma" userId="676fbfafec6986f3" providerId="LiveId" clId="{8E8E5F5B-C50D-4B7D-830B-094FC7691BE3}" dt="2022-06-07T08:17:19.503" v="462" actId="14100"/>
          <ac:spMkLst>
            <pc:docMk/>
            <pc:sldMk cId="1221085561" sldId="256"/>
            <ac:spMk id="3" creationId="{71E021D2-2D95-C970-D13D-31CFC71CD721}"/>
          </ac:spMkLst>
        </pc:spChg>
        <pc:spChg chg="add mod">
          <ac:chgData name="Shivam Sharma" userId="676fbfafec6986f3" providerId="LiveId" clId="{8E8E5F5B-C50D-4B7D-830B-094FC7691BE3}" dt="2022-06-07T08:17:13.342" v="461" actId="14100"/>
          <ac:spMkLst>
            <pc:docMk/>
            <pc:sldMk cId="1221085561" sldId="256"/>
            <ac:spMk id="6" creationId="{8FDFDF59-DE7C-AA99-ECA7-9AEEBEF33531}"/>
          </ac:spMkLst>
        </pc:spChg>
        <pc:spChg chg="mod">
          <ac:chgData name="Shivam Sharma" userId="676fbfafec6986f3" providerId="LiveId" clId="{8E8E5F5B-C50D-4B7D-830B-094FC7691BE3}" dt="2022-06-07T07:23:01.151" v="175" actId="1076"/>
          <ac:spMkLst>
            <pc:docMk/>
            <pc:sldMk cId="1221085561" sldId="256"/>
            <ac:spMk id="7" creationId="{84113813-01B3-AEB0-B3D4-1A51BC06B193}"/>
          </ac:spMkLst>
        </pc:spChg>
        <pc:spChg chg="mod">
          <ac:chgData name="Shivam Sharma" userId="676fbfafec6986f3" providerId="LiveId" clId="{8E8E5F5B-C50D-4B7D-830B-094FC7691BE3}" dt="2022-06-07T08:13:46.535" v="436" actId="20577"/>
          <ac:spMkLst>
            <pc:docMk/>
            <pc:sldMk cId="1221085561" sldId="256"/>
            <ac:spMk id="8" creationId="{7F048954-CEA3-65F1-6C45-91F6810ED157}"/>
          </ac:spMkLst>
        </pc:spChg>
        <pc:spChg chg="add mod">
          <ac:chgData name="Shivam Sharma" userId="676fbfafec6986f3" providerId="LiveId" clId="{8E8E5F5B-C50D-4B7D-830B-094FC7691BE3}" dt="2022-06-07T08:17:04.653" v="459" actId="14100"/>
          <ac:spMkLst>
            <pc:docMk/>
            <pc:sldMk cId="1221085561" sldId="256"/>
            <ac:spMk id="9" creationId="{2281CD82-C0BB-381A-7BBD-CB3095B2ED78}"/>
          </ac:spMkLst>
        </pc:spChg>
        <pc:spChg chg="add mod">
          <ac:chgData name="Shivam Sharma" userId="676fbfafec6986f3" providerId="LiveId" clId="{8E8E5F5B-C50D-4B7D-830B-094FC7691BE3}" dt="2022-06-07T08:14:53.179" v="440" actId="1076"/>
          <ac:spMkLst>
            <pc:docMk/>
            <pc:sldMk cId="1221085561" sldId="256"/>
            <ac:spMk id="10" creationId="{7D5B833E-4B96-1CD2-CB86-1D4128BA6601}"/>
          </ac:spMkLst>
        </pc:spChg>
        <pc:spChg chg="add del mod">
          <ac:chgData name="Shivam Sharma" userId="676fbfafec6986f3" providerId="LiveId" clId="{8E8E5F5B-C50D-4B7D-830B-094FC7691BE3}" dt="2022-06-07T07:37:27.820" v="267"/>
          <ac:spMkLst>
            <pc:docMk/>
            <pc:sldMk cId="1221085561" sldId="256"/>
            <ac:spMk id="11" creationId="{50B29F66-A2D1-85C6-719E-EA3C06DFE545}"/>
          </ac:spMkLst>
        </pc:spChg>
        <pc:spChg chg="mod">
          <ac:chgData name="Shivam Sharma" userId="676fbfafec6986f3" providerId="LiveId" clId="{8E8E5F5B-C50D-4B7D-830B-094FC7691BE3}" dt="2022-06-07T08:01:05.689" v="365" actId="1076"/>
          <ac:spMkLst>
            <pc:docMk/>
            <pc:sldMk cId="1221085561" sldId="256"/>
            <ac:spMk id="12" creationId="{3F92FCBE-CB94-7CB9-DE7E-324B2D543DAD}"/>
          </ac:spMkLst>
        </pc:spChg>
        <pc:spChg chg="add mod">
          <ac:chgData name="Shivam Sharma" userId="676fbfafec6986f3" providerId="LiveId" clId="{8E8E5F5B-C50D-4B7D-830B-094FC7691BE3}" dt="2022-06-07T08:18:35.615" v="470" actId="20577"/>
          <ac:spMkLst>
            <pc:docMk/>
            <pc:sldMk cId="1221085561" sldId="256"/>
            <ac:spMk id="13" creationId="{C13046D9-6D3D-D5FE-CEE4-18D601B15D66}"/>
          </ac:spMkLst>
        </pc:spChg>
        <pc:spChg chg="mod">
          <ac:chgData name="Shivam Sharma" userId="676fbfafec6986f3" providerId="LiveId" clId="{8E8E5F5B-C50D-4B7D-830B-094FC7691BE3}" dt="2022-06-07T08:00:53.978" v="362" actId="1076"/>
          <ac:spMkLst>
            <pc:docMk/>
            <pc:sldMk cId="1221085561" sldId="256"/>
            <ac:spMk id="14" creationId="{0E398483-944A-C9C0-1ADD-E16917C0B635}"/>
          </ac:spMkLst>
        </pc:spChg>
        <pc:spChg chg="mod">
          <ac:chgData name="Shivam Sharma" userId="676fbfafec6986f3" providerId="LiveId" clId="{8E8E5F5B-C50D-4B7D-830B-094FC7691BE3}" dt="2022-06-07T08:00:49.418" v="361" actId="1076"/>
          <ac:spMkLst>
            <pc:docMk/>
            <pc:sldMk cId="1221085561" sldId="256"/>
            <ac:spMk id="16" creationId="{C7590194-A4ED-86AF-D78F-BDCFDB6E9740}"/>
          </ac:spMkLst>
        </pc:spChg>
        <pc:spChg chg="mod">
          <ac:chgData name="Shivam Sharma" userId="676fbfafec6986f3" providerId="LiveId" clId="{8E8E5F5B-C50D-4B7D-830B-094FC7691BE3}" dt="2022-06-07T15:27:08.285" v="473" actId="14100"/>
          <ac:spMkLst>
            <pc:docMk/>
            <pc:sldMk cId="1221085561" sldId="256"/>
            <ac:spMk id="18" creationId="{2ABE024C-BF82-4AB5-993E-2CC15ED63C67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k cId="1221085561" sldId="256"/>
            <ac:spMk id="20" creationId="{BF92B0B2-A23D-A0F7-1CB6-5209952216FE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k cId="1221085561" sldId="256"/>
            <ac:spMk id="22" creationId="{0139DA4D-20A9-F541-B530-0D4DF5586245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k cId="1221085561" sldId="256"/>
            <ac:spMk id="27" creationId="{3D77F05B-78CE-3DDE-D039-0E07D7867A67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k cId="1221085561" sldId="256"/>
            <ac:spMk id="28" creationId="{DAE6FFB3-62E2-3660-D6C1-7E5B9327EB3B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k cId="1221085561" sldId="256"/>
            <ac:spMk id="30" creationId="{88A2DF4E-9760-5384-6CB5-227F17B4CF56}"/>
          </ac:spMkLst>
        </pc:spChg>
        <pc:spChg chg="mod">
          <ac:chgData name="Shivam Sharma" userId="676fbfafec6986f3" providerId="LiveId" clId="{8E8E5F5B-C50D-4B7D-830B-094FC7691BE3}" dt="2022-06-07T08:17:47.831" v="465" actId="1076"/>
          <ac:spMkLst>
            <pc:docMk/>
            <pc:sldMk cId="1221085561" sldId="256"/>
            <ac:spMk id="32" creationId="{58B54759-87BA-1065-6283-E09EFD399C4E}"/>
          </ac:spMkLst>
        </pc:spChg>
        <pc:spChg chg="mod">
          <ac:chgData name="Shivam Sharma" userId="676fbfafec6986f3" providerId="LiveId" clId="{8E8E5F5B-C50D-4B7D-830B-094FC7691BE3}" dt="2022-06-07T08:17:43.952" v="464" actId="1076"/>
          <ac:spMkLst>
            <pc:docMk/>
            <pc:sldMk cId="1221085561" sldId="256"/>
            <ac:spMk id="34" creationId="{C87998D5-739F-144B-09A2-A583D3923FB2}"/>
          </ac:spMkLst>
        </pc:spChg>
        <pc:spChg chg="mod">
          <ac:chgData name="Shivam Sharma" userId="676fbfafec6986f3" providerId="LiveId" clId="{8E8E5F5B-C50D-4B7D-830B-094FC7691BE3}" dt="2022-06-07T08:17:59.074" v="466" actId="1076"/>
          <ac:spMkLst>
            <pc:docMk/>
            <pc:sldMk cId="1221085561" sldId="256"/>
            <ac:spMk id="36" creationId="{5B24CF89-F66C-528D-6B99-8779E90F39B1}"/>
          </ac:spMkLst>
        </pc:spChg>
        <pc:spChg chg="mod">
          <ac:chgData name="Shivam Sharma" userId="676fbfafec6986f3" providerId="LiveId" clId="{8E8E5F5B-C50D-4B7D-830B-094FC7691BE3}" dt="2022-06-07T08:14:42.382" v="439" actId="255"/>
          <ac:spMkLst>
            <pc:docMk/>
            <pc:sldMk cId="1221085561" sldId="256"/>
            <ac:spMk id="38" creationId="{1E7F4770-881D-C2CA-CE35-33C4E0D7BD68}"/>
          </ac:spMkLst>
        </pc:spChg>
        <pc:spChg chg="mod">
          <ac:chgData name="Shivam Sharma" userId="676fbfafec6986f3" providerId="LiveId" clId="{8E8E5F5B-C50D-4B7D-830B-094FC7691BE3}" dt="2022-06-07T08:16:37.864" v="455" actId="1076"/>
          <ac:spMkLst>
            <pc:docMk/>
            <pc:sldMk cId="1221085561" sldId="256"/>
            <ac:spMk id="40" creationId="{B44B6D52-C67C-336C-1490-92723B1D79EF}"/>
          </ac:spMkLst>
        </pc:spChg>
        <pc:spChg chg="del mod">
          <ac:chgData name="Shivam Sharma" userId="676fbfafec6986f3" providerId="LiveId" clId="{8E8E5F5B-C50D-4B7D-830B-094FC7691BE3}" dt="2022-06-07T07:36:00.199" v="252" actId="478"/>
          <ac:spMkLst>
            <pc:docMk/>
            <pc:sldMk cId="1221085561" sldId="256"/>
            <ac:spMk id="42" creationId="{BF419A7A-6F74-0A87-911A-926517A20D04}"/>
          </ac:spMkLst>
        </pc:spChg>
        <pc:spChg chg="del mod">
          <ac:chgData name="Shivam Sharma" userId="676fbfafec6986f3" providerId="LiveId" clId="{8E8E5F5B-C50D-4B7D-830B-094FC7691BE3}" dt="2022-06-07T07:37:35.053" v="269" actId="478"/>
          <ac:spMkLst>
            <pc:docMk/>
            <pc:sldMk cId="1221085561" sldId="256"/>
            <ac:spMk id="44" creationId="{76A2C2DA-4D59-C624-0C99-7F9469914D6E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k cId="1221085561" sldId="256"/>
            <ac:spMk id="45" creationId="{08EE3CF0-B84E-56CB-7F5D-33EC09C4A549}"/>
          </ac:spMkLst>
        </pc:spChg>
        <pc:spChg chg="mod">
          <ac:chgData name="Shivam Sharma" userId="676fbfafec6986f3" providerId="LiveId" clId="{8E8E5F5B-C50D-4B7D-830B-094FC7691BE3}" dt="2022-06-07T07:49:25.712" v="352" actId="20577"/>
          <ac:spMkLst>
            <pc:docMk/>
            <pc:sldMk cId="1221085561" sldId="256"/>
            <ac:spMk id="46" creationId="{286C38C5-7275-70FC-F957-2DB8B359B506}"/>
          </ac:spMkLst>
        </pc:spChg>
        <pc:spChg chg="mod">
          <ac:chgData name="Shivam Sharma" userId="676fbfafec6986f3" providerId="LiveId" clId="{8E8E5F5B-C50D-4B7D-830B-094FC7691BE3}" dt="2022-06-07T07:03:13.731" v="137" actId="1076"/>
          <ac:spMkLst>
            <pc:docMk/>
            <pc:sldMk cId="1221085561" sldId="256"/>
            <ac:spMk id="53" creationId="{23504C13-FBB6-9A31-D6A0-5FFF15901FBC}"/>
          </ac:spMkLst>
        </pc:spChg>
        <pc:graphicFrameChg chg="mod">
          <ac:chgData name="Shivam Sharma" userId="676fbfafec6986f3" providerId="LiveId" clId="{8E8E5F5B-C50D-4B7D-830B-094FC7691BE3}" dt="2022-06-07T15:25:03.478" v="472" actId="14100"/>
          <ac:graphicFrameMkLst>
            <pc:docMk/>
            <pc:sldMk cId="1221085561" sldId="256"/>
            <ac:graphicFrameMk id="23" creationId="{9D34086C-FCE7-727F-B323-FD33B0AB78F5}"/>
          </ac:graphicFrameMkLst>
        </pc:graphicFrameChg>
        <pc:graphicFrameChg chg="mod">
          <ac:chgData name="Shivam Sharma" userId="676fbfafec6986f3" providerId="LiveId" clId="{8E8E5F5B-C50D-4B7D-830B-094FC7691BE3}" dt="2022-06-07T08:14:27.258" v="438" actId="14100"/>
          <ac:graphicFrameMkLst>
            <pc:docMk/>
            <pc:sldMk cId="1221085561" sldId="256"/>
            <ac:graphicFrameMk id="52" creationId="{867CEB4B-301D-777D-3381-3E1C01B66ED1}"/>
          </ac:graphicFrameMkLst>
        </pc:graphicFrameChg>
        <pc:picChg chg="del mod">
          <ac:chgData name="Shivam Sharma" userId="676fbfafec6986f3" providerId="LiveId" clId="{8E8E5F5B-C50D-4B7D-830B-094FC7691BE3}" dt="2022-06-07T05:57:31.208" v="20" actId="478"/>
          <ac:picMkLst>
            <pc:docMk/>
            <pc:sldMk cId="1221085561" sldId="256"/>
            <ac:picMk id="4" creationId="{5E688C88-02AD-1C63-5D1D-BE4C9ABDD8B2}"/>
          </ac:picMkLst>
        </pc:picChg>
        <pc:picChg chg="mod">
          <ac:chgData name="Shivam Sharma" userId="676fbfafec6986f3" providerId="LiveId" clId="{8E8E5F5B-C50D-4B7D-830B-094FC7691BE3}" dt="2022-06-07T08:01:27.652" v="366" actId="14100"/>
          <ac:picMkLst>
            <pc:docMk/>
            <pc:sldMk cId="1221085561" sldId="256"/>
            <ac:picMk id="5" creationId="{6187ADBA-3504-38BA-F3DC-3EBF49F136E2}"/>
          </ac:picMkLst>
        </pc:picChg>
        <pc:picChg chg="mod">
          <ac:chgData name="Shivam Sharma" userId="676fbfafec6986f3" providerId="LiveId" clId="{8E8E5F5B-C50D-4B7D-830B-094FC7691BE3}" dt="2022-06-07T08:17:29.511" v="463" actId="14100"/>
          <ac:picMkLst>
            <pc:docMk/>
            <pc:sldMk cId="1221085561" sldId="256"/>
            <ac:picMk id="25" creationId="{9E9E68F6-3E91-6B26-7CE3-CB865DBAEA8A}"/>
          </ac:picMkLst>
        </pc:picChg>
        <pc:picChg chg="add mod">
          <ac:chgData name="Shivam Sharma" userId="676fbfafec6986f3" providerId="LiveId" clId="{8E8E5F5B-C50D-4B7D-830B-094FC7691BE3}" dt="2022-06-07T08:18:57.030" v="471" actId="14100"/>
          <ac:picMkLst>
            <pc:docMk/>
            <pc:sldMk cId="1221085561" sldId="256"/>
            <ac:picMk id="1026" creationId="{85CB8EE0-DF7A-0349-3844-114EBEE1C900}"/>
          </ac:picMkLst>
        </pc:picChg>
      </pc:sldChg>
      <pc:sldMasterChg chg="modSp modSldLayout">
        <pc:chgData name="Shivam Sharma" userId="676fbfafec6986f3" providerId="LiveId" clId="{8E8E5F5B-C50D-4B7D-830B-094FC7691BE3}" dt="2022-06-07T05:45:30.395" v="19"/>
        <pc:sldMasterMkLst>
          <pc:docMk/>
          <pc:sldMasterMk cId="101438967" sldId="2147483976"/>
        </pc:sldMasterMkLst>
        <pc:spChg chg="mod">
          <ac:chgData name="Shivam Sharma" userId="676fbfafec6986f3" providerId="LiveId" clId="{8E8E5F5B-C50D-4B7D-830B-094FC7691BE3}" dt="2022-06-07T05:45:30.395" v="19"/>
          <ac:spMkLst>
            <pc:docMk/>
            <pc:sldMasterMk cId="101438967" sldId="2147483976"/>
            <ac:spMk id="2" creationId="{8E184F89-438D-A0A9-D078-0AA9E3F928C1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asterMk cId="101438967" sldId="2147483976"/>
            <ac:spMk id="3" creationId="{BC9B6B0B-9BD6-FAC9-5A35-8D5C74BAB027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asterMk cId="101438967" sldId="2147483976"/>
            <ac:spMk id="4" creationId="{19F74029-C1FA-65B5-E463-3750079D66C1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asterMk cId="101438967" sldId="2147483976"/>
            <ac:spMk id="5" creationId="{AE8013A4-23DA-F6A5-976E-B29D7EAFE8FE}"/>
          </ac:spMkLst>
        </pc:spChg>
        <pc:spChg chg="mod">
          <ac:chgData name="Shivam Sharma" userId="676fbfafec6986f3" providerId="LiveId" clId="{8E8E5F5B-C50D-4B7D-830B-094FC7691BE3}" dt="2022-06-07T05:45:30.395" v="19"/>
          <ac:spMkLst>
            <pc:docMk/>
            <pc:sldMasterMk cId="101438967" sldId="2147483976"/>
            <ac:spMk id="6" creationId="{05599858-B50D-2A15-B73F-1559FB186A3C}"/>
          </ac:spMkLst>
        </pc:sp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1210820682" sldId="2147483977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210820682" sldId="2147483977"/>
              <ac:spMk id="2" creationId="{ABFCD10F-3D0C-A88D-D038-4DECCAB27BF7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210820682" sldId="2147483977"/>
              <ac:spMk id="3" creationId="{7438E4F1-9A22-A7F8-BFB3-A0FBDA3C783B}"/>
            </ac:spMkLst>
          </pc:spChg>
        </pc:sldLayout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2297210785" sldId="2147483979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297210785" sldId="2147483979"/>
              <ac:spMk id="2" creationId="{06773D02-8A77-3460-6216-6381445D286A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297210785" sldId="2147483979"/>
              <ac:spMk id="3" creationId="{16C0F5AC-AA19-1726-8D2A-825CABF50282}"/>
            </ac:spMkLst>
          </pc:spChg>
        </pc:sldLayout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2499474875" sldId="2147483980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499474875" sldId="2147483980"/>
              <ac:spMk id="3" creationId="{CC7D183A-2DF5-FA9F-0A39-F842C57EB700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499474875" sldId="2147483980"/>
              <ac:spMk id="4" creationId="{EDDDE363-50F7-AD22-6FAA-2EEABDDCB295}"/>
            </ac:spMkLst>
          </pc:spChg>
        </pc:sldLayout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1329214342" sldId="2147483981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329214342" sldId="2147483981"/>
              <ac:spMk id="2" creationId="{E9DF8ABC-B4B4-DDA9-D041-38DC26DDE8CA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329214342" sldId="2147483981"/>
              <ac:spMk id="3" creationId="{FCD91943-AA78-2731-A862-1BBA6C34B7CC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329214342" sldId="2147483981"/>
              <ac:spMk id="4" creationId="{4B5A3C2A-B144-E933-1F83-D8CC9012ABA7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329214342" sldId="2147483981"/>
              <ac:spMk id="5" creationId="{C80B7D9C-D81E-D53B-B4D6-F162BAA927AB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329214342" sldId="2147483981"/>
              <ac:spMk id="6" creationId="{B25E2D34-483D-3B04-928D-889D68E75B5F}"/>
            </ac:spMkLst>
          </pc:spChg>
        </pc:sldLayout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2680885712" sldId="2147483984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680885712" sldId="2147483984"/>
              <ac:spMk id="2" creationId="{C61234CC-61CD-B773-0E54-7D4478F9995D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680885712" sldId="2147483984"/>
              <ac:spMk id="3" creationId="{C91E877C-CE53-5271-713C-D8F103C5336C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2680885712" sldId="2147483984"/>
              <ac:spMk id="4" creationId="{8065947C-9A0E-B343-4D5C-CEFEBF6D3A85}"/>
            </ac:spMkLst>
          </pc:spChg>
        </pc:sldLayout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3575466603" sldId="2147483985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3575466603" sldId="2147483985"/>
              <ac:spMk id="2" creationId="{AD5A9972-C87E-9591-E436-B436D99D4510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3575466603" sldId="2147483985"/>
              <ac:spMk id="3" creationId="{B5A7DBEF-610A-3F0C-BCF6-DC6609FC1983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3575466603" sldId="2147483985"/>
              <ac:spMk id="4" creationId="{11A61FF9-C970-F56E-5E77-D9F5404C9B09}"/>
            </ac:spMkLst>
          </pc:spChg>
        </pc:sldLayoutChg>
        <pc:sldLayoutChg chg="modSp">
          <pc:chgData name="Shivam Sharma" userId="676fbfafec6986f3" providerId="LiveId" clId="{8E8E5F5B-C50D-4B7D-830B-094FC7691BE3}" dt="2022-06-07T05:45:30.395" v="19"/>
          <pc:sldLayoutMkLst>
            <pc:docMk/>
            <pc:sldMasterMk cId="101438967" sldId="2147483976"/>
            <pc:sldLayoutMk cId="1424808033" sldId="2147483987"/>
          </pc:sldLayoutMkLst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424808033" sldId="2147483987"/>
              <ac:spMk id="2" creationId="{B8BF4E95-3B21-FE06-3C4A-067EB00D48FB}"/>
            </ac:spMkLst>
          </pc:spChg>
          <pc:spChg chg="mod">
            <ac:chgData name="Shivam Sharma" userId="676fbfafec6986f3" providerId="LiveId" clId="{8E8E5F5B-C50D-4B7D-830B-094FC7691BE3}" dt="2022-06-07T05:45:30.395" v="19"/>
            <ac:spMkLst>
              <pc:docMk/>
              <pc:sldMasterMk cId="101438967" sldId="2147483976"/>
              <pc:sldLayoutMk cId="1424808033" sldId="2147483987"/>
              <ac:spMk id="3" creationId="{B3E587EB-9554-FE53-F437-A97368D321DF}"/>
            </ac:spMkLst>
          </pc:spChg>
        </pc:sldLayoutChg>
      </pc:sldMasterChg>
      <pc:sldMasterChg chg="modSp modSldLayout">
        <pc:chgData name="Shivam Sharma" userId="676fbfafec6986f3" providerId="LiveId" clId="{8E8E5F5B-C50D-4B7D-830B-094FC7691BE3}" dt="2022-06-07T05:45:29.802" v="18"/>
        <pc:sldMasterMkLst>
          <pc:docMk/>
          <pc:sldMasterMk cId="1819659246" sldId="2147483988"/>
        </pc:sldMasterMkLst>
        <pc:spChg chg="mod">
          <ac:chgData name="Shivam Sharma" userId="676fbfafec6986f3" providerId="LiveId" clId="{8E8E5F5B-C50D-4B7D-830B-094FC7691BE3}" dt="2022-06-07T05:45:29.802" v="18"/>
          <ac:spMkLst>
            <pc:docMk/>
            <pc:sldMasterMk cId="1819659246" sldId="2147483988"/>
            <ac:spMk id="2" creationId="{00000000-0000-0000-0000-000000000000}"/>
          </ac:spMkLst>
        </pc:spChg>
        <pc:spChg chg="mod">
          <ac:chgData name="Shivam Sharma" userId="676fbfafec6986f3" providerId="LiveId" clId="{8E8E5F5B-C50D-4B7D-830B-094FC7691BE3}" dt="2022-06-07T05:45:29.802" v="18"/>
          <ac:spMkLst>
            <pc:docMk/>
            <pc:sldMasterMk cId="1819659246" sldId="2147483988"/>
            <ac:spMk id="3" creationId="{00000000-0000-0000-0000-000000000000}"/>
          </ac:spMkLst>
        </pc:spChg>
        <pc:spChg chg="mod">
          <ac:chgData name="Shivam Sharma" userId="676fbfafec6986f3" providerId="LiveId" clId="{8E8E5F5B-C50D-4B7D-830B-094FC7691BE3}" dt="2022-06-07T05:45:29.802" v="18"/>
          <ac:spMkLst>
            <pc:docMk/>
            <pc:sldMasterMk cId="1819659246" sldId="2147483988"/>
            <ac:spMk id="4" creationId="{00000000-0000-0000-0000-000000000000}"/>
          </ac:spMkLst>
        </pc:spChg>
        <pc:spChg chg="mod">
          <ac:chgData name="Shivam Sharma" userId="676fbfafec6986f3" providerId="LiveId" clId="{8E8E5F5B-C50D-4B7D-830B-094FC7691BE3}" dt="2022-06-07T05:45:29.802" v="18"/>
          <ac:spMkLst>
            <pc:docMk/>
            <pc:sldMasterMk cId="1819659246" sldId="2147483988"/>
            <ac:spMk id="5" creationId="{00000000-0000-0000-0000-000000000000}"/>
          </ac:spMkLst>
        </pc:spChg>
        <pc:spChg chg="mod">
          <ac:chgData name="Shivam Sharma" userId="676fbfafec6986f3" providerId="LiveId" clId="{8E8E5F5B-C50D-4B7D-830B-094FC7691BE3}" dt="2022-06-07T05:45:29.802" v="18"/>
          <ac:spMkLst>
            <pc:docMk/>
            <pc:sldMasterMk cId="1819659246" sldId="2147483988"/>
            <ac:spMk id="6" creationId="{00000000-0000-0000-0000-000000000000}"/>
          </ac:spMkLst>
        </pc:sp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2759731716" sldId="2147483989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2759731716" sldId="2147483989"/>
              <ac:spMk id="2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2759731716" sldId="2147483989"/>
              <ac:spMk id="3" creationId="{00000000-0000-0000-0000-000000000000}"/>
            </ac:spMkLst>
          </pc:spChg>
        </pc:sldLayout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3447984375" sldId="2147483991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3447984375" sldId="2147483991"/>
              <ac:spMk id="2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3447984375" sldId="2147483991"/>
              <ac:spMk id="3" creationId="{00000000-0000-0000-0000-000000000000}"/>
            </ac:spMkLst>
          </pc:spChg>
        </pc:sldLayout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1209067921" sldId="2147483992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1209067921" sldId="2147483992"/>
              <ac:spMk id="3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1209067921" sldId="2147483992"/>
              <ac:spMk id="4" creationId="{00000000-0000-0000-0000-000000000000}"/>
            </ac:spMkLst>
          </pc:spChg>
        </pc:sldLayout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4086155282" sldId="2147483993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86155282" sldId="2147483993"/>
              <ac:spMk id="2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86155282" sldId="2147483993"/>
              <ac:spMk id="3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86155282" sldId="2147483993"/>
              <ac:spMk id="4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86155282" sldId="2147483993"/>
              <ac:spMk id="5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86155282" sldId="2147483993"/>
              <ac:spMk id="6" creationId="{00000000-0000-0000-0000-000000000000}"/>
            </ac:spMkLst>
          </pc:spChg>
        </pc:sldLayout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1854257429" sldId="2147483996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1854257429" sldId="2147483996"/>
              <ac:spMk id="2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1854257429" sldId="2147483996"/>
              <ac:spMk id="3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1854257429" sldId="2147483996"/>
              <ac:spMk id="4" creationId="{00000000-0000-0000-0000-000000000000}"/>
            </ac:spMkLst>
          </pc:spChg>
        </pc:sldLayout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4038567080" sldId="2147483997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38567080" sldId="2147483997"/>
              <ac:spMk id="2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38567080" sldId="2147483997"/>
              <ac:spMk id="3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4038567080" sldId="2147483997"/>
              <ac:spMk id="4" creationId="{00000000-0000-0000-0000-000000000000}"/>
            </ac:spMkLst>
          </pc:spChg>
        </pc:sldLayoutChg>
        <pc:sldLayoutChg chg="modSp">
          <pc:chgData name="Shivam Sharma" userId="676fbfafec6986f3" providerId="LiveId" clId="{8E8E5F5B-C50D-4B7D-830B-094FC7691BE3}" dt="2022-06-07T05:45:29.802" v="18"/>
          <pc:sldLayoutMkLst>
            <pc:docMk/>
            <pc:sldMasterMk cId="1819659246" sldId="2147483988"/>
            <pc:sldLayoutMk cId="376954394" sldId="2147483999"/>
          </pc:sldLayoutMkLst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376954394" sldId="2147483999"/>
              <ac:spMk id="2" creationId="{00000000-0000-0000-0000-000000000000}"/>
            </ac:spMkLst>
          </pc:spChg>
          <pc:spChg chg="mod">
            <ac:chgData name="Shivam Sharma" userId="676fbfafec6986f3" providerId="LiveId" clId="{8E8E5F5B-C50D-4B7D-830B-094FC7691BE3}" dt="2022-06-07T05:45:29.802" v="18"/>
            <ac:spMkLst>
              <pc:docMk/>
              <pc:sldMasterMk cId="1819659246" sldId="2147483988"/>
              <pc:sldLayoutMk cId="376954394" sldId="2147483999"/>
              <ac:spMk id="3" creationId="{00000000-0000-0000-0000-000000000000}"/>
            </ac:spMkLst>
          </pc:spChg>
        </pc:sldLayoutChg>
      </pc:sldMasterChg>
    </pc:docChg>
  </pc:docChgLst>
  <pc:docChgLst>
    <pc:chgData name="Shivam Sharma" userId="676fbfafec6986f3" providerId="LiveId" clId="{90261162-457C-4F16-90EE-5507A19739E1}"/>
    <pc:docChg chg="undo redo custSel modSld">
      <pc:chgData name="Shivam Sharma" userId="676fbfafec6986f3" providerId="LiveId" clId="{90261162-457C-4F16-90EE-5507A19739E1}" dt="2022-06-10T08:56:18.757" v="1644" actId="1076"/>
      <pc:docMkLst>
        <pc:docMk/>
      </pc:docMkLst>
      <pc:sldChg chg="addSp delSp modSp mod">
        <pc:chgData name="Shivam Sharma" userId="676fbfafec6986f3" providerId="LiveId" clId="{90261162-457C-4F16-90EE-5507A19739E1}" dt="2022-06-10T08:56:18.757" v="1644" actId="1076"/>
        <pc:sldMkLst>
          <pc:docMk/>
          <pc:sldMk cId="1221085561" sldId="256"/>
        </pc:sldMkLst>
        <pc:spChg chg="mod">
          <ac:chgData name="Shivam Sharma" userId="676fbfafec6986f3" providerId="LiveId" clId="{90261162-457C-4F16-90EE-5507A19739E1}" dt="2022-06-08T15:22:25.280" v="1086" actId="14100"/>
          <ac:spMkLst>
            <pc:docMk/>
            <pc:sldMk cId="1221085561" sldId="256"/>
            <ac:spMk id="2" creationId="{B315169A-BCD2-0E1C-464B-21948FEC2A32}"/>
          </ac:spMkLst>
        </pc:spChg>
        <pc:spChg chg="mod">
          <ac:chgData name="Shivam Sharma" userId="676fbfafec6986f3" providerId="LiveId" clId="{90261162-457C-4F16-90EE-5507A19739E1}" dt="2022-06-08T15:20:08.905" v="1075" actId="14100"/>
          <ac:spMkLst>
            <pc:docMk/>
            <pc:sldMk cId="1221085561" sldId="256"/>
            <ac:spMk id="3" creationId="{71E021D2-2D95-C970-D13D-31CFC71CD721}"/>
          </ac:spMkLst>
        </pc:spChg>
        <pc:spChg chg="add del mod">
          <ac:chgData name="Shivam Sharma" userId="676fbfafec6986f3" providerId="LiveId" clId="{90261162-457C-4F16-90EE-5507A19739E1}" dt="2022-06-09T06:18:48.578" v="1590" actId="1076"/>
          <ac:spMkLst>
            <pc:docMk/>
            <pc:sldMk cId="1221085561" sldId="256"/>
            <ac:spMk id="4" creationId="{AED82196-4A0E-459D-2CB4-E542CC978527}"/>
          </ac:spMkLst>
        </pc:spChg>
        <pc:spChg chg="mod">
          <ac:chgData name="Shivam Sharma" userId="676fbfafec6986f3" providerId="LiveId" clId="{90261162-457C-4F16-90EE-5507A19739E1}" dt="2022-06-08T15:20:21.914" v="1077" actId="14100"/>
          <ac:spMkLst>
            <pc:docMk/>
            <pc:sldMk cId="1221085561" sldId="256"/>
            <ac:spMk id="6" creationId="{8FDFDF59-DE7C-AA99-ECA7-9AEEBEF33531}"/>
          </ac:spMkLst>
        </pc:spChg>
        <pc:spChg chg="mod">
          <ac:chgData name="Shivam Sharma" userId="676fbfafec6986f3" providerId="LiveId" clId="{90261162-457C-4F16-90EE-5507A19739E1}" dt="2022-06-09T08:26:51.533" v="1609" actId="14100"/>
          <ac:spMkLst>
            <pc:docMk/>
            <pc:sldMk cId="1221085561" sldId="256"/>
            <ac:spMk id="7" creationId="{84113813-01B3-AEB0-B3D4-1A51BC06B193}"/>
          </ac:spMkLst>
        </pc:spChg>
        <pc:spChg chg="mod">
          <ac:chgData name="Shivam Sharma" userId="676fbfafec6986f3" providerId="LiveId" clId="{90261162-457C-4F16-90EE-5507A19739E1}" dt="2022-06-09T08:26:12.931" v="1603" actId="14100"/>
          <ac:spMkLst>
            <pc:docMk/>
            <pc:sldMk cId="1221085561" sldId="256"/>
            <ac:spMk id="8" creationId="{7F048954-CEA3-65F1-6C45-91F6810ED157}"/>
          </ac:spMkLst>
        </pc:spChg>
        <pc:spChg chg="mod">
          <ac:chgData name="Shivam Sharma" userId="676fbfafec6986f3" providerId="LiveId" clId="{90261162-457C-4F16-90EE-5507A19739E1}" dt="2022-06-08T15:21:18.282" v="1080" actId="14100"/>
          <ac:spMkLst>
            <pc:docMk/>
            <pc:sldMk cId="1221085561" sldId="256"/>
            <ac:spMk id="9" creationId="{2281CD82-C0BB-381A-7BBD-CB3095B2ED78}"/>
          </ac:spMkLst>
        </pc:spChg>
        <pc:spChg chg="mod">
          <ac:chgData name="Shivam Sharma" userId="676fbfafec6986f3" providerId="LiveId" clId="{90261162-457C-4F16-90EE-5507A19739E1}" dt="2022-06-09T06:14:38.247" v="1562" actId="1076"/>
          <ac:spMkLst>
            <pc:docMk/>
            <pc:sldMk cId="1221085561" sldId="256"/>
            <ac:spMk id="10" creationId="{7D5B833E-4B96-1CD2-CB86-1D4128BA6601}"/>
          </ac:spMkLst>
        </pc:spChg>
        <pc:spChg chg="add mod">
          <ac:chgData name="Shivam Sharma" userId="676fbfafec6986f3" providerId="LiveId" clId="{90261162-457C-4F16-90EE-5507A19739E1}" dt="2022-06-08T16:23:48.335" v="1346" actId="1076"/>
          <ac:spMkLst>
            <pc:docMk/>
            <pc:sldMk cId="1221085561" sldId="256"/>
            <ac:spMk id="11" creationId="{F28EB179-56E0-66B9-07A5-D29F73C912E2}"/>
          </ac:spMkLst>
        </pc:spChg>
        <pc:spChg chg="mod">
          <ac:chgData name="Shivam Sharma" userId="676fbfafec6986f3" providerId="LiveId" clId="{90261162-457C-4F16-90EE-5507A19739E1}" dt="2022-06-08T16:16:47.287" v="1315" actId="1076"/>
          <ac:spMkLst>
            <pc:docMk/>
            <pc:sldMk cId="1221085561" sldId="256"/>
            <ac:spMk id="12" creationId="{3F92FCBE-CB94-7CB9-DE7E-324B2D543DAD}"/>
          </ac:spMkLst>
        </pc:spChg>
        <pc:spChg chg="mod">
          <ac:chgData name="Shivam Sharma" userId="676fbfafec6986f3" providerId="LiveId" clId="{90261162-457C-4F16-90EE-5507A19739E1}" dt="2022-06-08T15:21:22.504" v="1081" actId="14100"/>
          <ac:spMkLst>
            <pc:docMk/>
            <pc:sldMk cId="1221085561" sldId="256"/>
            <ac:spMk id="13" creationId="{C13046D9-6D3D-D5FE-CEE4-18D601B15D66}"/>
          </ac:spMkLst>
        </pc:spChg>
        <pc:spChg chg="mod">
          <ac:chgData name="Shivam Sharma" userId="676fbfafec6986f3" providerId="LiveId" clId="{90261162-457C-4F16-90EE-5507A19739E1}" dt="2022-06-08T16:27:01.429" v="1372" actId="1076"/>
          <ac:spMkLst>
            <pc:docMk/>
            <pc:sldMk cId="1221085561" sldId="256"/>
            <ac:spMk id="14" creationId="{0E398483-944A-C9C0-1ADD-E16917C0B635}"/>
          </ac:spMkLst>
        </pc:spChg>
        <pc:spChg chg="add mod">
          <ac:chgData name="Shivam Sharma" userId="676fbfafec6986f3" providerId="LiveId" clId="{90261162-457C-4F16-90EE-5507A19739E1}" dt="2022-06-09T08:31:32.629" v="1618" actId="1076"/>
          <ac:spMkLst>
            <pc:docMk/>
            <pc:sldMk cId="1221085561" sldId="256"/>
            <ac:spMk id="15" creationId="{6DF1A541-3E02-C5AF-2699-4D0DE1AA5E43}"/>
          </ac:spMkLst>
        </pc:spChg>
        <pc:spChg chg="add del mod">
          <ac:chgData name="Shivam Sharma" userId="676fbfafec6986f3" providerId="LiveId" clId="{90261162-457C-4F16-90EE-5507A19739E1}" dt="2022-06-09T08:26:06.742" v="1602" actId="14100"/>
          <ac:spMkLst>
            <pc:docMk/>
            <pc:sldMk cId="1221085561" sldId="256"/>
            <ac:spMk id="16" creationId="{C7590194-A4ED-86AF-D78F-BDCFDB6E9740}"/>
          </ac:spMkLst>
        </pc:spChg>
        <pc:spChg chg="add del mod">
          <ac:chgData name="Shivam Sharma" userId="676fbfafec6986f3" providerId="LiveId" clId="{90261162-457C-4F16-90EE-5507A19739E1}" dt="2022-06-08T15:31:16.097" v="1104"/>
          <ac:spMkLst>
            <pc:docMk/>
            <pc:sldMk cId="1221085561" sldId="256"/>
            <ac:spMk id="17" creationId="{23A59797-99A3-EC08-CCEB-995F9419A856}"/>
          </ac:spMkLst>
        </pc:spChg>
        <pc:spChg chg="mod">
          <ac:chgData name="Shivam Sharma" userId="676fbfafec6986f3" providerId="LiveId" clId="{90261162-457C-4F16-90EE-5507A19739E1}" dt="2022-06-08T16:23:35.946" v="1343" actId="1076"/>
          <ac:spMkLst>
            <pc:docMk/>
            <pc:sldMk cId="1221085561" sldId="256"/>
            <ac:spMk id="18" creationId="{2ABE024C-BF82-4AB5-993E-2CC15ED63C67}"/>
          </ac:spMkLst>
        </pc:spChg>
        <pc:spChg chg="add mod">
          <ac:chgData name="Shivam Sharma" userId="676fbfafec6986f3" providerId="LiveId" clId="{90261162-457C-4F16-90EE-5507A19739E1}" dt="2022-06-09T06:18:54.025" v="1591" actId="1076"/>
          <ac:spMkLst>
            <pc:docMk/>
            <pc:sldMk cId="1221085561" sldId="256"/>
            <ac:spMk id="19" creationId="{0D85AD8D-B71E-DAD0-ABCA-936F744F6881}"/>
          </ac:spMkLst>
        </pc:spChg>
        <pc:spChg chg="mod">
          <ac:chgData name="Shivam Sharma" userId="676fbfafec6986f3" providerId="LiveId" clId="{90261162-457C-4F16-90EE-5507A19739E1}" dt="2022-06-09T08:32:22.800" v="1619" actId="1076"/>
          <ac:spMkLst>
            <pc:docMk/>
            <pc:sldMk cId="1221085561" sldId="256"/>
            <ac:spMk id="20" creationId="{BF92B0B2-A23D-A0F7-1CB6-5209952216FE}"/>
          </ac:spMkLst>
        </pc:spChg>
        <pc:spChg chg="add mod">
          <ac:chgData name="Shivam Sharma" userId="676fbfafec6986f3" providerId="LiveId" clId="{90261162-457C-4F16-90EE-5507A19739E1}" dt="2022-06-08T16:25:10.062" v="1359" actId="123"/>
          <ac:spMkLst>
            <pc:docMk/>
            <pc:sldMk cId="1221085561" sldId="256"/>
            <ac:spMk id="21" creationId="{1D14C31F-4CF6-71CB-CDF6-AC1F92A12F3E}"/>
          </ac:spMkLst>
        </pc:spChg>
        <pc:spChg chg="del mod">
          <ac:chgData name="Shivam Sharma" userId="676fbfafec6986f3" providerId="LiveId" clId="{90261162-457C-4F16-90EE-5507A19739E1}" dt="2022-06-08T13:58:59.379" v="151"/>
          <ac:spMkLst>
            <pc:docMk/>
            <pc:sldMk cId="1221085561" sldId="256"/>
            <ac:spMk id="22" creationId="{0139DA4D-20A9-F541-B530-0D4DF5586245}"/>
          </ac:spMkLst>
        </pc:spChg>
        <pc:spChg chg="del">
          <ac:chgData name="Shivam Sharma" userId="676fbfafec6986f3" providerId="LiveId" clId="{90261162-457C-4F16-90EE-5507A19739E1}" dt="2022-06-08T08:28:20.755" v="71" actId="478"/>
          <ac:spMkLst>
            <pc:docMk/>
            <pc:sldMk cId="1221085561" sldId="256"/>
            <ac:spMk id="27" creationId="{3D77F05B-78CE-3DDE-D039-0E07D7867A67}"/>
          </ac:spMkLst>
        </pc:spChg>
        <pc:spChg chg="mod">
          <ac:chgData name="Shivam Sharma" userId="676fbfafec6986f3" providerId="LiveId" clId="{90261162-457C-4F16-90EE-5507A19739E1}" dt="2022-06-08T14:53:47.020" v="790" actId="1076"/>
          <ac:spMkLst>
            <pc:docMk/>
            <pc:sldMk cId="1221085561" sldId="256"/>
            <ac:spMk id="28" creationId="{DAE6FFB3-62E2-3660-D6C1-7E5B9327EB3B}"/>
          </ac:spMkLst>
        </pc:spChg>
        <pc:spChg chg="del">
          <ac:chgData name="Shivam Sharma" userId="676fbfafec6986f3" providerId="LiveId" clId="{90261162-457C-4F16-90EE-5507A19739E1}" dt="2022-06-08T08:28:19.418" v="70" actId="478"/>
          <ac:spMkLst>
            <pc:docMk/>
            <pc:sldMk cId="1221085561" sldId="256"/>
            <ac:spMk id="30" creationId="{88A2DF4E-9760-5384-6CB5-227F17B4CF56}"/>
          </ac:spMkLst>
        </pc:spChg>
        <pc:spChg chg="mod">
          <ac:chgData name="Shivam Sharma" userId="676fbfafec6986f3" providerId="LiveId" clId="{90261162-457C-4F16-90EE-5507A19739E1}" dt="2022-06-08T15:18:33.229" v="1062" actId="1076"/>
          <ac:spMkLst>
            <pc:docMk/>
            <pc:sldMk cId="1221085561" sldId="256"/>
            <ac:spMk id="32" creationId="{58B54759-87BA-1065-6283-E09EFD399C4E}"/>
          </ac:spMkLst>
        </pc:spChg>
        <pc:spChg chg="add mod">
          <ac:chgData name="Shivam Sharma" userId="676fbfafec6986f3" providerId="LiveId" clId="{90261162-457C-4F16-90EE-5507A19739E1}" dt="2022-06-08T14:53:45.152" v="789" actId="1076"/>
          <ac:spMkLst>
            <pc:docMk/>
            <pc:sldMk cId="1221085561" sldId="256"/>
            <ac:spMk id="33" creationId="{B88943C0-5858-5133-4EE9-D16978E0B907}"/>
          </ac:spMkLst>
        </pc:spChg>
        <pc:spChg chg="mod">
          <ac:chgData name="Shivam Sharma" userId="676fbfafec6986f3" providerId="LiveId" clId="{90261162-457C-4F16-90EE-5507A19739E1}" dt="2022-06-08T15:18:14.039" v="1060" actId="1076"/>
          <ac:spMkLst>
            <pc:docMk/>
            <pc:sldMk cId="1221085561" sldId="256"/>
            <ac:spMk id="34" creationId="{C87998D5-739F-144B-09A2-A583D3923FB2}"/>
          </ac:spMkLst>
        </pc:spChg>
        <pc:spChg chg="add mod">
          <ac:chgData name="Shivam Sharma" userId="676fbfafec6986f3" providerId="LiveId" clId="{90261162-457C-4F16-90EE-5507A19739E1}" dt="2022-06-08T14:53:49.192" v="791" actId="1076"/>
          <ac:spMkLst>
            <pc:docMk/>
            <pc:sldMk cId="1221085561" sldId="256"/>
            <ac:spMk id="35" creationId="{3738BCB2-478A-59F5-6643-3BFA6CDEC2A2}"/>
          </ac:spMkLst>
        </pc:spChg>
        <pc:spChg chg="mod">
          <ac:chgData name="Shivam Sharma" userId="676fbfafec6986f3" providerId="LiveId" clId="{90261162-457C-4F16-90EE-5507A19739E1}" dt="2022-06-08T15:17:55.128" v="1058" actId="1076"/>
          <ac:spMkLst>
            <pc:docMk/>
            <pc:sldMk cId="1221085561" sldId="256"/>
            <ac:spMk id="36" creationId="{5B24CF89-F66C-528D-6B99-8779E90F39B1}"/>
          </ac:spMkLst>
        </pc:spChg>
        <pc:spChg chg="mod">
          <ac:chgData name="Shivam Sharma" userId="676fbfafec6986f3" providerId="LiveId" clId="{90261162-457C-4F16-90EE-5507A19739E1}" dt="2022-06-08T15:22:38.586" v="1094" actId="20577"/>
          <ac:spMkLst>
            <pc:docMk/>
            <pc:sldMk cId="1221085561" sldId="256"/>
            <ac:spMk id="38" creationId="{1E7F4770-881D-C2CA-CE35-33C4E0D7BD68}"/>
          </ac:spMkLst>
        </pc:spChg>
        <pc:spChg chg="mod">
          <ac:chgData name="Shivam Sharma" userId="676fbfafec6986f3" providerId="LiveId" clId="{90261162-457C-4F16-90EE-5507A19739E1}" dt="2022-06-08T15:10:29.796" v="1049" actId="1076"/>
          <ac:spMkLst>
            <pc:docMk/>
            <pc:sldMk cId="1221085561" sldId="256"/>
            <ac:spMk id="40" creationId="{B44B6D52-C67C-336C-1490-92723B1D79EF}"/>
          </ac:spMkLst>
        </pc:spChg>
        <pc:spChg chg="mod">
          <ac:chgData name="Shivam Sharma" userId="676fbfafec6986f3" providerId="LiveId" clId="{90261162-457C-4F16-90EE-5507A19739E1}" dt="2022-06-10T08:56:12.722" v="1643" actId="14100"/>
          <ac:spMkLst>
            <pc:docMk/>
            <pc:sldMk cId="1221085561" sldId="256"/>
            <ac:spMk id="45" creationId="{08EE3CF0-B84E-56CB-7F5D-33EC09C4A549}"/>
          </ac:spMkLst>
        </pc:spChg>
        <pc:spChg chg="mod">
          <ac:chgData name="Shivam Sharma" userId="676fbfafec6986f3" providerId="LiveId" clId="{90261162-457C-4F16-90EE-5507A19739E1}" dt="2022-06-09T06:19:44.619" v="1598" actId="1076"/>
          <ac:spMkLst>
            <pc:docMk/>
            <pc:sldMk cId="1221085561" sldId="256"/>
            <ac:spMk id="46" creationId="{286C38C5-7275-70FC-F957-2DB8B359B506}"/>
          </ac:spMkLst>
        </pc:spChg>
        <pc:spChg chg="mod">
          <ac:chgData name="Shivam Sharma" userId="676fbfafec6986f3" providerId="LiveId" clId="{90261162-457C-4F16-90EE-5507A19739E1}" dt="2022-06-08T15:32:50.768" v="1115" actId="255"/>
          <ac:spMkLst>
            <pc:docMk/>
            <pc:sldMk cId="1221085561" sldId="256"/>
            <ac:spMk id="53" creationId="{23504C13-FBB6-9A31-D6A0-5FFF15901FBC}"/>
          </ac:spMkLst>
        </pc:spChg>
        <pc:graphicFrameChg chg="mod">
          <ac:chgData name="Shivam Sharma" userId="676fbfafec6986f3" providerId="LiveId" clId="{90261162-457C-4F16-90EE-5507A19739E1}" dt="2022-06-09T08:27:57.874" v="1616" actId="14100"/>
          <ac:graphicFrameMkLst>
            <pc:docMk/>
            <pc:sldMk cId="1221085561" sldId="256"/>
            <ac:graphicFrameMk id="23" creationId="{9D34086C-FCE7-727F-B323-FD33B0AB78F5}"/>
          </ac:graphicFrameMkLst>
        </pc:graphicFrameChg>
        <pc:graphicFrameChg chg="mod">
          <ac:chgData name="Shivam Sharma" userId="676fbfafec6986f3" providerId="LiveId" clId="{90261162-457C-4F16-90EE-5507A19739E1}" dt="2022-06-10T08:56:18.757" v="1644" actId="1076"/>
          <ac:graphicFrameMkLst>
            <pc:docMk/>
            <pc:sldMk cId="1221085561" sldId="256"/>
            <ac:graphicFrameMk id="52" creationId="{867CEB4B-301D-777D-3381-3E1C01B66ED1}"/>
          </ac:graphicFrameMkLst>
        </pc:graphicFrameChg>
        <pc:picChg chg="mod">
          <ac:chgData name="Shivam Sharma" userId="676fbfafec6986f3" providerId="LiveId" clId="{90261162-457C-4F16-90EE-5507A19739E1}" dt="2022-06-09T08:26:54.798" v="1610" actId="14100"/>
          <ac:picMkLst>
            <pc:docMk/>
            <pc:sldMk cId="1221085561" sldId="256"/>
            <ac:picMk id="5" creationId="{6187ADBA-3504-38BA-F3DC-3EBF49F136E2}"/>
          </ac:picMkLst>
        </pc:picChg>
        <pc:picChg chg="mod">
          <ac:chgData name="Shivam Sharma" userId="676fbfafec6986f3" providerId="LiveId" clId="{90261162-457C-4F16-90EE-5507A19739E1}" dt="2022-06-09T08:27:35.021" v="1615" actId="14100"/>
          <ac:picMkLst>
            <pc:docMk/>
            <pc:sldMk cId="1221085561" sldId="256"/>
            <ac:picMk id="25" creationId="{9E9E68F6-3E91-6B26-7CE3-CB865DBAEA8A}"/>
          </ac:picMkLst>
        </pc:picChg>
        <pc:picChg chg="del">
          <ac:chgData name="Shivam Sharma" userId="676fbfafec6986f3" providerId="LiveId" clId="{90261162-457C-4F16-90EE-5507A19739E1}" dt="2022-06-08T13:55:42.245" v="122" actId="478"/>
          <ac:picMkLst>
            <pc:docMk/>
            <pc:sldMk cId="1221085561" sldId="256"/>
            <ac:picMk id="1026" creationId="{85CB8EE0-DF7A-0349-3844-114EBEE1C9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314219478498848E-4"/>
          <c:y val="0.12155664206525242"/>
          <c:w val="0.55097839165183582"/>
          <c:h val="0.6720019369430170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ULB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60-46F8-BD18-8F91D77097C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60-46F8-BD18-8F91D77097C8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60-46F8-BD18-8F91D77097C8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60-46F8-BD18-8F91D77097C8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60-46F8-BD18-8F91D77097C8}"/>
              </c:ext>
            </c:extLst>
          </c:dPt>
          <c:dPt>
            <c:idx val="5"/>
            <c:bubble3D val="0"/>
            <c:spPr>
              <a:solidFill>
                <a:srgbClr val="F62EC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60-46F8-BD18-8F91D77097C8}"/>
              </c:ext>
            </c:extLst>
          </c:dPt>
          <c:dPt>
            <c:idx val="6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260-46F8-BD18-8F91D77097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Uttar Pradesh</c:v>
                </c:pt>
                <c:pt idx="1">
                  <c:v>Madhya Pradesh</c:v>
                </c:pt>
                <c:pt idx="2">
                  <c:v>Himachal Pradesh</c:v>
                </c:pt>
                <c:pt idx="3">
                  <c:v>Maharashtra</c:v>
                </c:pt>
                <c:pt idx="4">
                  <c:v>Tamil Nadu</c:v>
                </c:pt>
                <c:pt idx="5">
                  <c:v>Telangana</c:v>
                </c:pt>
                <c:pt idx="6">
                  <c:v>Uttarakhand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16</c:v>
                </c:pt>
                <c:pt idx="1">
                  <c:v>10</c:v>
                </c:pt>
                <c:pt idx="2">
                  <c:v>8</c:v>
                </c:pt>
                <c:pt idx="3">
                  <c:v>6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260-46F8-BD18-8F91D77097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631587832726526"/>
          <c:y val="2.2071752736509874E-2"/>
          <c:w val="0.44263415256828231"/>
          <c:h val="0.904551059872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ULB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D6-49B9-8C8F-15760FAD9985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D6-49B9-8C8F-15760FAD9985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D6-49B9-8C8F-15760FAD99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D6-49B9-8C8F-15760FAD99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Pass</c:v>
                </c:pt>
                <c:pt idx="1">
                  <c:v>Fail</c:v>
                </c:pt>
                <c:pt idx="2">
                  <c:v>Query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</c:v>
                </c:pt>
                <c:pt idx="1">
                  <c:v>14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21-46AB-BC13-9F1063780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CD10F-3D0C-A88D-D038-4DECCAB27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5387342"/>
            <a:ext cx="32918400" cy="11460480"/>
          </a:xfrm>
        </p:spPr>
        <p:txBody>
          <a:bodyPr anchor="b"/>
          <a:lstStyle>
            <a:lvl1pPr algn="ctr">
              <a:defRPr sz="2159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8E4F1-9A22-A7F8-BFB3-A0FBDA3C7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8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879" indent="0" algn="ctr">
              <a:buNone/>
              <a:defRPr sz="7200"/>
            </a:lvl2pPr>
            <a:lvl3pPr marL="3291758" indent="0" algn="ctr">
              <a:buNone/>
              <a:defRPr sz="6480"/>
            </a:lvl3pPr>
            <a:lvl4pPr marL="4937636" indent="0" algn="ctr">
              <a:buNone/>
              <a:defRPr sz="5760"/>
            </a:lvl4pPr>
            <a:lvl5pPr marL="6583516" indent="0" algn="ctr">
              <a:buNone/>
              <a:defRPr sz="5760"/>
            </a:lvl5pPr>
            <a:lvl6pPr marL="8229395" indent="0" algn="ctr">
              <a:buNone/>
              <a:defRPr sz="5760"/>
            </a:lvl6pPr>
            <a:lvl7pPr marL="9875273" indent="0" algn="ctr">
              <a:buNone/>
              <a:defRPr sz="5760"/>
            </a:lvl7pPr>
            <a:lvl8pPr marL="11521152" indent="0" algn="ctr">
              <a:buNone/>
              <a:defRPr sz="5760"/>
            </a:lvl8pPr>
            <a:lvl9pPr marL="13167031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81A7A-2E79-682C-6DC0-548823AFF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5BBAB-8729-7F77-5775-F9B04D64B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4B47C-8BE8-93B2-A9D0-C00F08A6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082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FA09E-85AF-B18E-F866-2A83FCDDC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1F73C3-340D-C24B-263D-7EA8B0727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F1C34-B06B-DE3A-1137-D62759E5A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DC0C9-97B6-360F-7653-205017E54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7D89C-0F40-1FCC-52EC-EA938841B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986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BF4E95-3B21-FE06-3C4A-067EB00D48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31409640" y="1752601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587EB-9554-FE53-F437-A97368D32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17520" y="1752601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F3279-BF76-9388-4EEF-49E4FE94B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212F5-5AE7-CD7D-5773-DF0203BF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FD74E-BEC8-08BF-FF71-E26B2C7B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480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1137F-65DE-2120-0BEA-0A2136816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2332E-A3D2-C925-EA17-0F233AA11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DA390-C0AC-9C5C-B135-451A7884A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9ECAF-899B-0730-6D45-CE3DC64C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5DAA2-CC0B-B2CA-A83A-8A105473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718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73D02-8A77-3460-6216-6381445D2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4660" y="8206746"/>
            <a:ext cx="37856160" cy="13693138"/>
          </a:xfrm>
        </p:spPr>
        <p:txBody>
          <a:bodyPr anchor="b"/>
          <a:lstStyle>
            <a:lvl1pPr>
              <a:defRPr sz="2159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0F5AC-AA19-1726-8D2A-825CABF50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94660" y="22029426"/>
            <a:ext cx="37856160" cy="7200898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1pPr>
            <a:lvl2pPr marL="164587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758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636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516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395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273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152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031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78EE3-E474-6212-EF1E-11055DD69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106E2-451A-37BD-4D8C-C1C6D1E1B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64C17-70A3-583E-B54E-1E478EE0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721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6EB1-2D03-CF25-2178-BE0B68995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D183A-2DF5-FA9F-0A39-F842C57EB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0" y="8763001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DE363-50F7-AD22-6FAA-2EEABDDCB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219920" y="8763001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9BFDE-D51A-94DB-13F9-C18EACCC7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7A6BB-BDDD-586C-B5BA-71880426F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E2613-8A5C-5DC2-FC6C-02B480A79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947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F8ABC-B4B4-DDA9-D041-38DC26DDE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37" y="1752604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91943-AA78-2731-A862-1BBA6C34B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241" y="8069583"/>
            <a:ext cx="18568033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879" indent="0">
              <a:buNone/>
              <a:defRPr sz="7200" b="1"/>
            </a:lvl2pPr>
            <a:lvl3pPr marL="3291758" indent="0">
              <a:buNone/>
              <a:defRPr sz="6480" b="1"/>
            </a:lvl3pPr>
            <a:lvl4pPr marL="4937636" indent="0">
              <a:buNone/>
              <a:defRPr sz="5760" b="1"/>
            </a:lvl4pPr>
            <a:lvl5pPr marL="6583516" indent="0">
              <a:buNone/>
              <a:defRPr sz="5760" b="1"/>
            </a:lvl5pPr>
            <a:lvl6pPr marL="8229395" indent="0">
              <a:buNone/>
              <a:defRPr sz="5760" b="1"/>
            </a:lvl6pPr>
            <a:lvl7pPr marL="9875273" indent="0">
              <a:buNone/>
              <a:defRPr sz="5760" b="1"/>
            </a:lvl7pPr>
            <a:lvl8pPr marL="11521152" indent="0">
              <a:buNone/>
              <a:defRPr sz="5760" b="1"/>
            </a:lvl8pPr>
            <a:lvl9pPr marL="13167031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5A3C2A-B144-E933-1F83-D8CC9012A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23241" y="12024361"/>
            <a:ext cx="18568033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B7D9C-D81E-D53B-B4D6-F162BAA92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2219920" y="8069583"/>
            <a:ext cx="18659477" cy="3954778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879" indent="0">
              <a:buNone/>
              <a:defRPr sz="7200" b="1"/>
            </a:lvl2pPr>
            <a:lvl3pPr marL="3291758" indent="0">
              <a:buNone/>
              <a:defRPr sz="6480" b="1"/>
            </a:lvl3pPr>
            <a:lvl4pPr marL="4937636" indent="0">
              <a:buNone/>
              <a:defRPr sz="5760" b="1"/>
            </a:lvl4pPr>
            <a:lvl5pPr marL="6583516" indent="0">
              <a:buNone/>
              <a:defRPr sz="5760" b="1"/>
            </a:lvl5pPr>
            <a:lvl6pPr marL="8229395" indent="0">
              <a:buNone/>
              <a:defRPr sz="5760" b="1"/>
            </a:lvl6pPr>
            <a:lvl7pPr marL="9875273" indent="0">
              <a:buNone/>
              <a:defRPr sz="5760" b="1"/>
            </a:lvl7pPr>
            <a:lvl8pPr marL="11521152" indent="0">
              <a:buNone/>
              <a:defRPr sz="5760" b="1"/>
            </a:lvl8pPr>
            <a:lvl9pPr marL="13167031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5E2D34-483D-3B04-928D-889D68E75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2219920" y="12024361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EAE1EE-ABFA-01DC-5F83-1A385AF9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154F9C-039F-91A3-FF4B-7741DDCE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2F8607-9B43-8D52-0931-F365BCB0A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921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140D-C682-EB6A-D788-7FB2480C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00F205-4D25-47F2-4DCC-6F0D117EE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557FD-F14B-8F5D-B540-DBF4FAC5C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29BAC-F706-3A52-2D1E-A348CAD05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33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68CC65-5A9E-5DB3-3229-695D99878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48076-78C8-5800-F58D-F3815E5D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49076-31C1-8C04-D0A5-F00C1670F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78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234CC-61CD-B773-0E54-7D4478F99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40" y="2194560"/>
            <a:ext cx="14156053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E877C-CE53-5271-713C-D8F103C53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65947C-9A0E-B343-4D5C-CEFEBF6D3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3240" y="9875521"/>
            <a:ext cx="14156053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879" indent="0">
              <a:buNone/>
              <a:defRPr sz="5040"/>
            </a:lvl2pPr>
            <a:lvl3pPr marL="3291758" indent="0">
              <a:buNone/>
              <a:defRPr sz="4320"/>
            </a:lvl3pPr>
            <a:lvl4pPr marL="4937636" indent="0">
              <a:buNone/>
              <a:defRPr sz="3600"/>
            </a:lvl4pPr>
            <a:lvl5pPr marL="6583516" indent="0">
              <a:buNone/>
              <a:defRPr sz="3600"/>
            </a:lvl5pPr>
            <a:lvl6pPr marL="8229395" indent="0">
              <a:buNone/>
              <a:defRPr sz="3600"/>
            </a:lvl6pPr>
            <a:lvl7pPr marL="9875273" indent="0">
              <a:buNone/>
              <a:defRPr sz="3600"/>
            </a:lvl7pPr>
            <a:lvl8pPr marL="11521152" indent="0">
              <a:buNone/>
              <a:defRPr sz="3600"/>
            </a:lvl8pPr>
            <a:lvl9pPr marL="13167031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6F31D-E9FB-A666-9454-721D9AE72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CD774-B2FE-50C2-CA7B-6B0F65C4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43739-581E-937F-0BC6-21AE87DC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088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A9972-C87E-9591-E436-B436D99D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240" y="2194560"/>
            <a:ext cx="14156053" cy="768096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7DBEF-610A-3F0C-BCF6-DC6609FC19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659477" y="4739642"/>
            <a:ext cx="22219920" cy="23393400"/>
          </a:xfrm>
        </p:spPr>
        <p:txBody>
          <a:bodyPr/>
          <a:lstStyle>
            <a:lvl1pPr marL="0" indent="0">
              <a:buNone/>
              <a:defRPr sz="11520"/>
            </a:lvl1pPr>
            <a:lvl2pPr marL="1645879" indent="0">
              <a:buNone/>
              <a:defRPr sz="10080"/>
            </a:lvl2pPr>
            <a:lvl3pPr marL="3291758" indent="0">
              <a:buNone/>
              <a:defRPr sz="8640"/>
            </a:lvl3pPr>
            <a:lvl4pPr marL="4937636" indent="0">
              <a:buNone/>
              <a:defRPr sz="7200"/>
            </a:lvl4pPr>
            <a:lvl5pPr marL="6583516" indent="0">
              <a:buNone/>
              <a:defRPr sz="7200"/>
            </a:lvl5pPr>
            <a:lvl6pPr marL="8229395" indent="0">
              <a:buNone/>
              <a:defRPr sz="7200"/>
            </a:lvl6pPr>
            <a:lvl7pPr marL="9875273" indent="0">
              <a:buNone/>
              <a:defRPr sz="7200"/>
            </a:lvl7pPr>
            <a:lvl8pPr marL="11521152" indent="0">
              <a:buNone/>
              <a:defRPr sz="7200"/>
            </a:lvl8pPr>
            <a:lvl9pPr marL="13167031" indent="0">
              <a:buNone/>
              <a:defRPr sz="72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61FF9-C970-F56E-5E77-D9F5404C9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3240" y="9875521"/>
            <a:ext cx="14156053" cy="18295622"/>
          </a:xfrm>
        </p:spPr>
        <p:txBody>
          <a:bodyPr/>
          <a:lstStyle>
            <a:lvl1pPr marL="0" indent="0">
              <a:buNone/>
              <a:defRPr sz="5760"/>
            </a:lvl1pPr>
            <a:lvl2pPr marL="1645879" indent="0">
              <a:buNone/>
              <a:defRPr sz="5040"/>
            </a:lvl2pPr>
            <a:lvl3pPr marL="3291758" indent="0">
              <a:buNone/>
              <a:defRPr sz="4320"/>
            </a:lvl3pPr>
            <a:lvl4pPr marL="4937636" indent="0">
              <a:buNone/>
              <a:defRPr sz="3600"/>
            </a:lvl4pPr>
            <a:lvl5pPr marL="6583516" indent="0">
              <a:buNone/>
              <a:defRPr sz="3600"/>
            </a:lvl5pPr>
            <a:lvl6pPr marL="8229395" indent="0">
              <a:buNone/>
              <a:defRPr sz="3600"/>
            </a:lvl6pPr>
            <a:lvl7pPr marL="9875273" indent="0">
              <a:buNone/>
              <a:defRPr sz="3600"/>
            </a:lvl7pPr>
            <a:lvl8pPr marL="11521152" indent="0">
              <a:buNone/>
              <a:defRPr sz="3600"/>
            </a:lvl8pPr>
            <a:lvl9pPr marL="13167031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2803D-BC9B-239E-E88C-4F259EB3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7506A-A3F7-6109-0484-279A48644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F238A-7FD9-D767-32E2-904464BC3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546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184F89-438D-A0A9-D078-0AA9E3F92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0" y="1752604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B6B0B-9BD6-FAC9-5A35-8D5C74BAB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0" y="8763001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74029-C1FA-65B5-E463-3750079D6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96A97-33B4-450D-A9DF-D75E45062BFD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13A4-23DA-F6A5-976E-B29D7EAFE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38960" y="30510482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99858-B50D-2A15-B73F-1559FB186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99816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A2A5-B3FE-48A2-A38B-AFB60D3D260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43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defTabSz="3291758" rtl="0" eaLnBrk="1" latinLnBrk="0" hangingPunct="1">
        <a:lnSpc>
          <a:spcPct val="90000"/>
        </a:lnSpc>
        <a:spcBef>
          <a:spcPct val="0"/>
        </a:spcBef>
        <a:buNone/>
        <a:defRPr sz="158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40" indent="-822940" algn="l" defTabSz="3291758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19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697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576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455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334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212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092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89971" indent="-822940" algn="l" defTabSz="3291758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879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758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636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516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395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273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152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031" algn="l" defTabSz="3291758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IHMR University | Top Indian University | Top ranked university in India |  IIHMR">
            <a:extLst>
              <a:ext uri="{FF2B5EF4-FFF2-40B4-BE49-F238E27FC236}">
                <a16:creationId xmlns:a16="http://schemas.microsoft.com/office/drawing/2014/main" id="{6187ADBA-3504-38BA-F3DC-3EBF49F13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3" y="43084"/>
            <a:ext cx="8491017" cy="248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113813-01B3-AEB0-B3D4-1A51BC06B193}"/>
              </a:ext>
            </a:extLst>
          </p:cNvPr>
          <p:cNvSpPr txBox="1"/>
          <p:nvPr/>
        </p:nvSpPr>
        <p:spPr>
          <a:xfrm>
            <a:off x="8031019" y="54486"/>
            <a:ext cx="32993369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i="1" dirty="0">
                <a:solidFill>
                  <a:srgbClr val="0070C0"/>
                </a:solidFill>
              </a:rPr>
              <a:t>									</a:t>
            </a:r>
            <a:r>
              <a:rPr lang="en-US" sz="6500" b="1" i="1" dirty="0">
                <a:solidFill>
                  <a:srgbClr val="0070C0"/>
                </a:solidFill>
              </a:rPr>
              <a:t>		   </a:t>
            </a:r>
            <a:r>
              <a:rPr lang="en-US" sz="6200" b="1" i="1" dirty="0">
                <a:solidFill>
                  <a:srgbClr val="0070C0"/>
                </a:solidFill>
              </a:rPr>
              <a:t>GARBAGE DESKTOP ASSESSMENT 2022                                          </a:t>
            </a:r>
          </a:p>
          <a:p>
            <a:pPr algn="just"/>
            <a:r>
              <a:rPr lang="en-US" sz="6200" b="1" i="1" dirty="0">
                <a:solidFill>
                  <a:srgbClr val="0070C0"/>
                </a:solidFill>
              </a:rPr>
              <a:t>								  Presented By: Shivam Sharma Roll. No. 0342  STREAM PM 13</a:t>
            </a:r>
          </a:p>
          <a:p>
            <a:pPr algn="just"/>
            <a:r>
              <a:rPr lang="en-US" sz="6200" b="1" i="1" dirty="0">
                <a:solidFill>
                  <a:srgbClr val="0070C0"/>
                </a:solidFill>
              </a:rPr>
              <a:t>                               Faculty Mentor : DR. SURYA PRAKASH and Industry Mentor : MS. RASHI KAHRE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048954-CEA3-65F1-6C45-91F6810ED157}"/>
              </a:ext>
            </a:extLst>
          </p:cNvPr>
          <p:cNvSpPr txBox="1"/>
          <p:nvPr/>
        </p:nvSpPr>
        <p:spPr>
          <a:xfrm>
            <a:off x="158323" y="4139843"/>
            <a:ext cx="11342032" cy="1498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472" indent="-571472" algn="just">
              <a:buFont typeface="Arial" panose="020B0604020202020204" pitchFamily="34" charset="0"/>
              <a:buChar char="•"/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Swachh Bharat Mission (SBM)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launched by Government of India in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2014.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mission started in two phases,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1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lasted till October 2019 with the aim of open defecation free India and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2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being implemented between 2020-21 and 2024-25 </a:t>
            </a:r>
            <a:r>
              <a:rPr lang="en-US" sz="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sustain the open defecation free status and improve the management of solid and liquid waste.</a:t>
            </a:r>
          </a:p>
          <a:p>
            <a:pPr marL="571472" indent="-571472" algn="just">
              <a:buFont typeface="Arial" panose="020B0604020202020204" pitchFamily="34" charset="0"/>
              <a:buChar char="•"/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 </a:t>
            </a:r>
            <a:r>
              <a:rPr lang="en-US" sz="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formerly </a:t>
            </a:r>
            <a:r>
              <a:rPr lang="en-US" sz="5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Quintiles and IMS Health, Inc.</a:t>
            </a:r>
            <a:r>
              <a:rPr lang="en-US" sz="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is an American multinational company serving in industries of health information technology and clinical research.</a:t>
            </a:r>
          </a:p>
          <a:p>
            <a:pPr marL="571472" indent="-571472" algn="just">
              <a:buFont typeface="Arial" panose="020B0604020202020204" pitchFamily="34" charset="0"/>
              <a:buChar char="•"/>
            </a:pP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IQVIA’S MISSION AND VISSION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Brings together advances in data science, technology, and healthcare expertise to help customers make better decisions and ultimately improve patient outcomes</a:t>
            </a:r>
            <a:r>
              <a:rPr lang="en-US" sz="4800" dirty="0">
                <a:latin typeface="Calibri body"/>
              </a:rPr>
              <a:t>. </a:t>
            </a:r>
            <a:endParaRPr lang="en-IN" sz="4800" dirty="0"/>
          </a:p>
          <a:p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92FCBE-CB94-7CB9-DE7E-324B2D543DAD}"/>
              </a:ext>
            </a:extLst>
          </p:cNvPr>
          <p:cNvSpPr txBox="1"/>
          <p:nvPr/>
        </p:nvSpPr>
        <p:spPr>
          <a:xfrm>
            <a:off x="338425" y="2911782"/>
            <a:ext cx="53909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IN" sz="6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398483-944A-C9C0-1ADD-E16917C0B635}"/>
              </a:ext>
            </a:extLst>
          </p:cNvPr>
          <p:cNvSpPr txBox="1"/>
          <p:nvPr/>
        </p:nvSpPr>
        <p:spPr>
          <a:xfrm>
            <a:off x="-369021" y="19898003"/>
            <a:ext cx="68058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/>
              <a:t>ABOUT PROJECT</a:t>
            </a:r>
            <a:endParaRPr lang="en-IN" sz="6000" b="1" u="sng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590194-A4ED-86AF-D78F-BDCFDB6E9740}"/>
              </a:ext>
            </a:extLst>
          </p:cNvPr>
          <p:cNvSpPr txBox="1"/>
          <p:nvPr/>
        </p:nvSpPr>
        <p:spPr>
          <a:xfrm>
            <a:off x="43383" y="21050883"/>
            <a:ext cx="11359060" cy="1163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72" indent="-571472" algn="just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SBM splits into two : </a:t>
            </a:r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rural and urban</a:t>
            </a: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SBM Urban 2.O launched in October 2021, to create </a:t>
            </a:r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Garbage Free Cities (GFC)</a:t>
            </a: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most important governance tool of waste management- the </a:t>
            </a:r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 rating protocol </a:t>
            </a: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launched by </a:t>
            </a:r>
            <a:r>
              <a:rPr lang="en-IN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MoHUA</a:t>
            </a: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2018 to motivate cities to achieve higher degrees of sustainable cleanliness as well as garbage fee status.</a:t>
            </a:r>
          </a:p>
          <a:p>
            <a:pPr marL="571472" indent="-571472" algn="just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2021, 4470 cities were there in India and 2238 participated in this mission, out of which 1383 passed and 855 failed. </a:t>
            </a:r>
          </a:p>
          <a:p>
            <a:pPr marL="571472" indent="-571472" algn="just">
              <a:buFont typeface="Arial" panose="020B0604020202020204" pitchFamily="34" charset="0"/>
              <a:buChar char="•"/>
            </a:pPr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472" indent="-571472" algn="just">
              <a:buFont typeface="Arial" panose="020B0604020202020204" pitchFamily="34" charset="0"/>
              <a:buChar char="•"/>
            </a:pPr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BE024C-BF82-4AB5-993E-2CC15ED63C67}"/>
              </a:ext>
            </a:extLst>
          </p:cNvPr>
          <p:cNvSpPr txBox="1"/>
          <p:nvPr/>
        </p:nvSpPr>
        <p:spPr>
          <a:xfrm>
            <a:off x="27973447" y="25700795"/>
            <a:ext cx="67606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u="sng" dirty="0"/>
              <a:t>LEARNING AND VALUE ADDITION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92B0B2-A23D-A0F7-1CB6-5209952216FE}"/>
              </a:ext>
            </a:extLst>
          </p:cNvPr>
          <p:cNvSpPr txBox="1"/>
          <p:nvPr/>
        </p:nvSpPr>
        <p:spPr>
          <a:xfrm>
            <a:off x="12014014" y="3853988"/>
            <a:ext cx="13245235" cy="1163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Garbage free city desktop assessment steps:</a:t>
            </a:r>
          </a:p>
          <a:p>
            <a:pPr algn="ctr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city and wards</a:t>
            </a:r>
          </a:p>
          <a:p>
            <a:pPr algn="ctr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and verify the documents submitted by the cities for all components as per Level 1 requirements</a:t>
            </a:r>
          </a:p>
          <a:p>
            <a:pPr algn="ctr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Door to door collection, Source segregation ,Litter bins, Waste processing &amp; capacity, User charges, Dumpsite remediation, Screening of Nallahs, C&amp;D waste, on site wet waste processing by BW</a:t>
            </a: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9D34086C-FCE7-727F-B323-FD33B0AB7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352658"/>
              </p:ext>
            </p:extLst>
          </p:nvPr>
        </p:nvGraphicFramePr>
        <p:xfrm>
          <a:off x="12617391" y="15423522"/>
          <a:ext cx="14074380" cy="8080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9E9E68F6-3E91-6B26-7CE3-CB865DBAE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405" y="23282015"/>
            <a:ext cx="7188482" cy="7632859"/>
          </a:xfrm>
          <a:prstGeom prst="rect">
            <a:avLst/>
          </a:prstGeom>
        </p:spPr>
      </p:pic>
      <p:sp>
        <p:nvSpPr>
          <p:cNvPr id="28" name="Arrow: Down 27">
            <a:extLst>
              <a:ext uri="{FF2B5EF4-FFF2-40B4-BE49-F238E27FC236}">
                <a16:creationId xmlns:a16="http://schemas.microsoft.com/office/drawing/2014/main" id="{DAE6FFB3-62E2-3660-D6C1-7E5B9327EB3B}"/>
              </a:ext>
            </a:extLst>
          </p:cNvPr>
          <p:cNvSpPr/>
          <p:nvPr/>
        </p:nvSpPr>
        <p:spPr>
          <a:xfrm>
            <a:off x="18055805" y="6941365"/>
            <a:ext cx="762598" cy="1028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B54759-87BA-1065-6283-E09EFD399C4E}"/>
              </a:ext>
            </a:extLst>
          </p:cNvPr>
          <p:cNvSpPr txBox="1"/>
          <p:nvPr/>
        </p:nvSpPr>
        <p:spPr>
          <a:xfrm>
            <a:off x="34365134" y="3528338"/>
            <a:ext cx="97393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u="sng" dirty="0"/>
              <a:t>USEFULNESS OF INTERNSHIP</a:t>
            </a:r>
            <a:endParaRPr lang="en-IN" sz="6000" b="1" u="sng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7998D5-739F-144B-09A2-A583D3923FB2}"/>
              </a:ext>
            </a:extLst>
          </p:cNvPr>
          <p:cNvSpPr txBox="1"/>
          <p:nvPr/>
        </p:nvSpPr>
        <p:spPr>
          <a:xfrm>
            <a:off x="35267462" y="4651597"/>
            <a:ext cx="7934708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Work Experience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Networking Opportunities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resume a boost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 confidence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discovery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24CF89-F66C-528D-6B99-8779E90F39B1}"/>
              </a:ext>
            </a:extLst>
          </p:cNvPr>
          <p:cNvSpPr txBox="1"/>
          <p:nvPr/>
        </p:nvSpPr>
        <p:spPr>
          <a:xfrm>
            <a:off x="25448658" y="3506551"/>
            <a:ext cx="64527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u="sng" dirty="0"/>
              <a:t>CHALLENGES FACED</a:t>
            </a:r>
            <a:endParaRPr lang="en-IN" sz="6000" b="1" u="sng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7F4770-881D-C2CA-CE35-33C4E0D7BD68}"/>
              </a:ext>
            </a:extLst>
          </p:cNvPr>
          <p:cNvSpPr txBox="1"/>
          <p:nvPr/>
        </p:nvSpPr>
        <p:spPr>
          <a:xfrm>
            <a:off x="25448658" y="4586874"/>
            <a:ext cx="928542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Heavy work with minimal training 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Scared of asking any question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 office culture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interns competition</a:t>
            </a:r>
          </a:p>
          <a:p>
            <a:pPr marL="571472" indent="-571472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limitation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4B6D52-C67C-336C-1490-92723B1D79EF}"/>
              </a:ext>
            </a:extLst>
          </p:cNvPr>
          <p:cNvSpPr txBox="1"/>
          <p:nvPr/>
        </p:nvSpPr>
        <p:spPr>
          <a:xfrm>
            <a:off x="30608976" y="9097407"/>
            <a:ext cx="82502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6000" b="1" u="sng" dirty="0"/>
              <a:t>SWOT ANALYSIS OF SBM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8EE3CF0-B84E-56CB-7F5D-33EC09C4A549}"/>
              </a:ext>
            </a:extLst>
          </p:cNvPr>
          <p:cNvSpPr txBox="1"/>
          <p:nvPr/>
        </p:nvSpPr>
        <p:spPr>
          <a:xfrm>
            <a:off x="13118753" y="21953840"/>
            <a:ext cx="73487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of Urban Local Bodies (ULBs) completed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86C38C5-7275-70FC-F957-2DB8B359B506}"/>
              </a:ext>
            </a:extLst>
          </p:cNvPr>
          <p:cNvSpPr txBox="1"/>
          <p:nvPr/>
        </p:nvSpPr>
        <p:spPr>
          <a:xfrm>
            <a:off x="10990634" y="30633677"/>
            <a:ext cx="981866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of ULBs which passed, failed and in the process of query </a:t>
            </a:r>
          </a:p>
        </p:txBody>
      </p: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867CEB4B-301D-777D-3381-3E1C01B66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9711623"/>
              </p:ext>
            </p:extLst>
          </p:nvPr>
        </p:nvGraphicFramePr>
        <p:xfrm>
          <a:off x="12113226" y="23643859"/>
          <a:ext cx="7188482" cy="6827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23504C13-FBB6-9A31-D6A0-5FFF15901FBC}"/>
              </a:ext>
            </a:extLst>
          </p:cNvPr>
          <p:cNvSpPr txBox="1"/>
          <p:nvPr/>
        </p:nvSpPr>
        <p:spPr>
          <a:xfrm>
            <a:off x="20762424" y="31196071"/>
            <a:ext cx="75305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Portal sign in interface</a:t>
            </a: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B315169A-BCD2-0E1C-464B-21948FEC2A32}"/>
              </a:ext>
            </a:extLst>
          </p:cNvPr>
          <p:cNvSpPr/>
          <p:nvPr/>
        </p:nvSpPr>
        <p:spPr>
          <a:xfrm>
            <a:off x="27478991" y="10268574"/>
            <a:ext cx="8345143" cy="446598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71E021D2-2D95-C970-D13D-31CFC71CD721}"/>
              </a:ext>
            </a:extLst>
          </p:cNvPr>
          <p:cNvSpPr/>
          <p:nvPr/>
        </p:nvSpPr>
        <p:spPr>
          <a:xfrm>
            <a:off x="35826235" y="10268574"/>
            <a:ext cx="7541386" cy="3863792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8FDFDF59-DE7C-AA99-ECA7-9AEEBEF33531}"/>
              </a:ext>
            </a:extLst>
          </p:cNvPr>
          <p:cNvSpPr/>
          <p:nvPr/>
        </p:nvSpPr>
        <p:spPr>
          <a:xfrm>
            <a:off x="27481094" y="14734560"/>
            <a:ext cx="8345142" cy="5680850"/>
          </a:xfrm>
          <a:prstGeom prst="flowChart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2281CD82-C0BB-381A-7BBD-CB3095B2ED78}"/>
              </a:ext>
            </a:extLst>
          </p:cNvPr>
          <p:cNvSpPr/>
          <p:nvPr/>
        </p:nvSpPr>
        <p:spPr>
          <a:xfrm>
            <a:off x="35824134" y="14132367"/>
            <a:ext cx="7543487" cy="629076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5B833E-4B96-1CD2-CB86-1D4128BA6601}"/>
              </a:ext>
            </a:extLst>
          </p:cNvPr>
          <p:cNvSpPr txBox="1"/>
          <p:nvPr/>
        </p:nvSpPr>
        <p:spPr>
          <a:xfrm>
            <a:off x="27593709" y="10230606"/>
            <a:ext cx="8109103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Strengths 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level workshops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evaluations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Flexibility to states in implementation of program</a:t>
            </a:r>
          </a:p>
          <a:p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Weaknesses :</a:t>
            </a:r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Campaign is voluntary not compulsory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focus on excreta disposal in railway department</a:t>
            </a:r>
          </a:p>
          <a:p>
            <a:pPr marL="742913" indent="-742913">
              <a:buAutoNum type="arabicPeriod"/>
            </a:pPr>
            <a:endParaRPr lang="en-IN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3046D9-6D3D-D5FE-CEE4-18D601B15D66}"/>
              </a:ext>
            </a:extLst>
          </p:cNvPr>
          <p:cNvSpPr txBox="1"/>
          <p:nvPr/>
        </p:nvSpPr>
        <p:spPr>
          <a:xfrm>
            <a:off x="36081630" y="10401815"/>
            <a:ext cx="7100767" cy="10649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 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management through      biogas/</a:t>
            </a:r>
            <a:r>
              <a:rPr lang="en-IN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gobar</a:t>
            </a: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gas plant</a:t>
            </a:r>
          </a:p>
          <a:p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Threats 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 of interest and priority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administration and leadership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Recycling solid waste is a big problem</a:t>
            </a:r>
          </a:p>
          <a:p>
            <a:pPr marL="742913" indent="-742913">
              <a:buAutoNum type="arabicPeriod" startAt="2"/>
            </a:pPr>
            <a:endParaRPr lang="en-IN" sz="1800" dirty="0"/>
          </a:p>
          <a:p>
            <a:endParaRPr lang="en-IN" dirty="0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B88943C0-5858-5133-4EE9-D16978E0B907}"/>
              </a:ext>
            </a:extLst>
          </p:cNvPr>
          <p:cNvSpPr/>
          <p:nvPr/>
        </p:nvSpPr>
        <p:spPr>
          <a:xfrm>
            <a:off x="18055805" y="10715393"/>
            <a:ext cx="762598" cy="1028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3738BCB2-478A-59F5-6643-3BFA6CDEC2A2}"/>
              </a:ext>
            </a:extLst>
          </p:cNvPr>
          <p:cNvSpPr/>
          <p:nvPr/>
        </p:nvSpPr>
        <p:spPr>
          <a:xfrm>
            <a:off x="18038917" y="4615969"/>
            <a:ext cx="762598" cy="1028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D82196-4A0E-459D-2CB4-E542CC978527}"/>
              </a:ext>
            </a:extLst>
          </p:cNvPr>
          <p:cNvSpPr txBox="1"/>
          <p:nvPr/>
        </p:nvSpPr>
        <p:spPr>
          <a:xfrm>
            <a:off x="34946804" y="25624219"/>
            <a:ext cx="51899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b="1" u="sng" dirty="0"/>
              <a:t>SUGGESTIONS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8EB179-56E0-66B9-07A5-D29F73C912E2}"/>
              </a:ext>
            </a:extLst>
          </p:cNvPr>
          <p:cNvSpPr txBox="1"/>
          <p:nvPr/>
        </p:nvSpPr>
        <p:spPr>
          <a:xfrm>
            <a:off x="27973447" y="27825917"/>
            <a:ext cx="7294014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Analytical work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skills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preparation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Knowledge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IN" sz="60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IN" sz="6000" dirty="0"/>
          </a:p>
          <a:p>
            <a:endParaRPr lang="en-IN" sz="6000" dirty="0"/>
          </a:p>
          <a:p>
            <a:endParaRPr lang="en-IN" sz="6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F1A541-3E02-C5AF-2699-4D0DE1AA5E43}"/>
              </a:ext>
            </a:extLst>
          </p:cNvPr>
          <p:cNvSpPr txBox="1"/>
          <p:nvPr/>
        </p:nvSpPr>
        <p:spPr>
          <a:xfrm>
            <a:off x="27593709" y="20979289"/>
            <a:ext cx="160175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000" b="1" dirty="0">
                <a:latin typeface="Calibri body"/>
                <a:cs typeface="Times New Roman" panose="02020603050405020304" pitchFamily="18" charset="0"/>
              </a:rPr>
              <a:t>Difference between theoretical work and practical exposure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85AD8D-B71E-DAD0-ABCA-936F744F6881}"/>
              </a:ext>
            </a:extLst>
          </p:cNvPr>
          <p:cNvSpPr txBox="1"/>
          <p:nvPr/>
        </p:nvSpPr>
        <p:spPr>
          <a:xfrm>
            <a:off x="34946804" y="26810294"/>
            <a:ext cx="866446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SBM portal can be improved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 must be given to officials of ULBs  prior document submission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14C31F-4CF6-71CB-CDF6-AC1F92A12F3E}"/>
              </a:ext>
            </a:extLst>
          </p:cNvPr>
          <p:cNvSpPr txBox="1"/>
          <p:nvPr/>
        </p:nvSpPr>
        <p:spPr>
          <a:xfrm>
            <a:off x="27683393" y="21898304"/>
            <a:ext cx="160175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5000" b="0" i="0" dirty="0">
                <a:solidFill>
                  <a:srgbClr val="2929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ractical knowledge is gained through doing things, it is very much based on real-life endeavors and tasks. On the other hand, theoretical knowledge teaches the reasoning, techniques and theory of knowledge.</a:t>
            </a:r>
            <a:endParaRPr lang="en-IN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08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1973</TotalTime>
  <Words>527</Words>
  <Application>Microsoft Office PowerPoint</Application>
  <PresentationFormat>Custom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body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Shivam Sharma</dc:creator>
  <cp:lastModifiedBy>Shivam Sharma</cp:lastModifiedBy>
  <cp:revision>4</cp:revision>
  <dcterms:created xsi:type="dcterms:W3CDTF">2022-06-06T12:17:52Z</dcterms:created>
  <dcterms:modified xsi:type="dcterms:W3CDTF">2022-06-10T08:56:27Z</dcterms:modified>
</cp:coreProperties>
</file>