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E79641-7851-4550-83B1-E45BBDAEC05D}" v="99" dt="2022-06-07T17:50:35.0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135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ivangi mishra" userId="a5f7a37dd23a5b77" providerId="LiveId" clId="{ADE79641-7851-4550-83B1-E45BBDAEC05D}"/>
    <pc:docChg chg="undo redo custSel addSld delSld modSld">
      <pc:chgData name="shivangi mishra" userId="a5f7a37dd23a5b77" providerId="LiveId" clId="{ADE79641-7851-4550-83B1-E45BBDAEC05D}" dt="2022-06-07T17:58:50.849" v="717" actId="47"/>
      <pc:docMkLst>
        <pc:docMk/>
      </pc:docMkLst>
      <pc:sldChg chg="modSp mod">
        <pc:chgData name="shivangi mishra" userId="a5f7a37dd23a5b77" providerId="LiveId" clId="{ADE79641-7851-4550-83B1-E45BBDAEC05D}" dt="2022-06-07T17:51:35.228" v="714" actId="1076"/>
        <pc:sldMkLst>
          <pc:docMk/>
          <pc:sldMk cId="2841265988" sldId="256"/>
        </pc:sldMkLst>
        <pc:spChg chg="mod">
          <ac:chgData name="shivangi mishra" userId="a5f7a37dd23a5b77" providerId="LiveId" clId="{ADE79641-7851-4550-83B1-E45BBDAEC05D}" dt="2022-06-07T11:03:02.713" v="594" actId="1076"/>
          <ac:spMkLst>
            <pc:docMk/>
            <pc:sldMk cId="2841265988" sldId="256"/>
            <ac:spMk id="6" creationId="{00000000-0000-0000-0000-000000000000}"/>
          </ac:spMkLst>
        </pc:spChg>
        <pc:spChg chg="mod">
          <ac:chgData name="shivangi mishra" userId="a5f7a37dd23a5b77" providerId="LiveId" clId="{ADE79641-7851-4550-83B1-E45BBDAEC05D}" dt="2022-06-07T17:50:54.404" v="711" actId="20577"/>
          <ac:spMkLst>
            <pc:docMk/>
            <pc:sldMk cId="2841265988" sldId="256"/>
            <ac:spMk id="8" creationId="{00000000-0000-0000-0000-000000000000}"/>
          </ac:spMkLst>
        </pc:spChg>
        <pc:spChg chg="mod">
          <ac:chgData name="shivangi mishra" userId="a5f7a37dd23a5b77" providerId="LiveId" clId="{ADE79641-7851-4550-83B1-E45BBDAEC05D}" dt="2022-06-07T17:45:00.504" v="654" actId="20577"/>
          <ac:spMkLst>
            <pc:docMk/>
            <pc:sldMk cId="2841265988" sldId="256"/>
            <ac:spMk id="15" creationId="{00000000-0000-0000-0000-000000000000}"/>
          </ac:spMkLst>
        </pc:spChg>
        <pc:spChg chg="mod">
          <ac:chgData name="shivangi mishra" userId="a5f7a37dd23a5b77" providerId="LiveId" clId="{ADE79641-7851-4550-83B1-E45BBDAEC05D}" dt="2022-06-07T17:45:18.093" v="656" actId="20577"/>
          <ac:spMkLst>
            <pc:docMk/>
            <pc:sldMk cId="2841265988" sldId="256"/>
            <ac:spMk id="17" creationId="{00000000-0000-0000-0000-000000000000}"/>
          </ac:spMkLst>
        </pc:spChg>
        <pc:spChg chg="mod">
          <ac:chgData name="shivangi mishra" userId="a5f7a37dd23a5b77" providerId="LiveId" clId="{ADE79641-7851-4550-83B1-E45BBDAEC05D}" dt="2022-06-07T17:51:28.043" v="713" actId="1076"/>
          <ac:spMkLst>
            <pc:docMk/>
            <pc:sldMk cId="2841265988" sldId="256"/>
            <ac:spMk id="21" creationId="{00000000-0000-0000-0000-000000000000}"/>
          </ac:spMkLst>
        </pc:spChg>
        <pc:spChg chg="mod">
          <ac:chgData name="shivangi mishra" userId="a5f7a37dd23a5b77" providerId="LiveId" clId="{ADE79641-7851-4550-83B1-E45BBDAEC05D}" dt="2022-06-07T17:51:35.228" v="714" actId="1076"/>
          <ac:spMkLst>
            <pc:docMk/>
            <pc:sldMk cId="2841265988" sldId="256"/>
            <ac:spMk id="22" creationId="{00000000-0000-0000-0000-000000000000}"/>
          </ac:spMkLst>
        </pc:spChg>
        <pc:spChg chg="mod">
          <ac:chgData name="shivangi mishra" userId="a5f7a37dd23a5b77" providerId="LiveId" clId="{ADE79641-7851-4550-83B1-E45BBDAEC05D}" dt="2022-06-07T17:51:17.139" v="712" actId="1076"/>
          <ac:spMkLst>
            <pc:docMk/>
            <pc:sldMk cId="2841265988" sldId="256"/>
            <ac:spMk id="28" creationId="{00000000-0000-0000-0000-000000000000}"/>
          </ac:spMkLst>
        </pc:spChg>
        <pc:spChg chg="mod">
          <ac:chgData name="shivangi mishra" userId="a5f7a37dd23a5b77" providerId="LiveId" clId="{ADE79641-7851-4550-83B1-E45BBDAEC05D}" dt="2022-06-07T17:47:11.808" v="676" actId="20577"/>
          <ac:spMkLst>
            <pc:docMk/>
            <pc:sldMk cId="2841265988" sldId="256"/>
            <ac:spMk id="29" creationId="{00000000-0000-0000-0000-000000000000}"/>
          </ac:spMkLst>
        </pc:spChg>
        <pc:spChg chg="mod">
          <ac:chgData name="shivangi mishra" userId="a5f7a37dd23a5b77" providerId="LiveId" clId="{ADE79641-7851-4550-83B1-E45BBDAEC05D}" dt="2022-06-07T17:47:31.701" v="678" actId="2711"/>
          <ac:spMkLst>
            <pc:docMk/>
            <pc:sldMk cId="2841265988" sldId="256"/>
            <ac:spMk id="31" creationId="{00000000-0000-0000-0000-000000000000}"/>
          </ac:spMkLst>
        </pc:spChg>
        <pc:spChg chg="mod">
          <ac:chgData name="shivangi mishra" userId="a5f7a37dd23a5b77" providerId="LiveId" clId="{ADE79641-7851-4550-83B1-E45BBDAEC05D}" dt="2022-06-07T17:47:24.960" v="677" actId="2711"/>
          <ac:spMkLst>
            <pc:docMk/>
            <pc:sldMk cId="2841265988" sldId="256"/>
            <ac:spMk id="34" creationId="{00000000-0000-0000-0000-000000000000}"/>
          </ac:spMkLst>
        </pc:spChg>
        <pc:spChg chg="mod">
          <ac:chgData name="shivangi mishra" userId="a5f7a37dd23a5b77" providerId="LiveId" clId="{ADE79641-7851-4550-83B1-E45BBDAEC05D}" dt="2022-06-07T17:47:39.892" v="679" actId="2711"/>
          <ac:spMkLst>
            <pc:docMk/>
            <pc:sldMk cId="2841265988" sldId="256"/>
            <ac:spMk id="40" creationId="{00000000-0000-0000-0000-000000000000}"/>
          </ac:spMkLst>
        </pc:spChg>
        <pc:spChg chg="mod">
          <ac:chgData name="shivangi mishra" userId="a5f7a37dd23a5b77" providerId="LiveId" clId="{ADE79641-7851-4550-83B1-E45BBDAEC05D}" dt="2022-06-07T17:49:36.040" v="691" actId="2711"/>
          <ac:spMkLst>
            <pc:docMk/>
            <pc:sldMk cId="2841265988" sldId="256"/>
            <ac:spMk id="42" creationId="{00000000-0000-0000-0000-000000000000}"/>
          </ac:spMkLst>
        </pc:spChg>
        <pc:spChg chg="mod">
          <ac:chgData name="shivangi mishra" userId="a5f7a37dd23a5b77" providerId="LiveId" clId="{ADE79641-7851-4550-83B1-E45BBDAEC05D}" dt="2022-06-07T17:49:42.359" v="692" actId="2711"/>
          <ac:spMkLst>
            <pc:docMk/>
            <pc:sldMk cId="2841265988" sldId="256"/>
            <ac:spMk id="43" creationId="{00000000-0000-0000-0000-000000000000}"/>
          </ac:spMkLst>
        </pc:spChg>
        <pc:spChg chg="mod">
          <ac:chgData name="shivangi mishra" userId="a5f7a37dd23a5b77" providerId="LiveId" clId="{ADE79641-7851-4550-83B1-E45BBDAEC05D}" dt="2022-06-07T17:48:48.947" v="685" actId="14100"/>
          <ac:spMkLst>
            <pc:docMk/>
            <pc:sldMk cId="2841265988" sldId="256"/>
            <ac:spMk id="44" creationId="{00000000-0000-0000-0000-000000000000}"/>
          </ac:spMkLst>
        </pc:spChg>
        <pc:spChg chg="mod">
          <ac:chgData name="shivangi mishra" userId="a5f7a37dd23a5b77" providerId="LiveId" clId="{ADE79641-7851-4550-83B1-E45BBDAEC05D}" dt="2022-06-07T17:48:54.641" v="686" actId="1076"/>
          <ac:spMkLst>
            <pc:docMk/>
            <pc:sldMk cId="2841265988" sldId="256"/>
            <ac:spMk id="45" creationId="{00000000-0000-0000-0000-000000000000}"/>
          </ac:spMkLst>
        </pc:spChg>
        <pc:graphicFrameChg chg="mod">
          <ac:chgData name="shivangi mishra" userId="a5f7a37dd23a5b77" providerId="LiveId" clId="{ADE79641-7851-4550-83B1-E45BBDAEC05D}" dt="2022-06-07T17:50:32.129" v="699" actId="255"/>
          <ac:graphicFrameMkLst>
            <pc:docMk/>
            <pc:sldMk cId="2841265988" sldId="256"/>
            <ac:graphicFrameMk id="26" creationId="{00000000-0000-0000-0000-000000000000}"/>
          </ac:graphicFrameMkLst>
        </pc:graphicFrameChg>
        <pc:graphicFrameChg chg="mod">
          <ac:chgData name="shivangi mishra" userId="a5f7a37dd23a5b77" providerId="LiveId" clId="{ADE79641-7851-4550-83B1-E45BBDAEC05D}" dt="2022-06-07T17:48:13.052" v="682" actId="2711"/>
          <ac:graphicFrameMkLst>
            <pc:docMk/>
            <pc:sldMk cId="2841265988" sldId="256"/>
            <ac:graphicFrameMk id="39" creationId="{00000000-0000-0000-0000-000000000000}"/>
          </ac:graphicFrameMkLst>
        </pc:graphicFrameChg>
      </pc:sldChg>
      <pc:sldChg chg="new del">
        <pc:chgData name="shivangi mishra" userId="a5f7a37dd23a5b77" providerId="LiveId" clId="{ADE79641-7851-4550-83B1-E45BBDAEC05D}" dt="2022-06-07T17:58:50.849" v="717" actId="47"/>
        <pc:sldMkLst>
          <pc:docMk/>
          <pc:sldMk cId="2217457551" sldId="257"/>
        </pc:sldMkLst>
      </pc:sldChg>
      <pc:sldChg chg="addSp delSp modSp del mod">
        <pc:chgData name="shivangi mishra" userId="a5f7a37dd23a5b77" providerId="LiveId" clId="{ADE79641-7851-4550-83B1-E45BBDAEC05D}" dt="2022-06-07T17:52:43.704" v="715" actId="47"/>
        <pc:sldMkLst>
          <pc:docMk/>
          <pc:sldMk cId="3765199198" sldId="257"/>
        </pc:sldMkLst>
        <pc:spChg chg="add del mod">
          <ac:chgData name="shivangi mishra" userId="a5f7a37dd23a5b77" providerId="LiveId" clId="{ADE79641-7851-4550-83B1-E45BBDAEC05D}" dt="2022-06-05T04:07:38.621" v="1" actId="767"/>
          <ac:spMkLst>
            <pc:docMk/>
            <pc:sldMk cId="3765199198" sldId="257"/>
            <ac:spMk id="2" creationId="{AAC709D0-1762-271A-3801-1D377E974FA4}"/>
          </ac:spMkLst>
        </pc:spChg>
        <pc:spChg chg="add mod">
          <ac:chgData name="shivangi mishra" userId="a5f7a37dd23a5b77" providerId="LiveId" clId="{ADE79641-7851-4550-83B1-E45BBDAEC05D}" dt="2022-06-07T10:39:33.462" v="264" actId="207"/>
          <ac:spMkLst>
            <pc:docMk/>
            <pc:sldMk cId="3765199198" sldId="257"/>
            <ac:spMk id="2" creationId="{AF01ED40-0748-F875-6C6D-5BAE64AD1052}"/>
          </ac:spMkLst>
        </pc:spChg>
        <pc:spChg chg="add del mod">
          <ac:chgData name="shivangi mishra" userId="a5f7a37dd23a5b77" providerId="LiveId" clId="{ADE79641-7851-4550-83B1-E45BBDAEC05D}" dt="2022-06-05T04:12:09.699" v="6" actId="12084"/>
          <ac:spMkLst>
            <pc:docMk/>
            <pc:sldMk cId="3765199198" sldId="257"/>
            <ac:spMk id="3" creationId="{34CFCF55-9C20-5E11-569F-9A9B16061E4D}"/>
          </ac:spMkLst>
        </pc:spChg>
        <pc:spChg chg="add mod">
          <ac:chgData name="shivangi mishra" userId="a5f7a37dd23a5b77" providerId="LiveId" clId="{ADE79641-7851-4550-83B1-E45BBDAEC05D}" dt="2022-06-07T10:49:04.981" v="372" actId="1076"/>
          <ac:spMkLst>
            <pc:docMk/>
            <pc:sldMk cId="3765199198" sldId="257"/>
            <ac:spMk id="3" creationId="{A344F84E-3247-5CEB-9562-675D07524257}"/>
          </ac:spMkLst>
        </pc:spChg>
        <pc:spChg chg="add del">
          <ac:chgData name="shivangi mishra" userId="a5f7a37dd23a5b77" providerId="LiveId" clId="{ADE79641-7851-4550-83B1-E45BBDAEC05D}" dt="2022-06-05T04:17:11.289" v="55" actId="478"/>
          <ac:spMkLst>
            <pc:docMk/>
            <pc:sldMk cId="3765199198" sldId="257"/>
            <ac:spMk id="4" creationId="{871DE528-A2BF-0E74-6373-DFD6CD29D173}"/>
          </ac:spMkLst>
        </pc:spChg>
        <pc:spChg chg="add mod">
          <ac:chgData name="shivangi mishra" userId="a5f7a37dd23a5b77" providerId="LiveId" clId="{ADE79641-7851-4550-83B1-E45BBDAEC05D}" dt="2022-06-07T10:49:10.372" v="373" actId="1076"/>
          <ac:spMkLst>
            <pc:docMk/>
            <pc:sldMk cId="3765199198" sldId="257"/>
            <ac:spMk id="4" creationId="{99625B87-8A46-EFE0-EB54-5E7165D6A9C9}"/>
          </ac:spMkLst>
        </pc:spChg>
        <pc:spChg chg="add del">
          <ac:chgData name="shivangi mishra" userId="a5f7a37dd23a5b77" providerId="LiveId" clId="{ADE79641-7851-4550-83B1-E45BBDAEC05D}" dt="2022-06-05T04:17:12.940" v="56" actId="478"/>
          <ac:spMkLst>
            <pc:docMk/>
            <pc:sldMk cId="3765199198" sldId="257"/>
            <ac:spMk id="5" creationId="{02A2ED24-AC4A-A795-739C-8EBCF231CE37}"/>
          </ac:spMkLst>
        </pc:spChg>
        <pc:spChg chg="add mod">
          <ac:chgData name="shivangi mishra" userId="a5f7a37dd23a5b77" providerId="LiveId" clId="{ADE79641-7851-4550-83B1-E45BBDAEC05D}" dt="2022-06-07T10:50:59.396" v="386" actId="1076"/>
          <ac:spMkLst>
            <pc:docMk/>
            <pc:sldMk cId="3765199198" sldId="257"/>
            <ac:spMk id="7" creationId="{7F60D1B1-128B-6427-00F3-1F2F70A8CAB6}"/>
          </ac:spMkLst>
        </pc:spChg>
        <pc:spChg chg="mod">
          <ac:chgData name="shivangi mishra" userId="a5f7a37dd23a5b77" providerId="LiveId" clId="{ADE79641-7851-4550-83B1-E45BBDAEC05D}" dt="2022-06-05T04:15:49.018" v="38" actId="18245"/>
          <ac:spMkLst>
            <pc:docMk/>
            <pc:sldMk cId="3765199198" sldId="257"/>
            <ac:spMk id="8" creationId="{D10CF7A3-FC99-6888-33EF-A391090FC133}"/>
          </ac:spMkLst>
        </pc:spChg>
        <pc:spChg chg="mod">
          <ac:chgData name="shivangi mishra" userId="a5f7a37dd23a5b77" providerId="LiveId" clId="{ADE79641-7851-4550-83B1-E45BBDAEC05D}" dt="2022-06-05T04:15:49.018" v="38" actId="18245"/>
          <ac:spMkLst>
            <pc:docMk/>
            <pc:sldMk cId="3765199198" sldId="257"/>
            <ac:spMk id="9" creationId="{2F330C16-E359-E418-CAEA-4A78EA82878C}"/>
          </ac:spMkLst>
        </pc:spChg>
        <pc:spChg chg="add mod">
          <ac:chgData name="shivangi mishra" userId="a5f7a37dd23a5b77" providerId="LiveId" clId="{ADE79641-7851-4550-83B1-E45BBDAEC05D}" dt="2022-06-07T10:50:29.753" v="383" actId="14100"/>
          <ac:spMkLst>
            <pc:docMk/>
            <pc:sldMk cId="3765199198" sldId="257"/>
            <ac:spMk id="10" creationId="{AAB10C33-5BFD-1DFF-F00D-11CB6CA8E197}"/>
          </ac:spMkLst>
        </pc:spChg>
        <pc:spChg chg="mod">
          <ac:chgData name="shivangi mishra" userId="a5f7a37dd23a5b77" providerId="LiveId" clId="{ADE79641-7851-4550-83B1-E45BBDAEC05D}" dt="2022-06-05T04:15:49.018" v="38" actId="18245"/>
          <ac:spMkLst>
            <pc:docMk/>
            <pc:sldMk cId="3765199198" sldId="257"/>
            <ac:spMk id="10" creationId="{DE79FA5D-C88A-64BE-5569-727DF53B4BD2}"/>
          </ac:spMkLst>
        </pc:spChg>
        <pc:spChg chg="add mod">
          <ac:chgData name="shivangi mishra" userId="a5f7a37dd23a5b77" providerId="LiveId" clId="{ADE79641-7851-4550-83B1-E45BBDAEC05D}" dt="2022-06-07T10:49:45.325" v="377" actId="1076"/>
          <ac:spMkLst>
            <pc:docMk/>
            <pc:sldMk cId="3765199198" sldId="257"/>
            <ac:spMk id="11" creationId="{C55F1427-D475-2F08-BE5E-FFA751181BE5}"/>
          </ac:spMkLst>
        </pc:spChg>
        <pc:spChg chg="mod">
          <ac:chgData name="shivangi mishra" userId="a5f7a37dd23a5b77" providerId="LiveId" clId="{ADE79641-7851-4550-83B1-E45BBDAEC05D}" dt="2022-06-05T04:15:49.018" v="38" actId="18245"/>
          <ac:spMkLst>
            <pc:docMk/>
            <pc:sldMk cId="3765199198" sldId="257"/>
            <ac:spMk id="11" creationId="{F04C2C6F-9B93-7441-A429-20D9CA6D8CA9}"/>
          </ac:spMkLst>
        </pc:spChg>
        <pc:spChg chg="mod">
          <ac:chgData name="shivangi mishra" userId="a5f7a37dd23a5b77" providerId="LiveId" clId="{ADE79641-7851-4550-83B1-E45BBDAEC05D}" dt="2022-06-05T04:15:49.018" v="38" actId="18245"/>
          <ac:spMkLst>
            <pc:docMk/>
            <pc:sldMk cId="3765199198" sldId="257"/>
            <ac:spMk id="12" creationId="{61885E9F-9ADD-25F6-B92B-AFDB6DBBDA35}"/>
          </ac:spMkLst>
        </pc:spChg>
        <pc:spChg chg="mod">
          <ac:chgData name="shivangi mishra" userId="a5f7a37dd23a5b77" providerId="LiveId" clId="{ADE79641-7851-4550-83B1-E45BBDAEC05D}" dt="2022-06-05T04:15:49.018" v="38" actId="18245"/>
          <ac:spMkLst>
            <pc:docMk/>
            <pc:sldMk cId="3765199198" sldId="257"/>
            <ac:spMk id="13" creationId="{B3495895-C942-FB39-3A20-1A859A099DFA}"/>
          </ac:spMkLst>
        </pc:spChg>
        <pc:spChg chg="mod">
          <ac:chgData name="shivangi mishra" userId="a5f7a37dd23a5b77" providerId="LiveId" clId="{ADE79641-7851-4550-83B1-E45BBDAEC05D}" dt="2022-06-05T04:15:49.018" v="38" actId="18245"/>
          <ac:spMkLst>
            <pc:docMk/>
            <pc:sldMk cId="3765199198" sldId="257"/>
            <ac:spMk id="14" creationId="{F78DB80B-E1CE-4FB4-898B-21FF52C6B6C5}"/>
          </ac:spMkLst>
        </pc:spChg>
        <pc:spChg chg="mod">
          <ac:chgData name="shivangi mishra" userId="a5f7a37dd23a5b77" providerId="LiveId" clId="{ADE79641-7851-4550-83B1-E45BBDAEC05D}" dt="2022-06-05T04:15:49.018" v="38" actId="18245"/>
          <ac:spMkLst>
            <pc:docMk/>
            <pc:sldMk cId="3765199198" sldId="257"/>
            <ac:spMk id="15" creationId="{2004D46A-C24C-88D6-80BE-D345D9D4ECFA}"/>
          </ac:spMkLst>
        </pc:spChg>
        <pc:spChg chg="add mod">
          <ac:chgData name="shivangi mishra" userId="a5f7a37dd23a5b77" providerId="LiveId" clId="{ADE79641-7851-4550-83B1-E45BBDAEC05D}" dt="2022-06-07T10:50:44.219" v="385" actId="14100"/>
          <ac:spMkLst>
            <pc:docMk/>
            <pc:sldMk cId="3765199198" sldId="257"/>
            <ac:spMk id="16" creationId="{E20F17FA-CA7F-161A-404C-935CB53D3DC8}"/>
          </ac:spMkLst>
        </pc:spChg>
        <pc:spChg chg="mod">
          <ac:chgData name="shivangi mishra" userId="a5f7a37dd23a5b77" providerId="LiveId" clId="{ADE79641-7851-4550-83B1-E45BBDAEC05D}" dt="2022-06-05T04:15:49.018" v="38" actId="18245"/>
          <ac:spMkLst>
            <pc:docMk/>
            <pc:sldMk cId="3765199198" sldId="257"/>
            <ac:spMk id="16" creationId="{E4DD8DC9-3F31-1536-CEF5-2B555E3D04F7}"/>
          </ac:spMkLst>
        </pc:spChg>
        <pc:spChg chg="mod">
          <ac:chgData name="shivangi mishra" userId="a5f7a37dd23a5b77" providerId="LiveId" clId="{ADE79641-7851-4550-83B1-E45BBDAEC05D}" dt="2022-06-05T04:15:49.018" v="38" actId="18245"/>
          <ac:spMkLst>
            <pc:docMk/>
            <pc:sldMk cId="3765199198" sldId="257"/>
            <ac:spMk id="17" creationId="{9599DB09-B367-2C3B-8644-E36779A67065}"/>
          </ac:spMkLst>
        </pc:spChg>
        <pc:spChg chg="mod">
          <ac:chgData name="shivangi mishra" userId="a5f7a37dd23a5b77" providerId="LiveId" clId="{ADE79641-7851-4550-83B1-E45BBDAEC05D}" dt="2022-06-05T04:15:49.018" v="38" actId="18245"/>
          <ac:spMkLst>
            <pc:docMk/>
            <pc:sldMk cId="3765199198" sldId="257"/>
            <ac:spMk id="18" creationId="{1971E6E8-1A99-35AD-5711-7F658A5A3190}"/>
          </ac:spMkLst>
        </pc:spChg>
        <pc:spChg chg="mod">
          <ac:chgData name="shivangi mishra" userId="a5f7a37dd23a5b77" providerId="LiveId" clId="{ADE79641-7851-4550-83B1-E45BBDAEC05D}" dt="2022-06-05T04:15:49.018" v="38" actId="18245"/>
          <ac:spMkLst>
            <pc:docMk/>
            <pc:sldMk cId="3765199198" sldId="257"/>
            <ac:spMk id="19" creationId="{C9B94BC6-08CD-B417-A06C-DC076B7A8BEA}"/>
          </ac:spMkLst>
        </pc:spChg>
        <pc:spChg chg="mod">
          <ac:chgData name="shivangi mishra" userId="a5f7a37dd23a5b77" providerId="LiveId" clId="{ADE79641-7851-4550-83B1-E45BBDAEC05D}" dt="2022-06-05T04:15:49.018" v="38" actId="18245"/>
          <ac:spMkLst>
            <pc:docMk/>
            <pc:sldMk cId="3765199198" sldId="257"/>
            <ac:spMk id="20" creationId="{ED79FF99-AF49-E917-439E-F8CD29597B62}"/>
          </ac:spMkLst>
        </pc:spChg>
        <pc:spChg chg="mod">
          <ac:chgData name="shivangi mishra" userId="a5f7a37dd23a5b77" providerId="LiveId" clId="{ADE79641-7851-4550-83B1-E45BBDAEC05D}" dt="2022-06-05T04:15:03.367" v="33" actId="18245"/>
          <ac:spMkLst>
            <pc:docMk/>
            <pc:sldMk cId="3765199198" sldId="257"/>
            <ac:spMk id="21" creationId="{488A347F-52F7-5A9F-0C16-931D178E965C}"/>
          </ac:spMkLst>
        </pc:spChg>
        <pc:spChg chg="add del mod">
          <ac:chgData name="shivangi mishra" userId="a5f7a37dd23a5b77" providerId="LiveId" clId="{ADE79641-7851-4550-83B1-E45BBDAEC05D}" dt="2022-06-05T04:17:47.064" v="59" actId="11529"/>
          <ac:spMkLst>
            <pc:docMk/>
            <pc:sldMk cId="3765199198" sldId="257"/>
            <ac:spMk id="23" creationId="{B47D7E42-BB8F-9C03-2436-978FA7CE7A9F}"/>
          </ac:spMkLst>
        </pc:spChg>
        <pc:spChg chg="mod">
          <ac:chgData name="shivangi mishra" userId="a5f7a37dd23a5b77" providerId="LiveId" clId="{ADE79641-7851-4550-83B1-E45BBDAEC05D}" dt="2022-06-07T10:52:38.959" v="390" actId="207"/>
          <ac:spMkLst>
            <pc:docMk/>
            <pc:sldMk cId="3765199198" sldId="257"/>
            <ac:spMk id="25" creationId="{7671E4C6-6776-702D-675F-0477A66D3503}"/>
          </ac:spMkLst>
        </pc:spChg>
        <pc:spChg chg="mod">
          <ac:chgData name="shivangi mishra" userId="a5f7a37dd23a5b77" providerId="LiveId" clId="{ADE79641-7851-4550-83B1-E45BBDAEC05D}" dt="2022-06-07T10:52:38.959" v="390" actId="207"/>
          <ac:spMkLst>
            <pc:docMk/>
            <pc:sldMk cId="3765199198" sldId="257"/>
            <ac:spMk id="26" creationId="{EE658BA5-53D6-6DBE-E4C4-D046877F095A}"/>
          </ac:spMkLst>
        </pc:spChg>
        <pc:spChg chg="mod">
          <ac:chgData name="shivangi mishra" userId="a5f7a37dd23a5b77" providerId="LiveId" clId="{ADE79641-7851-4550-83B1-E45BBDAEC05D}" dt="2022-06-07T10:52:38.959" v="390" actId="207"/>
          <ac:spMkLst>
            <pc:docMk/>
            <pc:sldMk cId="3765199198" sldId="257"/>
            <ac:spMk id="27" creationId="{AB8982E3-D11F-C208-FEF8-3026A472F65A}"/>
          </ac:spMkLst>
        </pc:spChg>
        <pc:spChg chg="mod">
          <ac:chgData name="shivangi mishra" userId="a5f7a37dd23a5b77" providerId="LiveId" clId="{ADE79641-7851-4550-83B1-E45BBDAEC05D}" dt="2022-06-07T10:52:38.959" v="390" actId="207"/>
          <ac:spMkLst>
            <pc:docMk/>
            <pc:sldMk cId="3765199198" sldId="257"/>
            <ac:spMk id="28" creationId="{C15D9B3A-9B1A-FA97-6A5C-5355239F27F9}"/>
          </ac:spMkLst>
        </pc:spChg>
        <pc:spChg chg="mod">
          <ac:chgData name="shivangi mishra" userId="a5f7a37dd23a5b77" providerId="LiveId" clId="{ADE79641-7851-4550-83B1-E45BBDAEC05D}" dt="2022-06-07T10:52:38.959" v="390" actId="207"/>
          <ac:spMkLst>
            <pc:docMk/>
            <pc:sldMk cId="3765199198" sldId="257"/>
            <ac:spMk id="29" creationId="{0D66C677-B303-DD11-BD22-ACF470D1E1C6}"/>
          </ac:spMkLst>
        </pc:spChg>
        <pc:spChg chg="mod">
          <ac:chgData name="shivangi mishra" userId="a5f7a37dd23a5b77" providerId="LiveId" clId="{ADE79641-7851-4550-83B1-E45BBDAEC05D}" dt="2022-06-07T10:52:38.959" v="390" actId="207"/>
          <ac:spMkLst>
            <pc:docMk/>
            <pc:sldMk cId="3765199198" sldId="257"/>
            <ac:spMk id="30" creationId="{A643810C-5E80-911E-A72D-3FB6CB299C7D}"/>
          </ac:spMkLst>
        </pc:spChg>
        <pc:spChg chg="mod">
          <ac:chgData name="shivangi mishra" userId="a5f7a37dd23a5b77" providerId="LiveId" clId="{ADE79641-7851-4550-83B1-E45BBDAEC05D}" dt="2022-06-07T10:52:38.959" v="390" actId="207"/>
          <ac:spMkLst>
            <pc:docMk/>
            <pc:sldMk cId="3765199198" sldId="257"/>
            <ac:spMk id="31" creationId="{71BDDA80-4268-F0E1-8B22-B213EE3EF276}"/>
          </ac:spMkLst>
        </pc:spChg>
        <pc:spChg chg="mod">
          <ac:chgData name="shivangi mishra" userId="a5f7a37dd23a5b77" providerId="LiveId" clId="{ADE79641-7851-4550-83B1-E45BBDAEC05D}" dt="2022-06-07T10:52:38.959" v="390" actId="207"/>
          <ac:spMkLst>
            <pc:docMk/>
            <pc:sldMk cId="3765199198" sldId="257"/>
            <ac:spMk id="32" creationId="{D7E2CAA6-62E4-C77A-F1BB-C020497AE580}"/>
          </ac:spMkLst>
        </pc:spChg>
        <pc:spChg chg="mod">
          <ac:chgData name="shivangi mishra" userId="a5f7a37dd23a5b77" providerId="LiveId" clId="{ADE79641-7851-4550-83B1-E45BBDAEC05D}" dt="2022-06-07T10:52:38.959" v="390" actId="207"/>
          <ac:spMkLst>
            <pc:docMk/>
            <pc:sldMk cId="3765199198" sldId="257"/>
            <ac:spMk id="33" creationId="{2DACCE67-04A1-4B34-2DBE-62DD38A082CC}"/>
          </ac:spMkLst>
        </pc:spChg>
        <pc:spChg chg="mod">
          <ac:chgData name="shivangi mishra" userId="a5f7a37dd23a5b77" providerId="LiveId" clId="{ADE79641-7851-4550-83B1-E45BBDAEC05D}" dt="2022-06-07T10:52:38.959" v="390" actId="207"/>
          <ac:spMkLst>
            <pc:docMk/>
            <pc:sldMk cId="3765199198" sldId="257"/>
            <ac:spMk id="34" creationId="{7670BF4E-3A80-A0C9-3152-5BEC1F097433}"/>
          </ac:spMkLst>
        </pc:spChg>
        <pc:spChg chg="mod">
          <ac:chgData name="shivangi mishra" userId="a5f7a37dd23a5b77" providerId="LiveId" clId="{ADE79641-7851-4550-83B1-E45BBDAEC05D}" dt="2022-06-07T10:52:38.959" v="390" actId="207"/>
          <ac:spMkLst>
            <pc:docMk/>
            <pc:sldMk cId="3765199198" sldId="257"/>
            <ac:spMk id="35" creationId="{4B62AF73-B874-7C56-B27C-6DFCD4129ECF}"/>
          </ac:spMkLst>
        </pc:spChg>
        <pc:spChg chg="mod">
          <ac:chgData name="shivangi mishra" userId="a5f7a37dd23a5b77" providerId="LiveId" clId="{ADE79641-7851-4550-83B1-E45BBDAEC05D}" dt="2022-06-07T10:52:38.959" v="390" actId="207"/>
          <ac:spMkLst>
            <pc:docMk/>
            <pc:sldMk cId="3765199198" sldId="257"/>
            <ac:spMk id="36" creationId="{182FF676-C561-45FB-8B0A-FF77A83C9A2B}"/>
          </ac:spMkLst>
        </pc:spChg>
        <pc:spChg chg="mod">
          <ac:chgData name="shivangi mishra" userId="a5f7a37dd23a5b77" providerId="LiveId" clId="{ADE79641-7851-4550-83B1-E45BBDAEC05D}" dt="2022-06-07T10:52:38.959" v="390" actId="207"/>
          <ac:spMkLst>
            <pc:docMk/>
            <pc:sldMk cId="3765199198" sldId="257"/>
            <ac:spMk id="37" creationId="{D5F98BEA-3F93-912B-A9CD-1E3D9F03EC2A}"/>
          </ac:spMkLst>
        </pc:spChg>
        <pc:spChg chg="mod">
          <ac:chgData name="shivangi mishra" userId="a5f7a37dd23a5b77" providerId="LiveId" clId="{ADE79641-7851-4550-83B1-E45BBDAEC05D}" dt="2022-06-07T10:52:38.959" v="390" actId="207"/>
          <ac:spMkLst>
            <pc:docMk/>
            <pc:sldMk cId="3765199198" sldId="257"/>
            <ac:spMk id="38" creationId="{2634AB71-CA29-A87E-FCED-47D8433C1FD9}"/>
          </ac:spMkLst>
        </pc:spChg>
        <pc:spChg chg="add del mod">
          <ac:chgData name="shivangi mishra" userId="a5f7a37dd23a5b77" providerId="LiveId" clId="{ADE79641-7851-4550-83B1-E45BBDAEC05D}" dt="2022-06-05T04:42:35.605" v="68" actId="12084"/>
          <ac:spMkLst>
            <pc:docMk/>
            <pc:sldMk cId="3765199198" sldId="257"/>
            <ac:spMk id="39" creationId="{3CE7FA5B-6103-FABA-CEBB-FC7DC3BEC8F1}"/>
          </ac:spMkLst>
        </pc:spChg>
        <pc:spChg chg="add del mod">
          <ac:chgData name="shivangi mishra" userId="a5f7a37dd23a5b77" providerId="LiveId" clId="{ADE79641-7851-4550-83B1-E45BBDAEC05D}" dt="2022-06-05T04:48:10.281" v="182" actId="12084"/>
          <ac:spMkLst>
            <pc:docMk/>
            <pc:sldMk cId="3765199198" sldId="257"/>
            <ac:spMk id="41" creationId="{FC663FA9-DD68-4557-79CA-8736F534A7E3}"/>
          </ac:spMkLst>
        </pc:spChg>
        <pc:spChg chg="add del mod">
          <ac:chgData name="shivangi mishra" userId="a5f7a37dd23a5b77" providerId="LiveId" clId="{ADE79641-7851-4550-83B1-E45BBDAEC05D}" dt="2022-06-05T05:08:20.672" v="229"/>
          <ac:spMkLst>
            <pc:docMk/>
            <pc:sldMk cId="3765199198" sldId="257"/>
            <ac:spMk id="43" creationId="{82F70379-17C3-6552-7234-BC6F225A5FC0}"/>
          </ac:spMkLst>
        </pc:spChg>
        <pc:spChg chg="add del mod">
          <ac:chgData name="shivangi mishra" userId="a5f7a37dd23a5b77" providerId="LiveId" clId="{ADE79641-7851-4550-83B1-E45BBDAEC05D}" dt="2022-06-07T10:34:49.932" v="253" actId="478"/>
          <ac:spMkLst>
            <pc:docMk/>
            <pc:sldMk cId="3765199198" sldId="257"/>
            <ac:spMk id="46" creationId="{313015CD-27FD-1D3D-45EA-8AD13A08F04A}"/>
          </ac:spMkLst>
        </pc:spChg>
        <pc:grpChg chg="mod">
          <ac:chgData name="shivangi mishra" userId="a5f7a37dd23a5b77" providerId="LiveId" clId="{ADE79641-7851-4550-83B1-E45BBDAEC05D}" dt="2022-06-05T04:15:49.018" v="38" actId="18245"/>
          <ac:grpSpMkLst>
            <pc:docMk/>
            <pc:sldMk cId="3765199198" sldId="257"/>
            <ac:grpSpMk id="7" creationId="{FA790315-DBF4-C3E1-90BA-9E613332C066}"/>
          </ac:grpSpMkLst>
        </pc:grpChg>
        <pc:grpChg chg="mod">
          <ac:chgData name="shivangi mishra" userId="a5f7a37dd23a5b77" providerId="LiveId" clId="{ADE79641-7851-4550-83B1-E45BBDAEC05D}" dt="2022-06-07T10:52:42.358" v="391" actId="14100"/>
          <ac:grpSpMkLst>
            <pc:docMk/>
            <pc:sldMk cId="3765199198" sldId="257"/>
            <ac:grpSpMk id="24" creationId="{B3AA5B9C-6BC9-16B4-4DE9-7AD94D63D78B}"/>
          </ac:grpSpMkLst>
        </pc:grpChg>
        <pc:graphicFrameChg chg="add del mod">
          <ac:chgData name="shivangi mishra" userId="a5f7a37dd23a5b77" providerId="LiveId" clId="{ADE79641-7851-4550-83B1-E45BBDAEC05D}" dt="2022-06-05T04:17:57.036" v="60" actId="18245"/>
          <ac:graphicFrameMkLst>
            <pc:docMk/>
            <pc:sldMk cId="3765199198" sldId="257"/>
            <ac:graphicFrameMk id="6" creationId="{910A6850-945F-7439-EBBC-C0638B9E7F40}"/>
          </ac:graphicFrameMkLst>
        </pc:graphicFrameChg>
        <pc:graphicFrameChg chg="add del modGraphic">
          <ac:chgData name="shivangi mishra" userId="a5f7a37dd23a5b77" providerId="LiveId" clId="{ADE79641-7851-4550-83B1-E45BBDAEC05D}" dt="2022-06-05T04:15:47.606" v="37" actId="1032"/>
          <ac:graphicFrameMkLst>
            <pc:docMk/>
            <pc:sldMk cId="3765199198" sldId="257"/>
            <ac:graphicFrameMk id="22" creationId="{DD016954-3561-1970-6CFB-755399D9C87A}"/>
          </ac:graphicFrameMkLst>
        </pc:graphicFrameChg>
        <pc:graphicFrameChg chg="add del mod">
          <ac:chgData name="shivangi mishra" userId="a5f7a37dd23a5b77" providerId="LiveId" clId="{ADE79641-7851-4550-83B1-E45BBDAEC05D}" dt="2022-06-05T04:45:54.189" v="80" actId="478"/>
          <ac:graphicFrameMkLst>
            <pc:docMk/>
            <pc:sldMk cId="3765199198" sldId="257"/>
            <ac:graphicFrameMk id="40" creationId="{22FD3492-6791-7465-2C94-A9322298B16B}"/>
          </ac:graphicFrameMkLst>
        </pc:graphicFrameChg>
        <pc:graphicFrameChg chg="add del mod">
          <ac:chgData name="shivangi mishra" userId="a5f7a37dd23a5b77" providerId="LiveId" clId="{ADE79641-7851-4550-83B1-E45BBDAEC05D}" dt="2022-06-05T04:52:19.163" v="201" actId="478"/>
          <ac:graphicFrameMkLst>
            <pc:docMk/>
            <pc:sldMk cId="3765199198" sldId="257"/>
            <ac:graphicFrameMk id="42" creationId="{B28582D5-A936-B2FE-0845-176C03748ED0}"/>
          </ac:graphicFrameMkLst>
        </pc:graphicFrameChg>
        <pc:picChg chg="add del mod">
          <ac:chgData name="shivangi mishra" userId="a5f7a37dd23a5b77" providerId="LiveId" clId="{ADE79641-7851-4550-83B1-E45BBDAEC05D}" dt="2022-06-07T10:34:44.255" v="249" actId="478"/>
          <ac:picMkLst>
            <pc:docMk/>
            <pc:sldMk cId="3765199198" sldId="257"/>
            <ac:picMk id="45" creationId="{61D0FB66-8B5A-3E7E-F0D2-DDDC99A178D8}"/>
          </ac:picMkLst>
        </pc:picChg>
        <pc:cxnChg chg="add del mod">
          <ac:chgData name="shivangi mishra" userId="a5f7a37dd23a5b77" providerId="LiveId" clId="{ADE79641-7851-4550-83B1-E45BBDAEC05D}" dt="2022-06-07T10:43:50.363" v="314" actId="478"/>
          <ac:cxnSpMkLst>
            <pc:docMk/>
            <pc:sldMk cId="3765199198" sldId="257"/>
            <ac:cxnSpMk id="6" creationId="{F21A48ED-E341-D38F-488D-B133FBDE7B3F}"/>
          </ac:cxnSpMkLst>
        </pc:cxnChg>
        <pc:cxnChg chg="add mod">
          <ac:chgData name="shivangi mishra" userId="a5f7a37dd23a5b77" providerId="LiveId" clId="{ADE79641-7851-4550-83B1-E45BBDAEC05D}" dt="2022-06-07T10:49:15.286" v="374" actId="1076"/>
          <ac:cxnSpMkLst>
            <pc:docMk/>
            <pc:sldMk cId="3765199198" sldId="257"/>
            <ac:cxnSpMk id="9" creationId="{8603D1F1-810D-E184-DDD6-9B9C2CBF4DF9}"/>
          </ac:cxnSpMkLst>
        </pc:cxnChg>
        <pc:cxnChg chg="add del">
          <ac:chgData name="shivangi mishra" userId="a5f7a37dd23a5b77" providerId="LiveId" clId="{ADE79641-7851-4550-83B1-E45BBDAEC05D}" dt="2022-06-07T10:45:50.023" v="350" actId="11529"/>
          <ac:cxnSpMkLst>
            <pc:docMk/>
            <pc:sldMk cId="3765199198" sldId="257"/>
            <ac:cxnSpMk id="13" creationId="{6FEC9986-2B2B-037B-D1B1-95C82AFA019D}"/>
          </ac:cxnSpMkLst>
        </pc:cxnChg>
        <pc:cxnChg chg="add mod">
          <ac:chgData name="shivangi mishra" userId="a5f7a37dd23a5b77" providerId="LiveId" clId="{ADE79641-7851-4550-83B1-E45BBDAEC05D}" dt="2022-06-07T10:49:55.673" v="379" actId="1076"/>
          <ac:cxnSpMkLst>
            <pc:docMk/>
            <pc:sldMk cId="3765199198" sldId="257"/>
            <ac:cxnSpMk id="15" creationId="{6ED082A9-6EE1-2F54-56ED-3C89DF7BF2F1}"/>
          </ac:cxnSpMkLst>
        </pc:cxn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Dell\OneDrive\Desktop\Shivangi%20excel%20poster.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[Shivangi excel poster.xlsx]Sheet2!PivotTable5</c:name>
    <c:fmtId val="8"/>
  </c:pivotSource>
  <c:chart>
    <c:autoTitleDeleted val="1"/>
    <c:pivotFmts>
      <c:pivotFmt>
        <c:idx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9525">
              <a:solidFill>
                <a:schemeClr val="accent1"/>
              </a:solidFill>
              <a:round/>
            </a:ln>
            <a:effectLst>
              <a:outerShdw blurRad="57150" dist="19050" dir="5400000" algn="ctr" rotWithShape="0">
                <a:srgbClr val="000000">
                  <a:alpha val="63000"/>
                </a:srgbClr>
              </a:outerShdw>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Sheet2!$B$3</c:f>
              <c:strCache>
                <c:ptCount val="1"/>
                <c:pt idx="0">
                  <c:v>Total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lt1">
                          <a:lumMod val="95000"/>
                          <a:alpha val="54000"/>
                        </a:schemeClr>
                      </a:solidFill>
                    </a:ln>
                    <a:effectLst/>
                  </c:spPr>
                </c15:leaderLines>
              </c:ext>
            </c:extLst>
          </c:dLbls>
          <c:cat>
            <c:strRef>
              <c:f>Sheet2!$A$4:$A$6</c:f>
              <c:strCache>
                <c:ptCount val="3"/>
                <c:pt idx="0">
                  <c:v>Fail</c:v>
                </c:pt>
                <c:pt idx="1">
                  <c:v>Pass</c:v>
                </c:pt>
                <c:pt idx="2">
                  <c:v>Query</c:v>
                </c:pt>
              </c:strCache>
            </c:strRef>
          </c:cat>
          <c:val>
            <c:numRef>
              <c:f>Sheet2!$B$4:$B$6</c:f>
              <c:numCache>
                <c:formatCode>0.00%</c:formatCode>
                <c:ptCount val="3"/>
                <c:pt idx="0">
                  <c:v>0.18181818181818182</c:v>
                </c:pt>
                <c:pt idx="1">
                  <c:v>0.36363636363636365</c:v>
                </c:pt>
                <c:pt idx="2">
                  <c:v>0.45454545454545453</c:v>
                </c:pt>
              </c:numCache>
            </c:numRef>
          </c:val>
          <c:extLst>
            <c:ext xmlns:c16="http://schemas.microsoft.com/office/drawing/2014/chart" uri="{C3380CC4-5D6E-409C-BE32-E72D297353CC}">
              <c16:uniqueId val="{00000000-AB26-4DE7-9338-FF6163CE6FEA}"/>
            </c:ext>
          </c:extLst>
        </c:ser>
        <c:dLbls>
          <c:dLblPos val="outEnd"/>
          <c:showLegendKey val="0"/>
          <c:showVal val="1"/>
          <c:showCatName val="0"/>
          <c:showSerName val="0"/>
          <c:showPercent val="0"/>
          <c:showBubbleSize val="0"/>
        </c:dLbls>
        <c:gapWidth val="100"/>
        <c:overlap val="-24"/>
        <c:axId val="1371289680"/>
        <c:axId val="1371287504"/>
      </c:barChart>
      <c:catAx>
        <c:axId val="1371289680"/>
        <c:scaling>
          <c:orientation val="minMax"/>
        </c:scaling>
        <c:delete val="0"/>
        <c:axPos val="b"/>
        <c:title>
          <c:tx>
            <c:rich>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DA</a:t>
                </a:r>
                <a:r>
                  <a:rPr lang="en-IN" baseline="0"/>
                  <a:t> StATUS</a:t>
                </a:r>
                <a:endParaRPr lang="en-IN"/>
              </a:p>
            </c:rich>
          </c:tx>
          <c:overlay val="0"/>
          <c:spPr>
            <a:noFill/>
            <a:ln>
              <a:noFill/>
            </a:ln>
            <a:effectLst/>
          </c:spPr>
          <c:txPr>
            <a:bodyPr rot="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371287504"/>
        <c:crosses val="autoZero"/>
        <c:auto val="1"/>
        <c:lblAlgn val="ctr"/>
        <c:lblOffset val="100"/>
        <c:noMultiLvlLbl val="0"/>
      </c:catAx>
      <c:valAx>
        <c:axId val="137128750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r>
                  <a:rPr lang="en-IN"/>
                  <a:t>%</a:t>
                </a:r>
                <a:r>
                  <a:rPr lang="en-IN" baseline="0"/>
                  <a:t> of Count of ULBs</a:t>
                </a:r>
                <a:r>
                  <a:rPr lang="en-IN"/>
                  <a:t> </a:t>
                </a:r>
              </a:p>
            </c:rich>
          </c:tx>
          <c:overlay val="0"/>
          <c:spPr>
            <a:noFill/>
            <a:ln>
              <a:noFill/>
            </a:ln>
            <a:effectLst/>
          </c:spPr>
          <c:txPr>
            <a:bodyPr rot="-5400000" spcFirstLastPara="1" vertOverflow="ellipsis" vert="horz" wrap="square" anchor="ctr" anchorCtr="1"/>
            <a:lstStyle/>
            <a:p>
              <a:pPr>
                <a:defRPr sz="900" b="1" i="0" u="none" strike="noStrike" kern="1200" cap="all" baseline="0">
                  <a:solidFill>
                    <a:schemeClr val="lt1">
                      <a:lumMod val="85000"/>
                    </a:schemeClr>
                  </a:solidFill>
                  <a:latin typeface="+mn-lt"/>
                  <a:ea typeface="+mn-ea"/>
                  <a:cs typeface="+mn-cs"/>
                </a:defRPr>
              </a:pPr>
              <a:endParaRPr lang="en-US"/>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crossAx val="13712896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D22F7D-C05B-4B97-90E3-C0A5F48176D9}" type="doc">
      <dgm:prSet loTypeId="urn:microsoft.com/office/officeart/2005/8/layout/matrix1" loCatId="matrix" qsTypeId="urn:microsoft.com/office/officeart/2005/8/quickstyle/simple1" qsCatId="simple" csTypeId="urn:microsoft.com/office/officeart/2005/8/colors/accent3_2" csCatId="accent3" phldr="1"/>
      <dgm:spPr/>
      <dgm:t>
        <a:bodyPr/>
        <a:lstStyle/>
        <a:p>
          <a:endParaRPr lang="en-IN"/>
        </a:p>
      </dgm:t>
    </dgm:pt>
    <dgm:pt modelId="{022F4174-7156-4DAC-911D-2B04B8F6B3C2}">
      <dgm:prSet/>
      <dgm:spPr/>
      <dgm:t>
        <a:bodyPr/>
        <a:lstStyle/>
        <a:p>
          <a:pPr rtl="0"/>
          <a:r>
            <a:rPr lang="en-US" b="1" dirty="0">
              <a:latin typeface="Times New Roman" panose="02020603050405020304" pitchFamily="18" charset="0"/>
              <a:cs typeface="Times New Roman" panose="02020603050405020304" pitchFamily="18" charset="0"/>
            </a:rPr>
            <a:t>SWOT ANALYSIS:</a:t>
          </a:r>
          <a:endParaRPr lang="en-IN" b="1" dirty="0">
            <a:latin typeface="Times New Roman" panose="02020603050405020304" pitchFamily="18" charset="0"/>
            <a:cs typeface="Times New Roman" panose="02020603050405020304" pitchFamily="18" charset="0"/>
          </a:endParaRPr>
        </a:p>
      </dgm:t>
    </dgm:pt>
    <dgm:pt modelId="{83E7EC50-EC97-4B47-BA6A-D812646ABA7C}" type="parTrans" cxnId="{96F71547-DCD5-4CA0-BE92-C36EACACE8AF}">
      <dgm:prSet/>
      <dgm:spPr/>
      <dgm:t>
        <a:bodyPr/>
        <a:lstStyle/>
        <a:p>
          <a:endParaRPr lang="en-IN"/>
        </a:p>
      </dgm:t>
    </dgm:pt>
    <dgm:pt modelId="{C8FBA03A-9D3D-4BBD-9C47-69F195C8AD61}" type="sibTrans" cxnId="{96F71547-DCD5-4CA0-BE92-C36EACACE8AF}">
      <dgm:prSet/>
      <dgm:spPr/>
      <dgm:t>
        <a:bodyPr/>
        <a:lstStyle/>
        <a:p>
          <a:endParaRPr lang="en-IN"/>
        </a:p>
      </dgm:t>
    </dgm:pt>
    <dgm:pt modelId="{5ACF0BA4-3DB6-41E3-AA43-29BBE9389EC8}">
      <dgm:prSet/>
      <dgm:spPr/>
      <dgm:t>
        <a:bodyPr/>
        <a:lstStyle/>
        <a:p>
          <a:endParaRPr lang="en-IN"/>
        </a:p>
      </dgm:t>
    </dgm:pt>
    <dgm:pt modelId="{741C463C-2BCF-48E9-9D01-8BC899B6E090}" type="parTrans" cxnId="{B5881AD4-D9BD-4A32-9ABE-B30015066971}">
      <dgm:prSet/>
      <dgm:spPr/>
      <dgm:t>
        <a:bodyPr/>
        <a:lstStyle/>
        <a:p>
          <a:endParaRPr lang="en-IN"/>
        </a:p>
      </dgm:t>
    </dgm:pt>
    <dgm:pt modelId="{872F325A-8503-4EF3-8D6C-89BC9B7BF826}" type="sibTrans" cxnId="{B5881AD4-D9BD-4A32-9ABE-B30015066971}">
      <dgm:prSet/>
      <dgm:spPr/>
      <dgm:t>
        <a:bodyPr/>
        <a:lstStyle/>
        <a:p>
          <a:endParaRPr lang="en-IN"/>
        </a:p>
      </dgm:t>
    </dgm:pt>
    <dgm:pt modelId="{36193C78-EB9A-4315-9E01-0D13EE2C5580}">
      <dgm:prSet/>
      <dgm:spPr/>
      <dgm:t>
        <a:bodyPr/>
        <a:lstStyle/>
        <a:p>
          <a:endParaRPr lang="en-IN"/>
        </a:p>
      </dgm:t>
    </dgm:pt>
    <dgm:pt modelId="{27578411-DF21-45E2-8464-5E720595B0B9}" type="parTrans" cxnId="{B7C5C96D-C359-4DA3-82FC-D355481D7FA1}">
      <dgm:prSet/>
      <dgm:spPr/>
      <dgm:t>
        <a:bodyPr/>
        <a:lstStyle/>
        <a:p>
          <a:endParaRPr lang="en-IN"/>
        </a:p>
      </dgm:t>
    </dgm:pt>
    <dgm:pt modelId="{AFC48844-3259-4EEC-9ADA-6D7A5CD03641}" type="sibTrans" cxnId="{B7C5C96D-C359-4DA3-82FC-D355481D7FA1}">
      <dgm:prSet/>
      <dgm:spPr/>
      <dgm:t>
        <a:bodyPr/>
        <a:lstStyle/>
        <a:p>
          <a:endParaRPr lang="en-IN"/>
        </a:p>
      </dgm:t>
    </dgm:pt>
    <dgm:pt modelId="{72D63AF2-4016-4FB9-BF67-372FC8547BD4}">
      <dgm:prSet/>
      <dgm:spPr/>
      <dgm:t>
        <a:bodyPr/>
        <a:lstStyle/>
        <a:p>
          <a:endParaRPr lang="en-IN"/>
        </a:p>
      </dgm:t>
    </dgm:pt>
    <dgm:pt modelId="{C461FEF6-3679-4838-8164-082737017CDD}" type="parTrans" cxnId="{DD1EC9B3-1063-4B6B-A27D-7F877AF6C0B2}">
      <dgm:prSet/>
      <dgm:spPr/>
      <dgm:t>
        <a:bodyPr/>
        <a:lstStyle/>
        <a:p>
          <a:endParaRPr lang="en-IN"/>
        </a:p>
      </dgm:t>
    </dgm:pt>
    <dgm:pt modelId="{B3992F0E-DD5B-4F97-86B2-1CAEF8023D83}" type="sibTrans" cxnId="{DD1EC9B3-1063-4B6B-A27D-7F877AF6C0B2}">
      <dgm:prSet/>
      <dgm:spPr/>
      <dgm:t>
        <a:bodyPr/>
        <a:lstStyle/>
        <a:p>
          <a:endParaRPr lang="en-IN"/>
        </a:p>
      </dgm:t>
    </dgm:pt>
    <dgm:pt modelId="{C4D47FF7-F4EF-4004-A681-1CCB45E63129}">
      <dgm:prSet/>
      <dgm:spPr/>
      <dgm:t>
        <a:bodyPr/>
        <a:lstStyle/>
        <a:p>
          <a:endParaRPr lang="en-IN"/>
        </a:p>
      </dgm:t>
    </dgm:pt>
    <dgm:pt modelId="{8C28C815-CB17-4DD3-BF95-76C1DF127B06}" type="parTrans" cxnId="{B68DFA64-99A4-4E03-BDD9-71D8D072898F}">
      <dgm:prSet/>
      <dgm:spPr/>
      <dgm:t>
        <a:bodyPr/>
        <a:lstStyle/>
        <a:p>
          <a:endParaRPr lang="en-IN"/>
        </a:p>
      </dgm:t>
    </dgm:pt>
    <dgm:pt modelId="{6101B8CD-B4A4-4F84-A8A0-35497913571B}" type="sibTrans" cxnId="{B68DFA64-99A4-4E03-BDD9-71D8D072898F}">
      <dgm:prSet/>
      <dgm:spPr/>
      <dgm:t>
        <a:bodyPr/>
        <a:lstStyle/>
        <a:p>
          <a:endParaRPr lang="en-IN"/>
        </a:p>
      </dgm:t>
    </dgm:pt>
    <dgm:pt modelId="{8D651CCB-97CF-4813-89AD-43DB5037589D}">
      <dgm:prSet/>
      <dgm:spPr/>
      <dgm:t>
        <a:bodyPr/>
        <a:lstStyle/>
        <a:p>
          <a:endParaRPr lang="en-IN"/>
        </a:p>
      </dgm:t>
    </dgm:pt>
    <dgm:pt modelId="{37213064-CA48-4C34-A539-56FA424F9C4D}" type="parTrans" cxnId="{359139DC-C926-46A2-93E8-3BECDA71E710}">
      <dgm:prSet/>
      <dgm:spPr/>
      <dgm:t>
        <a:bodyPr/>
        <a:lstStyle/>
        <a:p>
          <a:endParaRPr lang="en-IN"/>
        </a:p>
      </dgm:t>
    </dgm:pt>
    <dgm:pt modelId="{1F807988-A2AD-4386-898C-9D34C9A096F6}" type="sibTrans" cxnId="{359139DC-C926-46A2-93E8-3BECDA71E710}">
      <dgm:prSet/>
      <dgm:spPr/>
      <dgm:t>
        <a:bodyPr/>
        <a:lstStyle/>
        <a:p>
          <a:endParaRPr lang="en-IN"/>
        </a:p>
      </dgm:t>
    </dgm:pt>
    <dgm:pt modelId="{00832429-3643-4FDC-B55E-92626861A9E6}">
      <dgm:prSet custT="1"/>
      <dgm:spPr>
        <a:solidFill>
          <a:schemeClr val="accent4">
            <a:lumMod val="60000"/>
            <a:lumOff val="40000"/>
          </a:schemeClr>
        </a:solidFill>
      </dgm:spPr>
      <dgm:t>
        <a:bodyPr/>
        <a:lstStyle/>
        <a:p>
          <a:pPr rtl="0"/>
          <a:r>
            <a:rPr lang="en-US" sz="800" b="1" dirty="0">
              <a:solidFill>
                <a:schemeClr val="tx1">
                  <a:lumMod val="85000"/>
                  <a:lumOff val="15000"/>
                </a:schemeClr>
              </a:solidFill>
              <a:latin typeface="Times New Roman" panose="02020603050405020304" pitchFamily="18" charset="0"/>
              <a:cs typeface="Times New Roman" panose="02020603050405020304" pitchFamily="18" charset="0"/>
            </a:rPr>
            <a:t>Strengths: Human resource management and skill development of personnel are critical components of </a:t>
          </a:r>
          <a:r>
            <a:rPr lang="en-US" sz="800" b="1" dirty="0" err="1">
              <a:solidFill>
                <a:schemeClr val="tx1">
                  <a:lumMod val="85000"/>
                  <a:lumOff val="15000"/>
                </a:schemeClr>
              </a:solidFill>
              <a:latin typeface="Times New Roman" panose="02020603050405020304" pitchFamily="18" charset="0"/>
              <a:cs typeface="Times New Roman" panose="02020603050405020304" pitchFamily="18" charset="0"/>
            </a:rPr>
            <a:t>Iqvia's</a:t>
          </a:r>
          <a:r>
            <a:rPr lang="en-US" sz="800" b="1" dirty="0">
              <a:solidFill>
                <a:schemeClr val="tx1">
                  <a:lumMod val="85000"/>
                  <a:lumOff val="15000"/>
                </a:schemeClr>
              </a:solidFill>
              <a:latin typeface="Times New Roman" panose="02020603050405020304" pitchFamily="18" charset="0"/>
              <a:cs typeface="Times New Roman" panose="02020603050405020304" pitchFamily="18" charset="0"/>
            </a:rPr>
            <a:t> success in the Biotechnology and Drugs business.</a:t>
          </a:r>
        </a:p>
        <a:p>
          <a:pPr rtl="0"/>
          <a:r>
            <a:rPr lang="en-US" sz="800" b="1" dirty="0">
              <a:solidFill>
                <a:schemeClr val="tx1">
                  <a:lumMod val="85000"/>
                  <a:lumOff val="15000"/>
                </a:schemeClr>
              </a:solidFill>
              <a:latin typeface="Times New Roman" panose="02020603050405020304" pitchFamily="18" charset="0"/>
              <a:cs typeface="Times New Roman" panose="02020603050405020304" pitchFamily="18" charset="0"/>
            </a:rPr>
            <a:t>The program's construction of toilets resulted in a decrease in the number of women who were sexually assaulted</a:t>
          </a:r>
          <a:r>
            <a:rPr lang="en-US" sz="500" dirty="0"/>
            <a:t>.</a:t>
          </a:r>
          <a:endParaRPr lang="en-IN" sz="500" dirty="0"/>
        </a:p>
      </dgm:t>
    </dgm:pt>
    <dgm:pt modelId="{D5920ABC-36DF-4695-93B8-C167726F7999}" type="sibTrans" cxnId="{444EF428-858B-488C-8B8A-DB2784872A33}">
      <dgm:prSet/>
      <dgm:spPr/>
      <dgm:t>
        <a:bodyPr/>
        <a:lstStyle/>
        <a:p>
          <a:endParaRPr lang="en-IN"/>
        </a:p>
      </dgm:t>
    </dgm:pt>
    <dgm:pt modelId="{A1D36B50-BB5B-4DBC-8688-089B92054D31}" type="parTrans" cxnId="{444EF428-858B-488C-8B8A-DB2784872A33}">
      <dgm:prSet/>
      <dgm:spPr/>
      <dgm:t>
        <a:bodyPr/>
        <a:lstStyle/>
        <a:p>
          <a:endParaRPr lang="en-IN"/>
        </a:p>
      </dgm:t>
    </dgm:pt>
    <dgm:pt modelId="{09DDB6A1-12D9-4AA4-9C09-8AFA27A6EC39}">
      <dgm:prSet/>
      <dgm:spPr>
        <a:solidFill>
          <a:schemeClr val="accent2">
            <a:lumMod val="20000"/>
            <a:lumOff val="80000"/>
          </a:schemeClr>
        </a:solidFill>
      </dgm:spPr>
      <dgm:t>
        <a:bodyPr/>
        <a:lstStyle/>
        <a:p>
          <a:pPr rtl="0"/>
          <a:endParaRPr lang="en-IN" dirty="0"/>
        </a:p>
      </dgm:t>
    </dgm:pt>
    <dgm:pt modelId="{1F8D28AB-BDF9-478B-9FBA-A663FB2A9821}" type="parTrans" cxnId="{A3C0B967-5753-4971-AFEE-B58A44D7FF31}">
      <dgm:prSet/>
      <dgm:spPr/>
      <dgm:t>
        <a:bodyPr/>
        <a:lstStyle/>
        <a:p>
          <a:endParaRPr lang="en-IN"/>
        </a:p>
      </dgm:t>
    </dgm:pt>
    <dgm:pt modelId="{8BA1D664-5778-4926-9239-95E49F712268}" type="sibTrans" cxnId="{A3C0B967-5753-4971-AFEE-B58A44D7FF31}">
      <dgm:prSet/>
      <dgm:spPr/>
      <dgm:t>
        <a:bodyPr/>
        <a:lstStyle/>
        <a:p>
          <a:endParaRPr lang="en-IN"/>
        </a:p>
      </dgm:t>
    </dgm:pt>
    <dgm:pt modelId="{73D30A5A-207A-4C7D-85BA-CF1938D73BFA}">
      <dgm:prSet/>
      <dgm:spPr>
        <a:solidFill>
          <a:schemeClr val="accent2">
            <a:lumMod val="20000"/>
            <a:lumOff val="80000"/>
          </a:schemeClr>
        </a:solidFill>
      </dgm:spPr>
      <dgm:t>
        <a:bodyPr/>
        <a:lstStyle/>
        <a:p>
          <a:endParaRPr lang="en-IN"/>
        </a:p>
      </dgm:t>
    </dgm:pt>
    <dgm:pt modelId="{9556427F-A206-4980-B33B-CC0F0DEC7BBF}" type="parTrans" cxnId="{A2A5CE19-B2AD-4705-A402-708DDB86E6F0}">
      <dgm:prSet/>
      <dgm:spPr/>
      <dgm:t>
        <a:bodyPr/>
        <a:lstStyle/>
        <a:p>
          <a:endParaRPr lang="en-IN"/>
        </a:p>
      </dgm:t>
    </dgm:pt>
    <dgm:pt modelId="{3C82338D-286F-4ABE-A5BF-4588FB6A4C5E}" type="sibTrans" cxnId="{A2A5CE19-B2AD-4705-A402-708DDB86E6F0}">
      <dgm:prSet/>
      <dgm:spPr/>
      <dgm:t>
        <a:bodyPr/>
        <a:lstStyle/>
        <a:p>
          <a:endParaRPr lang="en-IN"/>
        </a:p>
      </dgm:t>
    </dgm:pt>
    <dgm:pt modelId="{8872BE1F-D722-45CF-9B48-CAA80202FCA0}">
      <dgm:prSet custT="1"/>
      <dgm:spPr>
        <a:solidFill>
          <a:schemeClr val="accent4">
            <a:lumMod val="60000"/>
            <a:lumOff val="40000"/>
          </a:schemeClr>
        </a:solidFill>
      </dgm:spPr>
      <dgm:t>
        <a:bodyPr/>
        <a:lstStyle/>
        <a:p>
          <a:pPr rtl="0"/>
          <a:r>
            <a:rPr lang="en-US" sz="900" b="1" dirty="0">
              <a:solidFill>
                <a:schemeClr val="tx1"/>
              </a:solidFill>
              <a:latin typeface="Times New Roman" panose="02020603050405020304" pitchFamily="18" charset="0"/>
              <a:cs typeface="Times New Roman" panose="02020603050405020304" pitchFamily="18" charset="0"/>
            </a:rPr>
            <a:t>Weakness: Low investments have been made in the customer network, and IQVIA should increase its investment in R&amp;D </a:t>
          </a:r>
          <a:r>
            <a:rPr lang="en-US" sz="900" b="1" dirty="0" err="1">
              <a:solidFill>
                <a:schemeClr val="tx1"/>
              </a:solidFill>
              <a:latin typeface="Times New Roman" panose="02020603050405020304" pitchFamily="18" charset="0"/>
              <a:cs typeface="Times New Roman" panose="02020603050405020304" pitchFamily="18" charset="0"/>
            </a:rPr>
            <a:t>initiatives.Physical</a:t>
          </a:r>
          <a:r>
            <a:rPr lang="en-US" sz="900" b="1" dirty="0">
              <a:solidFill>
                <a:schemeClr val="tx1"/>
              </a:solidFill>
              <a:latin typeface="Times New Roman" panose="02020603050405020304" pitchFamily="18" charset="0"/>
              <a:cs typeface="Times New Roman" panose="02020603050405020304" pitchFamily="18" charset="0"/>
            </a:rPr>
            <a:t> disability, sexual orientation, gender, and caste are among the barriers that have not been addressed</a:t>
          </a:r>
          <a:r>
            <a:rPr lang="en-US" sz="900" dirty="0">
              <a:solidFill>
                <a:schemeClr val="tx1"/>
              </a:solidFill>
              <a:latin typeface="Times New Roman" panose="02020603050405020304" pitchFamily="18" charset="0"/>
              <a:cs typeface="Times New Roman" panose="02020603050405020304" pitchFamily="18" charset="0"/>
            </a:rPr>
            <a:t>.</a:t>
          </a:r>
        </a:p>
      </dgm:t>
    </dgm:pt>
    <dgm:pt modelId="{6494C634-55AF-4E1A-A2CA-D94658B8237B}" type="parTrans" cxnId="{ADFEC7F3-246C-40E0-AA37-70A14CE4126A}">
      <dgm:prSet/>
      <dgm:spPr/>
      <dgm:t>
        <a:bodyPr/>
        <a:lstStyle/>
        <a:p>
          <a:endParaRPr lang="en-IN"/>
        </a:p>
      </dgm:t>
    </dgm:pt>
    <dgm:pt modelId="{7F926F38-893A-483B-8714-FB48FCDD704E}" type="sibTrans" cxnId="{ADFEC7F3-246C-40E0-AA37-70A14CE4126A}">
      <dgm:prSet/>
      <dgm:spPr/>
      <dgm:t>
        <a:bodyPr/>
        <a:lstStyle/>
        <a:p>
          <a:endParaRPr lang="en-IN"/>
        </a:p>
      </dgm:t>
    </dgm:pt>
    <dgm:pt modelId="{98F96BE7-02B4-4718-BA69-FCBAC667394E}">
      <dgm:prSet/>
      <dgm:spPr/>
      <dgm:t>
        <a:bodyPr/>
        <a:lstStyle/>
        <a:p>
          <a:endParaRPr lang="en-IN"/>
        </a:p>
      </dgm:t>
    </dgm:pt>
    <dgm:pt modelId="{64CC07BD-AD9E-494B-BEC3-E0044107418C}" type="parTrans" cxnId="{51E747E0-483C-4467-88F8-79B2DBC00FF2}">
      <dgm:prSet/>
      <dgm:spPr/>
      <dgm:t>
        <a:bodyPr/>
        <a:lstStyle/>
        <a:p>
          <a:endParaRPr lang="en-IN"/>
        </a:p>
      </dgm:t>
    </dgm:pt>
    <dgm:pt modelId="{2D9C0B58-32D5-4A44-A928-CF56A2B9E307}" type="sibTrans" cxnId="{51E747E0-483C-4467-88F8-79B2DBC00FF2}">
      <dgm:prSet/>
      <dgm:spPr/>
      <dgm:t>
        <a:bodyPr/>
        <a:lstStyle/>
        <a:p>
          <a:endParaRPr lang="en-IN"/>
        </a:p>
      </dgm:t>
    </dgm:pt>
    <dgm:pt modelId="{EB7519C9-5E8F-4AC5-B596-36BB0D1F948D}">
      <dgm:prSet/>
      <dgm:spPr/>
      <dgm:t>
        <a:bodyPr/>
        <a:lstStyle/>
        <a:p>
          <a:pPr rtl="0"/>
          <a:endParaRPr lang="en-IN" dirty="0"/>
        </a:p>
      </dgm:t>
    </dgm:pt>
    <dgm:pt modelId="{35D858E2-52DD-4441-8990-E6C0FD80F36A}" type="parTrans" cxnId="{36BCFA42-841F-4E75-B400-2CDC9E179779}">
      <dgm:prSet/>
      <dgm:spPr/>
      <dgm:t>
        <a:bodyPr/>
        <a:lstStyle/>
        <a:p>
          <a:endParaRPr lang="en-IN"/>
        </a:p>
      </dgm:t>
    </dgm:pt>
    <dgm:pt modelId="{5B92B25A-A546-4952-9D47-5D1FECEEAE1A}" type="sibTrans" cxnId="{36BCFA42-841F-4E75-B400-2CDC9E179779}">
      <dgm:prSet/>
      <dgm:spPr/>
      <dgm:t>
        <a:bodyPr/>
        <a:lstStyle/>
        <a:p>
          <a:endParaRPr lang="en-IN"/>
        </a:p>
      </dgm:t>
    </dgm:pt>
    <dgm:pt modelId="{B2556FDE-461A-4A77-A92D-F5F34B1A7D95}">
      <dgm:prSet custT="1"/>
      <dgm:spPr>
        <a:solidFill>
          <a:schemeClr val="accent2">
            <a:lumMod val="40000"/>
            <a:lumOff val="60000"/>
          </a:schemeClr>
        </a:solidFill>
      </dgm:spPr>
      <dgm:t>
        <a:bodyPr/>
        <a:lstStyle/>
        <a:p>
          <a:pPr rtl="0"/>
          <a:r>
            <a:rPr lang="en-US" sz="900" b="1" dirty="0">
              <a:solidFill>
                <a:schemeClr val="tx1"/>
              </a:solidFill>
              <a:latin typeface="Times New Roman" panose="02020603050405020304" pitchFamily="18" charset="0"/>
              <a:cs typeface="Times New Roman" panose="02020603050405020304" pitchFamily="18" charset="0"/>
            </a:rPr>
            <a:t>Opportunity : As the SBM portal was offered to interns like us, partnering with local players can create prospects for </a:t>
          </a:r>
          <a:r>
            <a:rPr lang="en-US" sz="900" b="1" dirty="0" err="1">
              <a:solidFill>
                <a:schemeClr val="tx1"/>
              </a:solidFill>
              <a:latin typeface="Times New Roman" panose="02020603050405020304" pitchFamily="18" charset="0"/>
              <a:cs typeface="Times New Roman" panose="02020603050405020304" pitchFamily="18" charset="0"/>
            </a:rPr>
            <a:t>Iqvia</a:t>
          </a:r>
          <a:r>
            <a:rPr lang="en-US" sz="900" b="1" dirty="0">
              <a:solidFill>
                <a:schemeClr val="tx1"/>
              </a:solidFill>
              <a:latin typeface="Times New Roman" panose="02020603050405020304" pitchFamily="18" charset="0"/>
              <a:cs typeface="Times New Roman" panose="02020603050405020304" pitchFamily="18" charset="0"/>
            </a:rPr>
            <a:t> to flourish in international markets</a:t>
          </a:r>
          <a:r>
            <a:rPr lang="en-US" sz="900" b="1" dirty="0">
              <a:solidFill>
                <a:schemeClr val="tx1"/>
              </a:solidFill>
            </a:rPr>
            <a:t>.</a:t>
          </a:r>
          <a:endParaRPr lang="en-IN" sz="900" b="1" dirty="0">
            <a:solidFill>
              <a:schemeClr val="tx1"/>
            </a:solidFill>
          </a:endParaRPr>
        </a:p>
      </dgm:t>
    </dgm:pt>
    <dgm:pt modelId="{FB558C27-F5C9-4EB5-93C3-8193280E5829}" type="parTrans" cxnId="{A4E8F55B-1841-4EB5-8C17-D7B60B4015F8}">
      <dgm:prSet/>
      <dgm:spPr/>
      <dgm:t>
        <a:bodyPr/>
        <a:lstStyle/>
        <a:p>
          <a:endParaRPr lang="en-IN"/>
        </a:p>
      </dgm:t>
    </dgm:pt>
    <dgm:pt modelId="{F044764D-79D3-4611-BB6A-BD56CC8807DE}" type="sibTrans" cxnId="{A4E8F55B-1841-4EB5-8C17-D7B60B4015F8}">
      <dgm:prSet/>
      <dgm:spPr/>
      <dgm:t>
        <a:bodyPr/>
        <a:lstStyle/>
        <a:p>
          <a:endParaRPr lang="en-IN"/>
        </a:p>
      </dgm:t>
    </dgm:pt>
    <dgm:pt modelId="{36C423EA-46E2-4D47-8158-188828CB586F}">
      <dgm:prSet custT="1"/>
      <dgm:spPr>
        <a:solidFill>
          <a:schemeClr val="accent2">
            <a:lumMod val="40000"/>
            <a:lumOff val="60000"/>
          </a:schemeClr>
        </a:solidFill>
      </dgm:spPr>
      <dgm:t>
        <a:bodyPr/>
        <a:lstStyle/>
        <a:p>
          <a:pPr rtl="0"/>
          <a:r>
            <a:rPr lang="en-US" sz="900" b="1" dirty="0">
              <a:solidFill>
                <a:schemeClr val="tx1"/>
              </a:solidFill>
              <a:latin typeface="Times New Roman" panose="02020603050405020304" pitchFamily="18" charset="0"/>
              <a:cs typeface="Times New Roman" panose="02020603050405020304" pitchFamily="18" charset="0"/>
            </a:rPr>
            <a:t>Threats: </a:t>
          </a:r>
          <a:r>
            <a:rPr lang="en-US" sz="900" b="1" dirty="0" err="1">
              <a:solidFill>
                <a:schemeClr val="tx1"/>
              </a:solidFill>
              <a:latin typeface="Times New Roman" panose="02020603050405020304" pitchFamily="18" charset="0"/>
              <a:cs typeface="Times New Roman" panose="02020603050405020304" pitchFamily="18" charset="0"/>
            </a:rPr>
            <a:t>Iqvia</a:t>
          </a:r>
          <a:r>
            <a:rPr lang="en-US" sz="900" b="1" dirty="0">
              <a:solidFill>
                <a:schemeClr val="tx1"/>
              </a:solidFill>
              <a:latin typeface="Times New Roman" panose="02020603050405020304" pitchFamily="18" charset="0"/>
              <a:cs typeface="Times New Roman" panose="02020603050405020304" pitchFamily="18" charset="0"/>
            </a:rPr>
            <a:t> risks losing its intellectual property rights by partnering with local businesses in the export market</a:t>
          </a:r>
          <a:r>
            <a:rPr lang="en-US" sz="900" b="1" dirty="0">
              <a:solidFill>
                <a:schemeClr val="tx1"/>
              </a:solidFill>
            </a:rPr>
            <a:t>.</a:t>
          </a:r>
        </a:p>
        <a:p>
          <a:pPr rtl="0"/>
          <a:endParaRPr lang="en-IN" sz="900" dirty="0">
            <a:solidFill>
              <a:schemeClr val="tx1"/>
            </a:solidFill>
          </a:endParaRPr>
        </a:p>
      </dgm:t>
    </dgm:pt>
    <dgm:pt modelId="{18DE104F-A8B6-4D02-A5FC-7CB605ABD848}" type="sibTrans" cxnId="{587BEA46-DDA0-4CB2-B3D1-52456DF86DE9}">
      <dgm:prSet/>
      <dgm:spPr/>
      <dgm:t>
        <a:bodyPr/>
        <a:lstStyle/>
        <a:p>
          <a:endParaRPr lang="en-IN"/>
        </a:p>
      </dgm:t>
    </dgm:pt>
    <dgm:pt modelId="{8D548F98-0A23-4CB7-83C8-756A768E844F}" type="parTrans" cxnId="{587BEA46-DDA0-4CB2-B3D1-52456DF86DE9}">
      <dgm:prSet/>
      <dgm:spPr/>
      <dgm:t>
        <a:bodyPr/>
        <a:lstStyle/>
        <a:p>
          <a:endParaRPr lang="en-IN"/>
        </a:p>
      </dgm:t>
    </dgm:pt>
    <dgm:pt modelId="{9E7E8019-76A9-4402-ACAE-8CB79EC5B33F}" type="pres">
      <dgm:prSet presAssocID="{03D22F7D-C05B-4B97-90E3-C0A5F48176D9}" presName="diagram" presStyleCnt="0">
        <dgm:presLayoutVars>
          <dgm:chMax val="1"/>
          <dgm:dir/>
          <dgm:animLvl val="ctr"/>
          <dgm:resizeHandles val="exact"/>
        </dgm:presLayoutVars>
      </dgm:prSet>
      <dgm:spPr/>
    </dgm:pt>
    <dgm:pt modelId="{6AC63309-54EA-4D44-B587-476667269829}" type="pres">
      <dgm:prSet presAssocID="{03D22F7D-C05B-4B97-90E3-C0A5F48176D9}" presName="matrix" presStyleCnt="0"/>
      <dgm:spPr/>
    </dgm:pt>
    <dgm:pt modelId="{AB37EC4F-ABBB-468E-86CC-AF92942456E6}" type="pres">
      <dgm:prSet presAssocID="{03D22F7D-C05B-4B97-90E3-C0A5F48176D9}" presName="tile1" presStyleLbl="node1" presStyleIdx="0" presStyleCnt="4" custScaleY="115047"/>
      <dgm:spPr/>
    </dgm:pt>
    <dgm:pt modelId="{3C7E1CE2-252D-4FA0-80F9-FFCE293018D0}" type="pres">
      <dgm:prSet presAssocID="{03D22F7D-C05B-4B97-90E3-C0A5F48176D9}" presName="tile1text" presStyleLbl="node1" presStyleIdx="0" presStyleCnt="4">
        <dgm:presLayoutVars>
          <dgm:chMax val="0"/>
          <dgm:chPref val="0"/>
          <dgm:bulletEnabled val="1"/>
        </dgm:presLayoutVars>
      </dgm:prSet>
      <dgm:spPr/>
    </dgm:pt>
    <dgm:pt modelId="{B2331614-EB6C-40BD-84C4-9B7DBBA8BB1B}" type="pres">
      <dgm:prSet presAssocID="{03D22F7D-C05B-4B97-90E3-C0A5F48176D9}" presName="tile2" presStyleLbl="node1" presStyleIdx="1" presStyleCnt="4" custLinFactX="26270" custLinFactNeighborX="100000" custLinFactNeighborY="-72925"/>
      <dgm:spPr/>
    </dgm:pt>
    <dgm:pt modelId="{04B5A6B7-224A-474A-B728-03BDD0455293}" type="pres">
      <dgm:prSet presAssocID="{03D22F7D-C05B-4B97-90E3-C0A5F48176D9}" presName="tile2text" presStyleLbl="node1" presStyleIdx="1" presStyleCnt="4">
        <dgm:presLayoutVars>
          <dgm:chMax val="0"/>
          <dgm:chPref val="0"/>
          <dgm:bulletEnabled val="1"/>
        </dgm:presLayoutVars>
      </dgm:prSet>
      <dgm:spPr/>
    </dgm:pt>
    <dgm:pt modelId="{B68FC8E3-D1DD-46D7-A6A4-1A7918871107}" type="pres">
      <dgm:prSet presAssocID="{03D22F7D-C05B-4B97-90E3-C0A5F48176D9}" presName="tile3" presStyleLbl="node1" presStyleIdx="2" presStyleCnt="4"/>
      <dgm:spPr/>
    </dgm:pt>
    <dgm:pt modelId="{4956F064-9F9F-4C03-A0E5-8FD1B568F017}" type="pres">
      <dgm:prSet presAssocID="{03D22F7D-C05B-4B97-90E3-C0A5F48176D9}" presName="tile3text" presStyleLbl="node1" presStyleIdx="2" presStyleCnt="4">
        <dgm:presLayoutVars>
          <dgm:chMax val="0"/>
          <dgm:chPref val="0"/>
          <dgm:bulletEnabled val="1"/>
        </dgm:presLayoutVars>
      </dgm:prSet>
      <dgm:spPr/>
    </dgm:pt>
    <dgm:pt modelId="{06F5044C-B529-4681-8B01-AD4313D8CCE1}" type="pres">
      <dgm:prSet presAssocID="{03D22F7D-C05B-4B97-90E3-C0A5F48176D9}" presName="tile4" presStyleLbl="node1" presStyleIdx="3" presStyleCnt="4" custLinFactNeighborX="-1696" custLinFactNeighborY="-4122"/>
      <dgm:spPr/>
    </dgm:pt>
    <dgm:pt modelId="{E2D43306-215C-4D84-A02C-B6CD45F78F5E}" type="pres">
      <dgm:prSet presAssocID="{03D22F7D-C05B-4B97-90E3-C0A5F48176D9}" presName="tile4text" presStyleLbl="node1" presStyleIdx="3" presStyleCnt="4">
        <dgm:presLayoutVars>
          <dgm:chMax val="0"/>
          <dgm:chPref val="0"/>
          <dgm:bulletEnabled val="1"/>
        </dgm:presLayoutVars>
      </dgm:prSet>
      <dgm:spPr/>
    </dgm:pt>
    <dgm:pt modelId="{837860B2-1B70-41AC-ABC5-7C0EA86F92A9}" type="pres">
      <dgm:prSet presAssocID="{03D22F7D-C05B-4B97-90E3-C0A5F48176D9}" presName="centerTile" presStyleLbl="fgShp" presStyleIdx="0" presStyleCnt="1" custScaleX="64388" custScaleY="87541" custLinFactNeighborX="-8090" custLinFactNeighborY="0">
        <dgm:presLayoutVars>
          <dgm:chMax val="0"/>
          <dgm:chPref val="0"/>
        </dgm:presLayoutVars>
      </dgm:prSet>
      <dgm:spPr/>
    </dgm:pt>
  </dgm:ptLst>
  <dgm:cxnLst>
    <dgm:cxn modelId="{A2A5CE19-B2AD-4705-A402-708DDB86E6F0}" srcId="{022F4174-7156-4DAC-911D-2B04B8F6B3C2}" destId="{73D30A5A-207A-4C7D-85BA-CF1938D73BFA}" srcOrd="7" destOrd="0" parTransId="{9556427F-A206-4980-B33B-CC0F0DEC7BBF}" sibTransId="{3C82338D-286F-4ABE-A5BF-4588FB6A4C5E}"/>
    <dgm:cxn modelId="{444EF428-858B-488C-8B8A-DB2784872A33}" srcId="{022F4174-7156-4DAC-911D-2B04B8F6B3C2}" destId="{00832429-3643-4FDC-B55E-92626861A9E6}" srcOrd="0" destOrd="0" parTransId="{A1D36B50-BB5B-4DBC-8688-089B92054D31}" sibTransId="{D5920ABC-36DF-4695-93B8-C167726F7999}"/>
    <dgm:cxn modelId="{EEB9BA2E-E0E5-496D-A5C3-DC5C04455007}" type="presOf" srcId="{B2556FDE-461A-4A77-A92D-F5F34B1A7D95}" destId="{4956F064-9F9F-4C03-A0E5-8FD1B568F017}" srcOrd="1" destOrd="0" presId="urn:microsoft.com/office/officeart/2005/8/layout/matrix1"/>
    <dgm:cxn modelId="{A4E8F55B-1841-4EB5-8C17-D7B60B4015F8}" srcId="{022F4174-7156-4DAC-911D-2B04B8F6B3C2}" destId="{B2556FDE-461A-4A77-A92D-F5F34B1A7D95}" srcOrd="2" destOrd="0" parTransId="{FB558C27-F5C9-4EB5-93C3-8193280E5829}" sibTransId="{F044764D-79D3-4611-BB6A-BD56CC8807DE}"/>
    <dgm:cxn modelId="{685B5D61-251B-4D5B-8FEE-34FAEB95CF04}" type="presOf" srcId="{B2556FDE-461A-4A77-A92D-F5F34B1A7D95}" destId="{B68FC8E3-D1DD-46D7-A6A4-1A7918871107}" srcOrd="0" destOrd="0" presId="urn:microsoft.com/office/officeart/2005/8/layout/matrix1"/>
    <dgm:cxn modelId="{36BCFA42-841F-4E75-B400-2CDC9E179779}" srcId="{022F4174-7156-4DAC-911D-2B04B8F6B3C2}" destId="{EB7519C9-5E8F-4AC5-B596-36BB0D1F948D}" srcOrd="6" destOrd="0" parTransId="{35D858E2-52DD-4441-8990-E6C0FD80F36A}" sibTransId="{5B92B25A-A546-4952-9D47-5D1FECEEAE1A}"/>
    <dgm:cxn modelId="{B68DFA64-99A4-4E03-BDD9-71D8D072898F}" srcId="{03D22F7D-C05B-4B97-90E3-C0A5F48176D9}" destId="{C4D47FF7-F4EF-4004-A681-1CCB45E63129}" srcOrd="4" destOrd="0" parTransId="{8C28C815-CB17-4DD3-BF95-76C1DF127B06}" sibTransId="{6101B8CD-B4A4-4F84-A8A0-35497913571B}"/>
    <dgm:cxn modelId="{587BEA46-DDA0-4CB2-B3D1-52456DF86DE9}" srcId="{022F4174-7156-4DAC-911D-2B04B8F6B3C2}" destId="{36C423EA-46E2-4D47-8158-188828CB586F}" srcOrd="1" destOrd="0" parTransId="{8D548F98-0A23-4CB7-83C8-756A768E844F}" sibTransId="{18DE104F-A8B6-4D02-A5FC-7CB605ABD848}"/>
    <dgm:cxn modelId="{96F71547-DCD5-4CA0-BE92-C36EACACE8AF}" srcId="{03D22F7D-C05B-4B97-90E3-C0A5F48176D9}" destId="{022F4174-7156-4DAC-911D-2B04B8F6B3C2}" srcOrd="0" destOrd="0" parTransId="{83E7EC50-EC97-4B47-BA6A-D812646ABA7C}" sibTransId="{C8FBA03A-9D3D-4BBD-9C47-69F195C8AD61}"/>
    <dgm:cxn modelId="{2CF49967-2E9E-4955-B3AD-B7BB758FC550}" type="presOf" srcId="{36C423EA-46E2-4D47-8158-188828CB586F}" destId="{B2331614-EB6C-40BD-84C4-9B7DBBA8BB1B}" srcOrd="0" destOrd="0" presId="urn:microsoft.com/office/officeart/2005/8/layout/matrix1"/>
    <dgm:cxn modelId="{A3C0B967-5753-4971-AFEE-B58A44D7FF31}" srcId="{022F4174-7156-4DAC-911D-2B04B8F6B3C2}" destId="{09DDB6A1-12D9-4AA4-9C09-8AFA27A6EC39}" srcOrd="4" destOrd="0" parTransId="{1F8D28AB-BDF9-478B-9FBA-A663FB2A9821}" sibTransId="{8BA1D664-5778-4926-9239-95E49F712268}"/>
    <dgm:cxn modelId="{CCA5DC6B-1E78-4FE9-8463-36611545C0B0}" type="presOf" srcId="{03D22F7D-C05B-4B97-90E3-C0A5F48176D9}" destId="{9E7E8019-76A9-4402-ACAE-8CB79EC5B33F}" srcOrd="0" destOrd="0" presId="urn:microsoft.com/office/officeart/2005/8/layout/matrix1"/>
    <dgm:cxn modelId="{B7C5C96D-C359-4DA3-82FC-D355481D7FA1}" srcId="{03D22F7D-C05B-4B97-90E3-C0A5F48176D9}" destId="{36193C78-EB9A-4315-9E01-0D13EE2C5580}" srcOrd="2" destOrd="0" parTransId="{27578411-DF21-45E2-8464-5E720595B0B9}" sibTransId="{AFC48844-3259-4EEC-9ADA-6D7A5CD03641}"/>
    <dgm:cxn modelId="{845FF351-0C1F-4FCB-99D0-A013909FA0C2}" type="presOf" srcId="{8872BE1F-D722-45CF-9B48-CAA80202FCA0}" destId="{06F5044C-B529-4681-8B01-AD4313D8CCE1}" srcOrd="0" destOrd="0" presId="urn:microsoft.com/office/officeart/2005/8/layout/matrix1"/>
    <dgm:cxn modelId="{AD6EBF93-1B48-49E9-9494-19F4D5F41FFE}" type="presOf" srcId="{00832429-3643-4FDC-B55E-92626861A9E6}" destId="{3C7E1CE2-252D-4FA0-80F9-FFCE293018D0}" srcOrd="1" destOrd="0" presId="urn:microsoft.com/office/officeart/2005/8/layout/matrix1"/>
    <dgm:cxn modelId="{DD1EC9B3-1063-4B6B-A27D-7F877AF6C0B2}" srcId="{03D22F7D-C05B-4B97-90E3-C0A5F48176D9}" destId="{72D63AF2-4016-4FB9-BF67-372FC8547BD4}" srcOrd="3" destOrd="0" parTransId="{C461FEF6-3679-4838-8164-082737017CDD}" sibTransId="{B3992F0E-DD5B-4F97-86B2-1CAEF8023D83}"/>
    <dgm:cxn modelId="{7A084BB7-BDFF-48E6-887C-4F1C2C1304AF}" type="presOf" srcId="{8872BE1F-D722-45CF-9B48-CAA80202FCA0}" destId="{E2D43306-215C-4D84-A02C-B6CD45F78F5E}" srcOrd="1" destOrd="0" presId="urn:microsoft.com/office/officeart/2005/8/layout/matrix1"/>
    <dgm:cxn modelId="{B5881AD4-D9BD-4A32-9ABE-B30015066971}" srcId="{03D22F7D-C05B-4B97-90E3-C0A5F48176D9}" destId="{5ACF0BA4-3DB6-41E3-AA43-29BBE9389EC8}" srcOrd="1" destOrd="0" parTransId="{741C463C-2BCF-48E9-9D01-8BC899B6E090}" sibTransId="{872F325A-8503-4EF3-8D6C-89BC9B7BF826}"/>
    <dgm:cxn modelId="{359139DC-C926-46A2-93E8-3BECDA71E710}" srcId="{03D22F7D-C05B-4B97-90E3-C0A5F48176D9}" destId="{8D651CCB-97CF-4813-89AD-43DB5037589D}" srcOrd="5" destOrd="0" parTransId="{37213064-CA48-4C34-A539-56FA424F9C4D}" sibTransId="{1F807988-A2AD-4386-898C-9D34C9A096F6}"/>
    <dgm:cxn modelId="{51E747E0-483C-4467-88F8-79B2DBC00FF2}" srcId="{022F4174-7156-4DAC-911D-2B04B8F6B3C2}" destId="{98F96BE7-02B4-4718-BA69-FCBAC667394E}" srcOrd="5" destOrd="0" parTransId="{64CC07BD-AD9E-494B-BEC3-E0044107418C}" sibTransId="{2D9C0B58-32D5-4A44-A928-CF56A2B9E307}"/>
    <dgm:cxn modelId="{0D7233E1-3B9E-4F37-9EE0-EF6D4E251365}" type="presOf" srcId="{022F4174-7156-4DAC-911D-2B04B8F6B3C2}" destId="{837860B2-1B70-41AC-ABC5-7C0EA86F92A9}" srcOrd="0" destOrd="0" presId="urn:microsoft.com/office/officeart/2005/8/layout/matrix1"/>
    <dgm:cxn modelId="{741939F0-F252-46EF-A2C2-4A3B5A76B9D6}" type="presOf" srcId="{36C423EA-46E2-4D47-8158-188828CB586F}" destId="{04B5A6B7-224A-474A-B728-03BDD0455293}" srcOrd="1" destOrd="0" presId="urn:microsoft.com/office/officeart/2005/8/layout/matrix1"/>
    <dgm:cxn modelId="{ADFEC7F3-246C-40E0-AA37-70A14CE4126A}" srcId="{022F4174-7156-4DAC-911D-2B04B8F6B3C2}" destId="{8872BE1F-D722-45CF-9B48-CAA80202FCA0}" srcOrd="3" destOrd="0" parTransId="{6494C634-55AF-4E1A-A2CA-D94658B8237B}" sibTransId="{7F926F38-893A-483B-8714-FB48FCDD704E}"/>
    <dgm:cxn modelId="{1DA607FB-8832-4F9F-9745-8D393525A703}" type="presOf" srcId="{00832429-3643-4FDC-B55E-92626861A9E6}" destId="{AB37EC4F-ABBB-468E-86CC-AF92942456E6}" srcOrd="0" destOrd="0" presId="urn:microsoft.com/office/officeart/2005/8/layout/matrix1"/>
    <dgm:cxn modelId="{EBAF8318-11C5-4A44-AF0B-3B5CA18F331A}" type="presParOf" srcId="{9E7E8019-76A9-4402-ACAE-8CB79EC5B33F}" destId="{6AC63309-54EA-4D44-B587-476667269829}" srcOrd="0" destOrd="0" presId="urn:microsoft.com/office/officeart/2005/8/layout/matrix1"/>
    <dgm:cxn modelId="{6748FE76-612E-4B7E-A790-EC2D013C555C}" type="presParOf" srcId="{6AC63309-54EA-4D44-B587-476667269829}" destId="{AB37EC4F-ABBB-468E-86CC-AF92942456E6}" srcOrd="0" destOrd="0" presId="urn:microsoft.com/office/officeart/2005/8/layout/matrix1"/>
    <dgm:cxn modelId="{86DED7AF-0635-4305-8E20-7C5B1B0743AA}" type="presParOf" srcId="{6AC63309-54EA-4D44-B587-476667269829}" destId="{3C7E1CE2-252D-4FA0-80F9-FFCE293018D0}" srcOrd="1" destOrd="0" presId="urn:microsoft.com/office/officeart/2005/8/layout/matrix1"/>
    <dgm:cxn modelId="{CDC6EA4E-0509-4B59-A8EE-19E38E815BAE}" type="presParOf" srcId="{6AC63309-54EA-4D44-B587-476667269829}" destId="{B2331614-EB6C-40BD-84C4-9B7DBBA8BB1B}" srcOrd="2" destOrd="0" presId="urn:microsoft.com/office/officeart/2005/8/layout/matrix1"/>
    <dgm:cxn modelId="{7BB2C0EE-7C17-4D40-A96F-E50D587EBC48}" type="presParOf" srcId="{6AC63309-54EA-4D44-B587-476667269829}" destId="{04B5A6B7-224A-474A-B728-03BDD0455293}" srcOrd="3" destOrd="0" presId="urn:microsoft.com/office/officeart/2005/8/layout/matrix1"/>
    <dgm:cxn modelId="{44781F3A-9DB2-40DF-BD21-1C660DD97E1B}" type="presParOf" srcId="{6AC63309-54EA-4D44-B587-476667269829}" destId="{B68FC8E3-D1DD-46D7-A6A4-1A7918871107}" srcOrd="4" destOrd="0" presId="urn:microsoft.com/office/officeart/2005/8/layout/matrix1"/>
    <dgm:cxn modelId="{2983A2D6-4DC8-45DC-923B-E6CFAAA972B7}" type="presParOf" srcId="{6AC63309-54EA-4D44-B587-476667269829}" destId="{4956F064-9F9F-4C03-A0E5-8FD1B568F017}" srcOrd="5" destOrd="0" presId="urn:microsoft.com/office/officeart/2005/8/layout/matrix1"/>
    <dgm:cxn modelId="{487DD48B-6028-46AB-9E50-11E6724C22F2}" type="presParOf" srcId="{6AC63309-54EA-4D44-B587-476667269829}" destId="{06F5044C-B529-4681-8B01-AD4313D8CCE1}" srcOrd="6" destOrd="0" presId="urn:microsoft.com/office/officeart/2005/8/layout/matrix1"/>
    <dgm:cxn modelId="{0CA91CE1-AAF2-4B10-926F-BF05A5CC3850}" type="presParOf" srcId="{6AC63309-54EA-4D44-B587-476667269829}" destId="{E2D43306-215C-4D84-A02C-B6CD45F78F5E}" srcOrd="7" destOrd="0" presId="urn:microsoft.com/office/officeart/2005/8/layout/matrix1"/>
    <dgm:cxn modelId="{619C37B4-B386-49ED-97DC-D0226C10C295}" type="presParOf" srcId="{9E7E8019-76A9-4402-ACAE-8CB79EC5B33F}" destId="{837860B2-1B70-41AC-ABC5-7C0EA86F92A9}"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C96350-FD4F-4271-84C7-8E68ADBE031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75EB6842-C04E-45C4-8248-35473BBC9184}">
      <dgm:prSet>
        <dgm:style>
          <a:lnRef idx="1">
            <a:schemeClr val="accent3"/>
          </a:lnRef>
          <a:fillRef idx="2">
            <a:schemeClr val="accent3"/>
          </a:fillRef>
          <a:effectRef idx="1">
            <a:schemeClr val="accent3"/>
          </a:effectRef>
          <a:fontRef idx="minor">
            <a:schemeClr val="dk1"/>
          </a:fontRef>
        </dgm:style>
      </dgm:prSet>
      <dgm:spPr/>
      <dgm:t>
        <a:bodyPr/>
        <a:lstStyle/>
        <a:p>
          <a:pPr rtl="0"/>
          <a:r>
            <a:rPr lang="en-IN" dirty="0">
              <a:latin typeface="Times New Roman" panose="02020603050405020304" pitchFamily="18" charset="0"/>
              <a:cs typeface="Times New Roman" panose="02020603050405020304" pitchFamily="18" charset="0"/>
            </a:rPr>
            <a:t>Initially was not very confident to ask questions</a:t>
          </a:r>
          <a:r>
            <a:rPr lang="en-IN" dirty="0"/>
            <a:t>.</a:t>
          </a:r>
        </a:p>
      </dgm:t>
    </dgm:pt>
    <dgm:pt modelId="{81114BB4-67CE-43E4-92EE-337631DD8AC1}" type="parTrans" cxnId="{89F2718B-13BB-4072-BA43-40CA9EEBF8E4}">
      <dgm:prSet/>
      <dgm:spPr/>
      <dgm:t>
        <a:bodyPr/>
        <a:lstStyle/>
        <a:p>
          <a:endParaRPr lang="en-IN"/>
        </a:p>
      </dgm:t>
    </dgm:pt>
    <dgm:pt modelId="{5DEDEEA8-9B0B-4CC6-B96F-23376ABB1780}" type="sibTrans" cxnId="{89F2718B-13BB-4072-BA43-40CA9EEBF8E4}">
      <dgm:prSet/>
      <dgm:spPr/>
      <dgm:t>
        <a:bodyPr/>
        <a:lstStyle/>
        <a:p>
          <a:endParaRPr lang="en-IN"/>
        </a:p>
      </dgm:t>
    </dgm:pt>
    <dgm:pt modelId="{3F7F8154-153F-4D6A-B097-12DA85321BAF}">
      <dgm:prSet>
        <dgm:style>
          <a:lnRef idx="1">
            <a:schemeClr val="accent3"/>
          </a:lnRef>
          <a:fillRef idx="2">
            <a:schemeClr val="accent3"/>
          </a:fillRef>
          <a:effectRef idx="1">
            <a:schemeClr val="accent3"/>
          </a:effectRef>
          <a:fontRef idx="minor">
            <a:schemeClr val="dk1"/>
          </a:fontRef>
        </dgm:style>
      </dgm:prSet>
      <dgm:spPr/>
      <dgm:t>
        <a:bodyPr/>
        <a:lstStyle/>
        <a:p>
          <a:pPr rtl="0"/>
          <a:r>
            <a:rPr lang="en-US" dirty="0">
              <a:latin typeface="Times New Roman" panose="02020603050405020304" pitchFamily="18" charset="0"/>
              <a:cs typeface="Times New Roman" panose="02020603050405020304" pitchFamily="18" charset="0"/>
            </a:rPr>
            <a:t>Time management skills</a:t>
          </a:r>
          <a:endParaRPr lang="en-IN" dirty="0">
            <a:latin typeface="Times New Roman" panose="02020603050405020304" pitchFamily="18" charset="0"/>
            <a:cs typeface="Times New Roman" panose="02020603050405020304" pitchFamily="18" charset="0"/>
          </a:endParaRPr>
        </a:p>
      </dgm:t>
    </dgm:pt>
    <dgm:pt modelId="{8ABA2CE3-119C-4BB7-A380-7814F5959C77}" type="parTrans" cxnId="{234DFBD4-026F-4F6A-AE13-E973B6BB919F}">
      <dgm:prSet/>
      <dgm:spPr/>
      <dgm:t>
        <a:bodyPr/>
        <a:lstStyle/>
        <a:p>
          <a:endParaRPr lang="en-IN"/>
        </a:p>
      </dgm:t>
    </dgm:pt>
    <dgm:pt modelId="{E56927B1-FFF9-4398-96AB-757A790C7F0B}" type="sibTrans" cxnId="{234DFBD4-026F-4F6A-AE13-E973B6BB919F}">
      <dgm:prSet/>
      <dgm:spPr/>
      <dgm:t>
        <a:bodyPr/>
        <a:lstStyle/>
        <a:p>
          <a:endParaRPr lang="en-IN"/>
        </a:p>
      </dgm:t>
    </dgm:pt>
    <dgm:pt modelId="{C328CE8D-08DC-493D-9A85-9A0EC1E156F7}">
      <dgm:prSet>
        <dgm:style>
          <a:lnRef idx="1">
            <a:schemeClr val="accent3"/>
          </a:lnRef>
          <a:fillRef idx="2">
            <a:schemeClr val="accent3"/>
          </a:fillRef>
          <a:effectRef idx="1">
            <a:schemeClr val="accent3"/>
          </a:effectRef>
          <a:fontRef idx="minor">
            <a:schemeClr val="dk1"/>
          </a:fontRef>
        </dgm:style>
      </dgm:prSet>
      <dgm:spPr/>
      <dgm:t>
        <a:bodyPr/>
        <a:lstStyle/>
        <a:p>
          <a:pPr rtl="0"/>
          <a:r>
            <a:rPr lang="en-US" dirty="0">
              <a:latin typeface="Times New Roman" panose="02020603050405020304" pitchFamily="18" charset="0"/>
              <a:cs typeface="Times New Roman" panose="02020603050405020304" pitchFamily="18" charset="0"/>
            </a:rPr>
            <a:t>Engulfed with work</a:t>
          </a:r>
          <a:endParaRPr lang="en-IN" dirty="0">
            <a:latin typeface="Times New Roman" panose="02020603050405020304" pitchFamily="18" charset="0"/>
            <a:cs typeface="Times New Roman" panose="02020603050405020304" pitchFamily="18" charset="0"/>
          </a:endParaRPr>
        </a:p>
      </dgm:t>
    </dgm:pt>
    <dgm:pt modelId="{0C1C1B0C-DF3A-49AE-B869-5A2900B1FA86}" type="parTrans" cxnId="{AF5E5C6C-B7B9-4E64-B23D-FAFA62BFDC1B}">
      <dgm:prSet/>
      <dgm:spPr/>
      <dgm:t>
        <a:bodyPr/>
        <a:lstStyle/>
        <a:p>
          <a:endParaRPr lang="en-IN"/>
        </a:p>
      </dgm:t>
    </dgm:pt>
    <dgm:pt modelId="{E4EAFF4D-D212-4464-BCAC-12F0D4BADE63}" type="sibTrans" cxnId="{AF5E5C6C-B7B9-4E64-B23D-FAFA62BFDC1B}">
      <dgm:prSet/>
      <dgm:spPr/>
      <dgm:t>
        <a:bodyPr/>
        <a:lstStyle/>
        <a:p>
          <a:endParaRPr lang="en-IN"/>
        </a:p>
      </dgm:t>
    </dgm:pt>
    <dgm:pt modelId="{CC45BFFB-CCEC-4EE3-ADAF-6B264F1EA16D}" type="pres">
      <dgm:prSet presAssocID="{1DC96350-FD4F-4271-84C7-8E68ADBE031B}" presName="linear" presStyleCnt="0">
        <dgm:presLayoutVars>
          <dgm:dir/>
          <dgm:animLvl val="lvl"/>
          <dgm:resizeHandles val="exact"/>
        </dgm:presLayoutVars>
      </dgm:prSet>
      <dgm:spPr/>
    </dgm:pt>
    <dgm:pt modelId="{6DC76656-046E-469F-B115-8688CA1C6E8A}" type="pres">
      <dgm:prSet presAssocID="{75EB6842-C04E-45C4-8248-35473BBC9184}" presName="parentLin" presStyleCnt="0"/>
      <dgm:spPr/>
    </dgm:pt>
    <dgm:pt modelId="{66081738-9642-479C-9883-9F0E43E133C2}" type="pres">
      <dgm:prSet presAssocID="{75EB6842-C04E-45C4-8248-35473BBC9184}" presName="parentLeftMargin" presStyleLbl="node1" presStyleIdx="0" presStyleCnt="3"/>
      <dgm:spPr/>
    </dgm:pt>
    <dgm:pt modelId="{8375BF62-A851-4006-A27B-FA9C980A9826}" type="pres">
      <dgm:prSet presAssocID="{75EB6842-C04E-45C4-8248-35473BBC9184}" presName="parentText" presStyleLbl="node1" presStyleIdx="0" presStyleCnt="3" custScaleX="142997" custScaleY="176495">
        <dgm:presLayoutVars>
          <dgm:chMax val="0"/>
          <dgm:bulletEnabled val="1"/>
        </dgm:presLayoutVars>
      </dgm:prSet>
      <dgm:spPr/>
    </dgm:pt>
    <dgm:pt modelId="{C05837B7-81A7-4166-A6BE-70E7B3489278}" type="pres">
      <dgm:prSet presAssocID="{75EB6842-C04E-45C4-8248-35473BBC9184}" presName="negativeSpace" presStyleCnt="0"/>
      <dgm:spPr/>
    </dgm:pt>
    <dgm:pt modelId="{09BCB63D-3FBC-40C1-96DE-29CA4E4087B4}" type="pres">
      <dgm:prSet presAssocID="{75EB6842-C04E-45C4-8248-35473BBC9184}" presName="childText" presStyleLbl="conFgAcc1" presStyleIdx="0" presStyleCnt="3">
        <dgm:presLayoutVars>
          <dgm:bulletEnabled val="1"/>
        </dgm:presLayoutVars>
      </dgm:prSet>
      <dgm:spPr/>
    </dgm:pt>
    <dgm:pt modelId="{08612584-4590-443D-9E04-47B445CCBD0F}" type="pres">
      <dgm:prSet presAssocID="{5DEDEEA8-9B0B-4CC6-B96F-23376ABB1780}" presName="spaceBetweenRectangles" presStyleCnt="0"/>
      <dgm:spPr/>
    </dgm:pt>
    <dgm:pt modelId="{9D9A1DD9-F353-45D3-B569-1404C95DEC02}" type="pres">
      <dgm:prSet presAssocID="{3F7F8154-153F-4D6A-B097-12DA85321BAF}" presName="parentLin" presStyleCnt="0"/>
      <dgm:spPr/>
    </dgm:pt>
    <dgm:pt modelId="{5A79665B-9739-43B3-9013-312939B91984}" type="pres">
      <dgm:prSet presAssocID="{3F7F8154-153F-4D6A-B097-12DA85321BAF}" presName="parentLeftMargin" presStyleLbl="node1" presStyleIdx="0" presStyleCnt="3"/>
      <dgm:spPr/>
    </dgm:pt>
    <dgm:pt modelId="{C27B3018-8FE3-4A9B-9983-3168B24D01B5}" type="pres">
      <dgm:prSet presAssocID="{3F7F8154-153F-4D6A-B097-12DA85321BAF}" presName="parentText" presStyleLbl="node1" presStyleIdx="1" presStyleCnt="3" custScaleX="142857" custScaleY="103026">
        <dgm:presLayoutVars>
          <dgm:chMax val="0"/>
          <dgm:bulletEnabled val="1"/>
        </dgm:presLayoutVars>
      </dgm:prSet>
      <dgm:spPr/>
    </dgm:pt>
    <dgm:pt modelId="{E05DAB93-2503-4F90-A1DE-92791BA15922}" type="pres">
      <dgm:prSet presAssocID="{3F7F8154-153F-4D6A-B097-12DA85321BAF}" presName="negativeSpace" presStyleCnt="0"/>
      <dgm:spPr/>
    </dgm:pt>
    <dgm:pt modelId="{F4CA51BA-D636-4F34-BB76-64B56474FF57}" type="pres">
      <dgm:prSet presAssocID="{3F7F8154-153F-4D6A-B097-12DA85321BAF}" presName="childText" presStyleLbl="conFgAcc1" presStyleIdx="1" presStyleCnt="3">
        <dgm:presLayoutVars>
          <dgm:bulletEnabled val="1"/>
        </dgm:presLayoutVars>
      </dgm:prSet>
      <dgm:spPr/>
    </dgm:pt>
    <dgm:pt modelId="{82A5CD08-8322-4E2A-A673-F5DFC0CFD874}" type="pres">
      <dgm:prSet presAssocID="{E56927B1-FFF9-4398-96AB-757A790C7F0B}" presName="spaceBetweenRectangles" presStyleCnt="0"/>
      <dgm:spPr/>
    </dgm:pt>
    <dgm:pt modelId="{A29C2DF9-4AD2-48ED-9025-8C47E5785F5F}" type="pres">
      <dgm:prSet presAssocID="{C328CE8D-08DC-493D-9A85-9A0EC1E156F7}" presName="parentLin" presStyleCnt="0"/>
      <dgm:spPr/>
    </dgm:pt>
    <dgm:pt modelId="{116BCDF5-CF03-4102-8552-ED4C0355A67F}" type="pres">
      <dgm:prSet presAssocID="{C328CE8D-08DC-493D-9A85-9A0EC1E156F7}" presName="parentLeftMargin" presStyleLbl="node1" presStyleIdx="1" presStyleCnt="3"/>
      <dgm:spPr/>
    </dgm:pt>
    <dgm:pt modelId="{D2277AC0-AC08-4430-8D8B-EB45C0F07D7D}" type="pres">
      <dgm:prSet presAssocID="{C328CE8D-08DC-493D-9A85-9A0EC1E156F7}" presName="parentText" presStyleLbl="node1" presStyleIdx="2" presStyleCnt="3" custScaleX="142857" custScaleY="111549">
        <dgm:presLayoutVars>
          <dgm:chMax val="0"/>
          <dgm:bulletEnabled val="1"/>
        </dgm:presLayoutVars>
      </dgm:prSet>
      <dgm:spPr/>
    </dgm:pt>
    <dgm:pt modelId="{E5491E70-D63E-4FD5-9D5F-C60F8538BEFC}" type="pres">
      <dgm:prSet presAssocID="{C328CE8D-08DC-493D-9A85-9A0EC1E156F7}" presName="negativeSpace" presStyleCnt="0"/>
      <dgm:spPr/>
    </dgm:pt>
    <dgm:pt modelId="{7B25EBB3-215B-4ADF-9858-F732B7CB3677}" type="pres">
      <dgm:prSet presAssocID="{C328CE8D-08DC-493D-9A85-9A0EC1E156F7}" presName="childText" presStyleLbl="conFgAcc1" presStyleIdx="2" presStyleCnt="3">
        <dgm:presLayoutVars>
          <dgm:bulletEnabled val="1"/>
        </dgm:presLayoutVars>
      </dgm:prSet>
      <dgm:spPr/>
    </dgm:pt>
  </dgm:ptLst>
  <dgm:cxnLst>
    <dgm:cxn modelId="{68182314-94D8-43E4-A251-62A5FDE9DFEC}" type="presOf" srcId="{C328CE8D-08DC-493D-9A85-9A0EC1E156F7}" destId="{D2277AC0-AC08-4430-8D8B-EB45C0F07D7D}" srcOrd="1" destOrd="0" presId="urn:microsoft.com/office/officeart/2005/8/layout/list1"/>
    <dgm:cxn modelId="{69EA3634-D37D-4E5E-B9F3-1E1C45BB7B6D}" type="presOf" srcId="{1DC96350-FD4F-4271-84C7-8E68ADBE031B}" destId="{CC45BFFB-CCEC-4EE3-ADAF-6B264F1EA16D}" srcOrd="0" destOrd="0" presId="urn:microsoft.com/office/officeart/2005/8/layout/list1"/>
    <dgm:cxn modelId="{71897334-BF98-498F-864D-DF820BA26AE8}" type="presOf" srcId="{75EB6842-C04E-45C4-8248-35473BBC9184}" destId="{66081738-9642-479C-9883-9F0E43E133C2}" srcOrd="0" destOrd="0" presId="urn:microsoft.com/office/officeart/2005/8/layout/list1"/>
    <dgm:cxn modelId="{91A8DF3C-9672-4E5E-81C0-DF8112D11399}" type="presOf" srcId="{75EB6842-C04E-45C4-8248-35473BBC9184}" destId="{8375BF62-A851-4006-A27B-FA9C980A9826}" srcOrd="1" destOrd="0" presId="urn:microsoft.com/office/officeart/2005/8/layout/list1"/>
    <dgm:cxn modelId="{AF5E5C6C-B7B9-4E64-B23D-FAFA62BFDC1B}" srcId="{1DC96350-FD4F-4271-84C7-8E68ADBE031B}" destId="{C328CE8D-08DC-493D-9A85-9A0EC1E156F7}" srcOrd="2" destOrd="0" parTransId="{0C1C1B0C-DF3A-49AE-B869-5A2900B1FA86}" sibTransId="{E4EAFF4D-D212-4464-BCAC-12F0D4BADE63}"/>
    <dgm:cxn modelId="{89F2718B-13BB-4072-BA43-40CA9EEBF8E4}" srcId="{1DC96350-FD4F-4271-84C7-8E68ADBE031B}" destId="{75EB6842-C04E-45C4-8248-35473BBC9184}" srcOrd="0" destOrd="0" parTransId="{81114BB4-67CE-43E4-92EE-337631DD8AC1}" sibTransId="{5DEDEEA8-9B0B-4CC6-B96F-23376ABB1780}"/>
    <dgm:cxn modelId="{11A67A9A-D26F-42B6-B8AB-99B70FDF09A7}" type="presOf" srcId="{3F7F8154-153F-4D6A-B097-12DA85321BAF}" destId="{5A79665B-9739-43B3-9013-312939B91984}" srcOrd="0" destOrd="0" presId="urn:microsoft.com/office/officeart/2005/8/layout/list1"/>
    <dgm:cxn modelId="{855C61A9-9D36-4529-9FC1-26D3675D18AD}" type="presOf" srcId="{3F7F8154-153F-4D6A-B097-12DA85321BAF}" destId="{C27B3018-8FE3-4A9B-9983-3168B24D01B5}" srcOrd="1" destOrd="0" presId="urn:microsoft.com/office/officeart/2005/8/layout/list1"/>
    <dgm:cxn modelId="{71930BD2-D694-4761-9453-AC4D67C7FFC7}" type="presOf" srcId="{C328CE8D-08DC-493D-9A85-9A0EC1E156F7}" destId="{116BCDF5-CF03-4102-8552-ED4C0355A67F}" srcOrd="0" destOrd="0" presId="urn:microsoft.com/office/officeart/2005/8/layout/list1"/>
    <dgm:cxn modelId="{234DFBD4-026F-4F6A-AE13-E973B6BB919F}" srcId="{1DC96350-FD4F-4271-84C7-8E68ADBE031B}" destId="{3F7F8154-153F-4D6A-B097-12DA85321BAF}" srcOrd="1" destOrd="0" parTransId="{8ABA2CE3-119C-4BB7-A380-7814F5959C77}" sibTransId="{E56927B1-FFF9-4398-96AB-757A790C7F0B}"/>
    <dgm:cxn modelId="{FAB0FD76-6710-4BF6-92E9-59E1D29472F9}" type="presParOf" srcId="{CC45BFFB-CCEC-4EE3-ADAF-6B264F1EA16D}" destId="{6DC76656-046E-469F-B115-8688CA1C6E8A}" srcOrd="0" destOrd="0" presId="urn:microsoft.com/office/officeart/2005/8/layout/list1"/>
    <dgm:cxn modelId="{436BABE4-25FA-4309-B3F4-D4088E452A79}" type="presParOf" srcId="{6DC76656-046E-469F-B115-8688CA1C6E8A}" destId="{66081738-9642-479C-9883-9F0E43E133C2}" srcOrd="0" destOrd="0" presId="urn:microsoft.com/office/officeart/2005/8/layout/list1"/>
    <dgm:cxn modelId="{AA45E0A7-0BBC-4276-A7D3-CD88A72A412D}" type="presParOf" srcId="{6DC76656-046E-469F-B115-8688CA1C6E8A}" destId="{8375BF62-A851-4006-A27B-FA9C980A9826}" srcOrd="1" destOrd="0" presId="urn:microsoft.com/office/officeart/2005/8/layout/list1"/>
    <dgm:cxn modelId="{E6955A67-72AD-458D-9F9A-0DD26C436D5F}" type="presParOf" srcId="{CC45BFFB-CCEC-4EE3-ADAF-6B264F1EA16D}" destId="{C05837B7-81A7-4166-A6BE-70E7B3489278}" srcOrd="1" destOrd="0" presId="urn:microsoft.com/office/officeart/2005/8/layout/list1"/>
    <dgm:cxn modelId="{38F7013C-4EF5-4A83-AE6F-FD1FE97DB362}" type="presParOf" srcId="{CC45BFFB-CCEC-4EE3-ADAF-6B264F1EA16D}" destId="{09BCB63D-3FBC-40C1-96DE-29CA4E4087B4}" srcOrd="2" destOrd="0" presId="urn:microsoft.com/office/officeart/2005/8/layout/list1"/>
    <dgm:cxn modelId="{7A469362-9501-4D1F-9E06-67FD830A843F}" type="presParOf" srcId="{CC45BFFB-CCEC-4EE3-ADAF-6B264F1EA16D}" destId="{08612584-4590-443D-9E04-47B445CCBD0F}" srcOrd="3" destOrd="0" presId="urn:microsoft.com/office/officeart/2005/8/layout/list1"/>
    <dgm:cxn modelId="{9646A6EB-0168-4C3A-8690-DBB6EC048C93}" type="presParOf" srcId="{CC45BFFB-CCEC-4EE3-ADAF-6B264F1EA16D}" destId="{9D9A1DD9-F353-45D3-B569-1404C95DEC02}" srcOrd="4" destOrd="0" presId="urn:microsoft.com/office/officeart/2005/8/layout/list1"/>
    <dgm:cxn modelId="{4B85218A-3E1C-42FA-957F-DED7E86C36BD}" type="presParOf" srcId="{9D9A1DD9-F353-45D3-B569-1404C95DEC02}" destId="{5A79665B-9739-43B3-9013-312939B91984}" srcOrd="0" destOrd="0" presId="urn:microsoft.com/office/officeart/2005/8/layout/list1"/>
    <dgm:cxn modelId="{77640A77-EAEA-4E21-9642-E1BFDFB554EE}" type="presParOf" srcId="{9D9A1DD9-F353-45D3-B569-1404C95DEC02}" destId="{C27B3018-8FE3-4A9B-9983-3168B24D01B5}" srcOrd="1" destOrd="0" presId="urn:microsoft.com/office/officeart/2005/8/layout/list1"/>
    <dgm:cxn modelId="{6B93FEED-95BB-45BD-AA90-D873661139C2}" type="presParOf" srcId="{CC45BFFB-CCEC-4EE3-ADAF-6B264F1EA16D}" destId="{E05DAB93-2503-4F90-A1DE-92791BA15922}" srcOrd="5" destOrd="0" presId="urn:microsoft.com/office/officeart/2005/8/layout/list1"/>
    <dgm:cxn modelId="{3E8D12DB-3425-4102-9B88-DF804EB8D64D}" type="presParOf" srcId="{CC45BFFB-CCEC-4EE3-ADAF-6B264F1EA16D}" destId="{F4CA51BA-D636-4F34-BB76-64B56474FF57}" srcOrd="6" destOrd="0" presId="urn:microsoft.com/office/officeart/2005/8/layout/list1"/>
    <dgm:cxn modelId="{3C1C09CE-DC13-4627-B026-7225DEF91C65}" type="presParOf" srcId="{CC45BFFB-CCEC-4EE3-ADAF-6B264F1EA16D}" destId="{82A5CD08-8322-4E2A-A673-F5DFC0CFD874}" srcOrd="7" destOrd="0" presId="urn:microsoft.com/office/officeart/2005/8/layout/list1"/>
    <dgm:cxn modelId="{76C14FC3-16AF-4960-83DE-C14AACCAFDA5}" type="presParOf" srcId="{CC45BFFB-CCEC-4EE3-ADAF-6B264F1EA16D}" destId="{A29C2DF9-4AD2-48ED-9025-8C47E5785F5F}" srcOrd="8" destOrd="0" presId="urn:microsoft.com/office/officeart/2005/8/layout/list1"/>
    <dgm:cxn modelId="{39E1138E-AD8B-4886-8D88-D30EA9927272}" type="presParOf" srcId="{A29C2DF9-4AD2-48ED-9025-8C47E5785F5F}" destId="{116BCDF5-CF03-4102-8552-ED4C0355A67F}" srcOrd="0" destOrd="0" presId="urn:microsoft.com/office/officeart/2005/8/layout/list1"/>
    <dgm:cxn modelId="{45861A34-8523-4835-8BCB-284F9CBFAEAC}" type="presParOf" srcId="{A29C2DF9-4AD2-48ED-9025-8C47E5785F5F}" destId="{D2277AC0-AC08-4430-8D8B-EB45C0F07D7D}" srcOrd="1" destOrd="0" presId="urn:microsoft.com/office/officeart/2005/8/layout/list1"/>
    <dgm:cxn modelId="{22A4A213-8010-4DDC-B111-E29D026CFB7A}" type="presParOf" srcId="{CC45BFFB-CCEC-4EE3-ADAF-6B264F1EA16D}" destId="{E5491E70-D63E-4FD5-9D5F-C60F8538BEFC}" srcOrd="9" destOrd="0" presId="urn:microsoft.com/office/officeart/2005/8/layout/list1"/>
    <dgm:cxn modelId="{E9FF2701-C7FB-4413-876D-D281756E7A8E}" type="presParOf" srcId="{CC45BFFB-CCEC-4EE3-ADAF-6B264F1EA16D}" destId="{7B25EBB3-215B-4ADF-9858-F732B7CB3677}" srcOrd="10" destOrd="0" presId="urn:microsoft.com/office/officeart/2005/8/layout/list1"/>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7EC4F-ABBB-468E-86CC-AF92942456E6}">
      <dsp:nvSpPr>
        <dsp:cNvPr id="0" name=""/>
        <dsp:cNvSpPr/>
      </dsp:nvSpPr>
      <dsp:spPr>
        <a:xfrm rot="16200000">
          <a:off x="366251" y="-410301"/>
          <a:ext cx="1347194" cy="2079697"/>
        </a:xfrm>
        <a:prstGeom prst="round1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rtl="0">
            <a:lnSpc>
              <a:spcPct val="90000"/>
            </a:lnSpc>
            <a:spcBef>
              <a:spcPct val="0"/>
            </a:spcBef>
            <a:spcAft>
              <a:spcPct val="35000"/>
            </a:spcAft>
            <a:buNone/>
          </a:pPr>
          <a:r>
            <a:rPr lang="en-US" sz="800" b="1" kern="1200" dirty="0">
              <a:solidFill>
                <a:schemeClr val="tx1">
                  <a:lumMod val="85000"/>
                  <a:lumOff val="15000"/>
                </a:schemeClr>
              </a:solidFill>
              <a:latin typeface="Times New Roman" panose="02020603050405020304" pitchFamily="18" charset="0"/>
              <a:cs typeface="Times New Roman" panose="02020603050405020304" pitchFamily="18" charset="0"/>
            </a:rPr>
            <a:t>Strengths: Human resource management and skill development of personnel are critical components of </a:t>
          </a:r>
          <a:r>
            <a:rPr lang="en-US" sz="800" b="1" kern="1200" dirty="0" err="1">
              <a:solidFill>
                <a:schemeClr val="tx1">
                  <a:lumMod val="85000"/>
                  <a:lumOff val="15000"/>
                </a:schemeClr>
              </a:solidFill>
              <a:latin typeface="Times New Roman" panose="02020603050405020304" pitchFamily="18" charset="0"/>
              <a:cs typeface="Times New Roman" panose="02020603050405020304" pitchFamily="18" charset="0"/>
            </a:rPr>
            <a:t>Iqvia's</a:t>
          </a:r>
          <a:r>
            <a:rPr lang="en-US" sz="800" b="1" kern="1200" dirty="0">
              <a:solidFill>
                <a:schemeClr val="tx1">
                  <a:lumMod val="85000"/>
                  <a:lumOff val="15000"/>
                </a:schemeClr>
              </a:solidFill>
              <a:latin typeface="Times New Roman" panose="02020603050405020304" pitchFamily="18" charset="0"/>
              <a:cs typeface="Times New Roman" panose="02020603050405020304" pitchFamily="18" charset="0"/>
            </a:rPr>
            <a:t> success in the Biotechnology and Drugs business.</a:t>
          </a:r>
        </a:p>
        <a:p>
          <a:pPr marL="0" lvl="0" indent="0" algn="ctr" defTabSz="355600" rtl="0">
            <a:lnSpc>
              <a:spcPct val="90000"/>
            </a:lnSpc>
            <a:spcBef>
              <a:spcPct val="0"/>
            </a:spcBef>
            <a:spcAft>
              <a:spcPct val="35000"/>
            </a:spcAft>
            <a:buNone/>
          </a:pPr>
          <a:r>
            <a:rPr lang="en-US" sz="800" b="1" kern="1200" dirty="0">
              <a:solidFill>
                <a:schemeClr val="tx1">
                  <a:lumMod val="85000"/>
                  <a:lumOff val="15000"/>
                </a:schemeClr>
              </a:solidFill>
              <a:latin typeface="Times New Roman" panose="02020603050405020304" pitchFamily="18" charset="0"/>
              <a:cs typeface="Times New Roman" panose="02020603050405020304" pitchFamily="18" charset="0"/>
            </a:rPr>
            <a:t>The program's construction of toilets resulted in a decrease in the number of women who were sexually assaulted</a:t>
          </a:r>
          <a:r>
            <a:rPr lang="en-US" sz="500" kern="1200" dirty="0"/>
            <a:t>.</a:t>
          </a:r>
          <a:endParaRPr lang="en-IN" sz="500" kern="1200" dirty="0"/>
        </a:p>
      </dsp:txBody>
      <dsp:txXfrm rot="5400000">
        <a:off x="-1" y="-44049"/>
        <a:ext cx="2079697" cy="1010395"/>
      </dsp:txXfrm>
    </dsp:sp>
    <dsp:sp modelId="{B2331614-EB6C-40BD-84C4-9B7DBBA8BB1B}">
      <dsp:nvSpPr>
        <dsp:cNvPr id="0" name=""/>
        <dsp:cNvSpPr/>
      </dsp:nvSpPr>
      <dsp:spPr>
        <a:xfrm>
          <a:off x="2079697" y="0"/>
          <a:ext cx="2079697" cy="1170994"/>
        </a:xfrm>
        <a:prstGeom prst="round1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b="1" kern="1200" dirty="0">
              <a:solidFill>
                <a:schemeClr val="tx1"/>
              </a:solidFill>
              <a:latin typeface="Times New Roman" panose="02020603050405020304" pitchFamily="18" charset="0"/>
              <a:cs typeface="Times New Roman" panose="02020603050405020304" pitchFamily="18" charset="0"/>
            </a:rPr>
            <a:t>Threats: </a:t>
          </a:r>
          <a:r>
            <a:rPr lang="en-US" sz="900" b="1" kern="1200" dirty="0" err="1">
              <a:solidFill>
                <a:schemeClr val="tx1"/>
              </a:solidFill>
              <a:latin typeface="Times New Roman" panose="02020603050405020304" pitchFamily="18" charset="0"/>
              <a:cs typeface="Times New Roman" panose="02020603050405020304" pitchFamily="18" charset="0"/>
            </a:rPr>
            <a:t>Iqvia</a:t>
          </a:r>
          <a:r>
            <a:rPr lang="en-US" sz="900" b="1" kern="1200" dirty="0">
              <a:solidFill>
                <a:schemeClr val="tx1"/>
              </a:solidFill>
              <a:latin typeface="Times New Roman" panose="02020603050405020304" pitchFamily="18" charset="0"/>
              <a:cs typeface="Times New Roman" panose="02020603050405020304" pitchFamily="18" charset="0"/>
            </a:rPr>
            <a:t> risks losing its intellectual property rights by partnering with local businesses in the export market</a:t>
          </a:r>
          <a:r>
            <a:rPr lang="en-US" sz="900" b="1" kern="1200" dirty="0">
              <a:solidFill>
                <a:schemeClr val="tx1"/>
              </a:solidFill>
            </a:rPr>
            <a:t>.</a:t>
          </a:r>
        </a:p>
        <a:p>
          <a:pPr marL="0" lvl="0" indent="0" algn="ctr" defTabSz="400050" rtl="0">
            <a:lnSpc>
              <a:spcPct val="90000"/>
            </a:lnSpc>
            <a:spcBef>
              <a:spcPct val="0"/>
            </a:spcBef>
            <a:spcAft>
              <a:spcPct val="35000"/>
            </a:spcAft>
            <a:buNone/>
          </a:pPr>
          <a:endParaRPr lang="en-IN" sz="900" kern="1200" dirty="0">
            <a:solidFill>
              <a:schemeClr val="tx1"/>
            </a:solidFill>
          </a:endParaRPr>
        </a:p>
      </dsp:txBody>
      <dsp:txXfrm>
        <a:off x="2079697" y="0"/>
        <a:ext cx="2079697" cy="878245"/>
      </dsp:txXfrm>
    </dsp:sp>
    <dsp:sp modelId="{B68FC8E3-D1DD-46D7-A6A4-1A7918871107}">
      <dsp:nvSpPr>
        <dsp:cNvPr id="0" name=""/>
        <dsp:cNvSpPr/>
      </dsp:nvSpPr>
      <dsp:spPr>
        <a:xfrm rot="10800000">
          <a:off x="0" y="1215044"/>
          <a:ext cx="2079697" cy="1170994"/>
        </a:xfrm>
        <a:prstGeom prst="round1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b="1" kern="1200" dirty="0">
              <a:solidFill>
                <a:schemeClr val="tx1"/>
              </a:solidFill>
              <a:latin typeface="Times New Roman" panose="02020603050405020304" pitchFamily="18" charset="0"/>
              <a:cs typeface="Times New Roman" panose="02020603050405020304" pitchFamily="18" charset="0"/>
            </a:rPr>
            <a:t>Opportunity : As the SBM portal was offered to interns like us, partnering with local players can create prospects for </a:t>
          </a:r>
          <a:r>
            <a:rPr lang="en-US" sz="900" b="1" kern="1200" dirty="0" err="1">
              <a:solidFill>
                <a:schemeClr val="tx1"/>
              </a:solidFill>
              <a:latin typeface="Times New Roman" panose="02020603050405020304" pitchFamily="18" charset="0"/>
              <a:cs typeface="Times New Roman" panose="02020603050405020304" pitchFamily="18" charset="0"/>
            </a:rPr>
            <a:t>Iqvia</a:t>
          </a:r>
          <a:r>
            <a:rPr lang="en-US" sz="900" b="1" kern="1200" dirty="0">
              <a:solidFill>
                <a:schemeClr val="tx1"/>
              </a:solidFill>
              <a:latin typeface="Times New Roman" panose="02020603050405020304" pitchFamily="18" charset="0"/>
              <a:cs typeface="Times New Roman" panose="02020603050405020304" pitchFamily="18" charset="0"/>
            </a:rPr>
            <a:t> to flourish in international markets</a:t>
          </a:r>
          <a:r>
            <a:rPr lang="en-US" sz="900" b="1" kern="1200" dirty="0">
              <a:solidFill>
                <a:schemeClr val="tx1"/>
              </a:solidFill>
            </a:rPr>
            <a:t>.</a:t>
          </a:r>
          <a:endParaRPr lang="en-IN" sz="900" b="1" kern="1200" dirty="0">
            <a:solidFill>
              <a:schemeClr val="tx1"/>
            </a:solidFill>
          </a:endParaRPr>
        </a:p>
      </dsp:txBody>
      <dsp:txXfrm rot="10800000">
        <a:off x="0" y="1507793"/>
        <a:ext cx="2079697" cy="878245"/>
      </dsp:txXfrm>
    </dsp:sp>
    <dsp:sp modelId="{06F5044C-B529-4681-8B01-AD4313D8CCE1}">
      <dsp:nvSpPr>
        <dsp:cNvPr id="0" name=""/>
        <dsp:cNvSpPr/>
      </dsp:nvSpPr>
      <dsp:spPr>
        <a:xfrm rot="5400000">
          <a:off x="2498776" y="712424"/>
          <a:ext cx="1170994" cy="2079697"/>
        </a:xfrm>
        <a:prstGeom prst="round1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rtl="0">
            <a:lnSpc>
              <a:spcPct val="90000"/>
            </a:lnSpc>
            <a:spcBef>
              <a:spcPct val="0"/>
            </a:spcBef>
            <a:spcAft>
              <a:spcPct val="35000"/>
            </a:spcAft>
            <a:buNone/>
          </a:pPr>
          <a:r>
            <a:rPr lang="en-US" sz="900" b="1" kern="1200" dirty="0">
              <a:solidFill>
                <a:schemeClr val="tx1"/>
              </a:solidFill>
              <a:latin typeface="Times New Roman" panose="02020603050405020304" pitchFamily="18" charset="0"/>
              <a:cs typeface="Times New Roman" panose="02020603050405020304" pitchFamily="18" charset="0"/>
            </a:rPr>
            <a:t>Weakness: Low investments have been made in the customer network, and IQVIA should increase its investment in R&amp;D </a:t>
          </a:r>
          <a:r>
            <a:rPr lang="en-US" sz="900" b="1" kern="1200" dirty="0" err="1">
              <a:solidFill>
                <a:schemeClr val="tx1"/>
              </a:solidFill>
              <a:latin typeface="Times New Roman" panose="02020603050405020304" pitchFamily="18" charset="0"/>
              <a:cs typeface="Times New Roman" panose="02020603050405020304" pitchFamily="18" charset="0"/>
            </a:rPr>
            <a:t>initiatives.Physical</a:t>
          </a:r>
          <a:r>
            <a:rPr lang="en-US" sz="900" b="1" kern="1200" dirty="0">
              <a:solidFill>
                <a:schemeClr val="tx1"/>
              </a:solidFill>
              <a:latin typeface="Times New Roman" panose="02020603050405020304" pitchFamily="18" charset="0"/>
              <a:cs typeface="Times New Roman" panose="02020603050405020304" pitchFamily="18" charset="0"/>
            </a:rPr>
            <a:t> disability, sexual orientation, gender, and caste are among the barriers that have not been addressed</a:t>
          </a:r>
          <a:r>
            <a:rPr lang="en-US" sz="900" kern="1200" dirty="0">
              <a:solidFill>
                <a:schemeClr val="tx1"/>
              </a:solidFill>
              <a:latin typeface="Times New Roman" panose="02020603050405020304" pitchFamily="18" charset="0"/>
              <a:cs typeface="Times New Roman" panose="02020603050405020304" pitchFamily="18" charset="0"/>
            </a:rPr>
            <a:t>.</a:t>
          </a:r>
        </a:p>
      </dsp:txBody>
      <dsp:txXfrm rot="-5400000">
        <a:off x="2044424" y="1459525"/>
        <a:ext cx="2079697" cy="878245"/>
      </dsp:txXfrm>
    </dsp:sp>
    <dsp:sp modelId="{837860B2-1B70-41AC-ABC5-7C0EA86F92A9}">
      <dsp:nvSpPr>
        <dsp:cNvPr id="0" name=""/>
        <dsp:cNvSpPr/>
      </dsp:nvSpPr>
      <dsp:spPr>
        <a:xfrm>
          <a:off x="1577025" y="914719"/>
          <a:ext cx="803445" cy="512550"/>
        </a:xfrm>
        <a:prstGeom prst="roundRect">
          <a:avLst/>
        </a:prstGeom>
        <a:solidFill>
          <a:schemeClr val="accent3">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rtl="0">
            <a:lnSpc>
              <a:spcPct val="90000"/>
            </a:lnSpc>
            <a:spcBef>
              <a:spcPct val="0"/>
            </a:spcBef>
            <a:spcAft>
              <a:spcPct val="35000"/>
            </a:spcAft>
            <a:buNone/>
          </a:pPr>
          <a:r>
            <a:rPr lang="en-US" sz="900" b="1" kern="1200" dirty="0">
              <a:latin typeface="Times New Roman" panose="02020603050405020304" pitchFamily="18" charset="0"/>
              <a:cs typeface="Times New Roman" panose="02020603050405020304" pitchFamily="18" charset="0"/>
            </a:rPr>
            <a:t>SWOT ANALYSIS:</a:t>
          </a:r>
          <a:endParaRPr lang="en-IN" sz="900" b="1" kern="1200" dirty="0">
            <a:latin typeface="Times New Roman" panose="02020603050405020304" pitchFamily="18" charset="0"/>
            <a:cs typeface="Times New Roman" panose="02020603050405020304" pitchFamily="18" charset="0"/>
          </a:endParaRPr>
        </a:p>
      </dsp:txBody>
      <dsp:txXfrm>
        <a:off x="1602046" y="939740"/>
        <a:ext cx="753403" cy="4625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BCB63D-3FBC-40C1-96DE-29CA4E4087B4}">
      <dsp:nvSpPr>
        <dsp:cNvPr id="0" name=""/>
        <dsp:cNvSpPr/>
      </dsp:nvSpPr>
      <dsp:spPr>
        <a:xfrm>
          <a:off x="0" y="425835"/>
          <a:ext cx="1988070" cy="176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375BF62-A851-4006-A27B-FA9C980A9826}">
      <dsp:nvSpPr>
        <dsp:cNvPr id="0" name=""/>
        <dsp:cNvSpPr/>
      </dsp:nvSpPr>
      <dsp:spPr>
        <a:xfrm>
          <a:off x="94549" y="164446"/>
          <a:ext cx="1892847" cy="364709"/>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52601" tIns="0" rIns="52601" bIns="0" numCol="1" spcCol="1270" anchor="ctr" anchorCtr="0">
          <a:noAutofit/>
        </a:bodyPr>
        <a:lstStyle/>
        <a:p>
          <a:pPr marL="0" lvl="0" indent="0" algn="l" defTabSz="311150" rtl="0">
            <a:lnSpc>
              <a:spcPct val="90000"/>
            </a:lnSpc>
            <a:spcBef>
              <a:spcPct val="0"/>
            </a:spcBef>
            <a:spcAft>
              <a:spcPct val="35000"/>
            </a:spcAft>
            <a:buNone/>
          </a:pPr>
          <a:r>
            <a:rPr lang="en-IN" sz="700" kern="1200" dirty="0">
              <a:latin typeface="Times New Roman" panose="02020603050405020304" pitchFamily="18" charset="0"/>
              <a:cs typeface="Times New Roman" panose="02020603050405020304" pitchFamily="18" charset="0"/>
            </a:rPr>
            <a:t>Initially was not very confident to ask questions</a:t>
          </a:r>
          <a:r>
            <a:rPr lang="en-IN" sz="700" kern="1200" dirty="0"/>
            <a:t>.</a:t>
          </a:r>
        </a:p>
      </dsp:txBody>
      <dsp:txXfrm>
        <a:off x="112353" y="182250"/>
        <a:ext cx="1857239" cy="329101"/>
      </dsp:txXfrm>
    </dsp:sp>
    <dsp:sp modelId="{F4CA51BA-D636-4F34-BB76-64B56474FF57}">
      <dsp:nvSpPr>
        <dsp:cNvPr id="0" name=""/>
        <dsp:cNvSpPr/>
      </dsp:nvSpPr>
      <dsp:spPr>
        <a:xfrm>
          <a:off x="0" y="749608"/>
          <a:ext cx="1988070" cy="176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27B3018-8FE3-4A9B-9983-3168B24D01B5}">
      <dsp:nvSpPr>
        <dsp:cNvPr id="0" name=""/>
        <dsp:cNvSpPr/>
      </dsp:nvSpPr>
      <dsp:spPr>
        <a:xfrm>
          <a:off x="94646" y="640035"/>
          <a:ext cx="1892935" cy="212892"/>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52601" tIns="0" rIns="52601" bIns="0" numCol="1" spcCol="1270" anchor="ctr" anchorCtr="0">
          <a:noAutofit/>
        </a:bodyPr>
        <a:lstStyle/>
        <a:p>
          <a:pPr marL="0" lvl="0" indent="0" algn="l" defTabSz="311150" rtl="0">
            <a:lnSpc>
              <a:spcPct val="90000"/>
            </a:lnSpc>
            <a:spcBef>
              <a:spcPct val="0"/>
            </a:spcBef>
            <a:spcAft>
              <a:spcPct val="35000"/>
            </a:spcAft>
            <a:buNone/>
          </a:pPr>
          <a:r>
            <a:rPr lang="en-US" sz="700" kern="1200" dirty="0">
              <a:latin typeface="Times New Roman" panose="02020603050405020304" pitchFamily="18" charset="0"/>
              <a:cs typeface="Times New Roman" panose="02020603050405020304" pitchFamily="18" charset="0"/>
            </a:rPr>
            <a:t>Time management skills</a:t>
          </a:r>
          <a:endParaRPr lang="en-IN" sz="700" kern="1200" dirty="0">
            <a:latin typeface="Times New Roman" panose="02020603050405020304" pitchFamily="18" charset="0"/>
            <a:cs typeface="Times New Roman" panose="02020603050405020304" pitchFamily="18" charset="0"/>
          </a:endParaRPr>
        </a:p>
      </dsp:txBody>
      <dsp:txXfrm>
        <a:off x="105039" y="650428"/>
        <a:ext cx="1872149" cy="192106"/>
      </dsp:txXfrm>
    </dsp:sp>
    <dsp:sp modelId="{7B25EBB3-215B-4ADF-9858-F732B7CB3677}">
      <dsp:nvSpPr>
        <dsp:cNvPr id="0" name=""/>
        <dsp:cNvSpPr/>
      </dsp:nvSpPr>
      <dsp:spPr>
        <a:xfrm>
          <a:off x="0" y="1090993"/>
          <a:ext cx="1988070" cy="1764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277AC0-AC08-4430-8D8B-EB45C0F07D7D}">
      <dsp:nvSpPr>
        <dsp:cNvPr id="0" name=""/>
        <dsp:cNvSpPr/>
      </dsp:nvSpPr>
      <dsp:spPr>
        <a:xfrm>
          <a:off x="94646" y="963808"/>
          <a:ext cx="1892935" cy="230504"/>
        </a:xfrm>
        <a:prstGeom prst="roundRect">
          <a:avLst/>
        </a:prstGeom>
        <a:gradFill rotWithShape="1">
          <a:gsLst>
            <a:gs pos="0">
              <a:schemeClr val="accent3">
                <a:lumMod val="110000"/>
                <a:satMod val="105000"/>
                <a:tint val="67000"/>
              </a:schemeClr>
            </a:gs>
            <a:gs pos="50000">
              <a:schemeClr val="accent3">
                <a:lumMod val="105000"/>
                <a:satMod val="103000"/>
                <a:tint val="73000"/>
              </a:schemeClr>
            </a:gs>
            <a:gs pos="100000">
              <a:schemeClr val="accent3">
                <a:lumMod val="105000"/>
                <a:satMod val="109000"/>
                <a:tint val="81000"/>
              </a:schemeClr>
            </a:gs>
          </a:gsLst>
          <a:lin ang="5400000" scaled="0"/>
        </a:gra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52601" tIns="0" rIns="52601" bIns="0" numCol="1" spcCol="1270" anchor="ctr" anchorCtr="0">
          <a:noAutofit/>
        </a:bodyPr>
        <a:lstStyle/>
        <a:p>
          <a:pPr marL="0" lvl="0" indent="0" algn="l" defTabSz="311150" rtl="0">
            <a:lnSpc>
              <a:spcPct val="90000"/>
            </a:lnSpc>
            <a:spcBef>
              <a:spcPct val="0"/>
            </a:spcBef>
            <a:spcAft>
              <a:spcPct val="35000"/>
            </a:spcAft>
            <a:buNone/>
          </a:pPr>
          <a:r>
            <a:rPr lang="en-US" sz="700" kern="1200" dirty="0">
              <a:latin typeface="Times New Roman" panose="02020603050405020304" pitchFamily="18" charset="0"/>
              <a:cs typeface="Times New Roman" panose="02020603050405020304" pitchFamily="18" charset="0"/>
            </a:rPr>
            <a:t>Engulfed with work</a:t>
          </a:r>
          <a:endParaRPr lang="en-IN" sz="700" kern="1200" dirty="0">
            <a:latin typeface="Times New Roman" panose="02020603050405020304" pitchFamily="18" charset="0"/>
            <a:cs typeface="Times New Roman" panose="02020603050405020304" pitchFamily="18" charset="0"/>
          </a:endParaRPr>
        </a:p>
      </dsp:txBody>
      <dsp:txXfrm>
        <a:off x="105898" y="975060"/>
        <a:ext cx="1870431" cy="208000"/>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A58C65-8CCD-4298-966F-8986A57431D4}"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895218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58C65-8CCD-4298-966F-8986A57431D4}"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1955720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58C65-8CCD-4298-966F-8986A57431D4}"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8998795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58C65-8CCD-4298-966F-8986A57431D4}"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978563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AA58C65-8CCD-4298-966F-8986A57431D4}" type="datetimeFigureOut">
              <a:rPr lang="en-IN" smtClean="0"/>
              <a:t>07-06-2022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786826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AA58C65-8CCD-4298-966F-8986A57431D4}" type="datetimeFigureOut">
              <a:rPr lang="en-IN" smtClean="0"/>
              <a:t>07-06-2022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1716245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A58C65-8CCD-4298-966F-8986A57431D4}" type="datetimeFigureOut">
              <a:rPr lang="en-IN" smtClean="0"/>
              <a:t>07-06-2022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1520237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AA58C65-8CCD-4298-966F-8986A57431D4}" type="datetimeFigureOut">
              <a:rPr lang="en-IN" smtClean="0"/>
              <a:t>07-06-2022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3536378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A58C65-8CCD-4298-966F-8986A57431D4}" type="datetimeFigureOut">
              <a:rPr lang="en-IN" smtClean="0"/>
              <a:t>07-06-2022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1776731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58C65-8CCD-4298-966F-8986A57431D4}" type="datetimeFigureOut">
              <a:rPr lang="en-IN" smtClean="0"/>
              <a:t>07-06-2022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4088927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AA58C65-8CCD-4298-966F-8986A57431D4}" type="datetimeFigureOut">
              <a:rPr lang="en-IN" smtClean="0"/>
              <a:t>07-06-2022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1669F1EF-8868-464B-B474-E86C5D2DDD60}" type="slidenum">
              <a:rPr lang="en-IN" smtClean="0"/>
              <a:t>‹#›</a:t>
            </a:fld>
            <a:endParaRPr lang="en-IN"/>
          </a:p>
        </p:txBody>
      </p:sp>
    </p:spTree>
    <p:extLst>
      <p:ext uri="{BB962C8B-B14F-4D97-AF65-F5344CB8AC3E}">
        <p14:creationId xmlns:p14="http://schemas.microsoft.com/office/powerpoint/2010/main" val="2713487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62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A58C65-8CCD-4298-966F-8986A57431D4}" type="datetimeFigureOut">
              <a:rPr lang="en-IN" smtClean="0"/>
              <a:t>07-06-2022</a:t>
            </a:fld>
            <a:endParaRPr lang="en-IN"/>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69F1EF-8868-464B-B474-E86C5D2DDD60}" type="slidenum">
              <a:rPr lang="en-IN" smtClean="0"/>
              <a:t>‹#›</a:t>
            </a:fld>
            <a:endParaRPr lang="en-IN"/>
          </a:p>
        </p:txBody>
      </p:sp>
    </p:spTree>
    <p:extLst>
      <p:ext uri="{BB962C8B-B14F-4D97-AF65-F5344CB8AC3E}">
        <p14:creationId xmlns:p14="http://schemas.microsoft.com/office/powerpoint/2010/main" val="32130316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diagramColors" Target="../diagrams/colors2.xml"/><Relationship Id="rId3" Type="http://schemas.openxmlformats.org/officeDocument/2006/relationships/image" Target="../media/image2.png"/><Relationship Id="rId7" Type="http://schemas.openxmlformats.org/officeDocument/2006/relationships/diagramColors" Target="../diagrams/colors1.xml"/><Relationship Id="rId12" Type="http://schemas.openxmlformats.org/officeDocument/2006/relationships/diagramQuickStyle" Target="../diagrams/quickStyle2.xm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diagramQuickStyle" Target="../diagrams/quickStyle1.xml"/><Relationship Id="rId11" Type="http://schemas.openxmlformats.org/officeDocument/2006/relationships/diagramLayout" Target="../diagrams/layout2.xml"/><Relationship Id="rId5" Type="http://schemas.openxmlformats.org/officeDocument/2006/relationships/diagramLayout" Target="../diagrams/layout1.xml"/><Relationship Id="rId10" Type="http://schemas.openxmlformats.org/officeDocument/2006/relationships/diagramData" Target="../diagrams/data2.xml"/><Relationship Id="rId4" Type="http://schemas.openxmlformats.org/officeDocument/2006/relationships/diagramData" Target="../diagrams/data1.xml"/><Relationship Id="rId9" Type="http://schemas.openxmlformats.org/officeDocument/2006/relationships/chart" Target="../charts/chart1.xml"/><Relationship Id="rId14"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34726">
              <a:srgbClr val="FFFFFF"/>
            </a:gs>
            <a:gs pos="34453">
              <a:srgbClr val="FFFFFF"/>
            </a:gs>
            <a:gs pos="33906">
              <a:srgbClr val="FFFFFF"/>
            </a:gs>
            <a:gs pos="32812">
              <a:srgbClr val="FFFFFF"/>
            </a:gs>
            <a:gs pos="30625">
              <a:srgbClr val="FFFFFF"/>
            </a:gs>
            <a:gs pos="26250">
              <a:srgbClr val="FFFFFF"/>
            </a:gs>
            <a:gs pos="17500">
              <a:srgbClr val="FFFFFF"/>
            </a:gs>
            <a:gs pos="0">
              <a:schemeClr val="accent2">
                <a:lumMod val="0"/>
                <a:lumOff val="100000"/>
              </a:schemeClr>
            </a:gs>
            <a:gs pos="35000">
              <a:schemeClr val="accent2">
                <a:lumMod val="0"/>
                <a:lumOff val="100000"/>
              </a:schemeClr>
            </a:gs>
            <a:gs pos="100000">
              <a:schemeClr val="accent2">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6" name="Rounded Rectangle 5"/>
          <p:cNvSpPr/>
          <p:nvPr/>
        </p:nvSpPr>
        <p:spPr>
          <a:xfrm>
            <a:off x="1315663" y="7338"/>
            <a:ext cx="6420117" cy="785612"/>
          </a:xfrm>
          <a:prstGeom prst="roundRect">
            <a:avLst/>
          </a:prstGeom>
          <a:solidFill>
            <a:schemeClr val="bg1">
              <a:lumMod val="85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1408220" y="-4423"/>
            <a:ext cx="6420117" cy="1107996"/>
          </a:xfrm>
          <a:prstGeom prst="rect">
            <a:avLst/>
          </a:prstGeom>
          <a:noFill/>
        </p:spPr>
        <p:txBody>
          <a:bodyPr wrap="square" rtlCol="0">
            <a:spAutoFit/>
          </a:bodyPr>
          <a:lstStyle/>
          <a:p>
            <a:pPr algn="ctr"/>
            <a:r>
              <a:rPr lang="en-US" sz="1600" b="1" u="sng" dirty="0">
                <a:latin typeface="Times New Roman" panose="02020603050405020304" pitchFamily="18" charset="0"/>
                <a:cs typeface="Times New Roman" panose="02020603050405020304" pitchFamily="18" charset="0"/>
              </a:rPr>
              <a:t>ANALYZE DOCUMENTS PROVIDED BY ULBs AND UPDATE THE ULB’s IN RELATION TO THEIR DA STATUS</a:t>
            </a:r>
          </a:p>
          <a:p>
            <a:pPr algn="ctr"/>
            <a:r>
              <a:rPr lang="en-IN" sz="1600" b="1" dirty="0">
                <a:latin typeface="Times New Roman" panose="02020603050405020304" pitchFamily="18" charset="0"/>
                <a:cs typeface="Times New Roman" panose="02020603050405020304" pitchFamily="18" charset="0"/>
              </a:rPr>
              <a:t>Name: Shivangi Mishra                      Guidance of: </a:t>
            </a:r>
            <a:r>
              <a:rPr lang="en-IN" sz="1600" b="1" dirty="0" err="1">
                <a:latin typeface="Times New Roman" panose="02020603050405020304" pitchFamily="18" charset="0"/>
                <a:cs typeface="Times New Roman" panose="02020603050405020304" pitchFamily="18" charset="0"/>
              </a:rPr>
              <a:t>Dr.</a:t>
            </a:r>
            <a:r>
              <a:rPr lang="en-IN" sz="1600" b="1" dirty="0">
                <a:latin typeface="Times New Roman" panose="02020603050405020304" pitchFamily="18" charset="0"/>
                <a:cs typeface="Times New Roman" panose="02020603050405020304" pitchFamily="18" charset="0"/>
              </a:rPr>
              <a:t> Ashok </a:t>
            </a:r>
            <a:r>
              <a:rPr lang="en-IN" sz="1600" b="1" dirty="0" err="1">
                <a:latin typeface="Times New Roman" panose="02020603050405020304" pitchFamily="18" charset="0"/>
                <a:cs typeface="Times New Roman" panose="02020603050405020304" pitchFamily="18" charset="0"/>
              </a:rPr>
              <a:t>Peepliwal</a:t>
            </a:r>
            <a:r>
              <a:rPr lang="en-IN" sz="1600" b="1" dirty="0">
                <a:latin typeface="Times New Roman" panose="02020603050405020304" pitchFamily="18" charset="0"/>
                <a:cs typeface="Times New Roman" panose="02020603050405020304" pitchFamily="18" charset="0"/>
              </a:rPr>
              <a:t>  </a:t>
            </a:r>
          </a:p>
          <a:p>
            <a:pPr algn="ctr"/>
            <a:endParaRPr lang="en-IN" dirty="0"/>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2977" y="256745"/>
            <a:ext cx="845115" cy="316341"/>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7963" y="252233"/>
            <a:ext cx="1100549" cy="316341"/>
          </a:xfrm>
          <a:prstGeom prst="rect">
            <a:avLst/>
          </a:prstGeom>
        </p:spPr>
      </p:pic>
      <p:sp>
        <p:nvSpPr>
          <p:cNvPr id="13" name="Rounded Rectangle 12"/>
          <p:cNvSpPr/>
          <p:nvPr/>
        </p:nvSpPr>
        <p:spPr>
          <a:xfrm>
            <a:off x="55817" y="781327"/>
            <a:ext cx="1784177" cy="3226586"/>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TextBox 14"/>
          <p:cNvSpPr txBox="1"/>
          <p:nvPr/>
        </p:nvSpPr>
        <p:spPr>
          <a:xfrm>
            <a:off x="135766" y="877120"/>
            <a:ext cx="1712340" cy="3462486"/>
          </a:xfrm>
          <a:prstGeom prst="rect">
            <a:avLst/>
          </a:prstGeom>
          <a:noFill/>
        </p:spPr>
        <p:txBody>
          <a:bodyPr wrap="square" rtlCol="0">
            <a:spAutoFit/>
          </a:bodyPr>
          <a:lstStyle/>
          <a:p>
            <a:pPr algn="ctr"/>
            <a:r>
              <a:rPr lang="en-US" sz="1050" b="1" i="1" u="sng" dirty="0">
                <a:latin typeface="Times New Roman" panose="02020603050405020304" pitchFamily="18" charset="0"/>
                <a:cs typeface="Times New Roman" panose="02020603050405020304" pitchFamily="18" charset="0"/>
              </a:rPr>
              <a:t>BRIEF HISTORY</a:t>
            </a:r>
          </a:p>
          <a:p>
            <a:pPr algn="ctr"/>
            <a:endParaRPr lang="en-US" sz="1050" b="1" i="1" u="sng" dirty="0">
              <a:latin typeface="Times New Roman" panose="02020603050405020304" pitchFamily="18" charset="0"/>
              <a:cs typeface="Times New Roman" panose="02020603050405020304" pitchFamily="18" charset="0"/>
            </a:endParaRPr>
          </a:p>
          <a:p>
            <a:r>
              <a:rPr lang="en-IN" sz="1000" dirty="0">
                <a:latin typeface="Times New Roman" panose="02020603050405020304" pitchFamily="18" charset="0"/>
                <a:cs typeface="Times New Roman" panose="02020603050405020304" pitchFamily="18" charset="0"/>
              </a:rPr>
              <a:t>Quintiles and IMS Health merged in 2016 to become a completely new company capable of servicing the healthcare market like never before. </a:t>
            </a:r>
          </a:p>
          <a:p>
            <a:r>
              <a:rPr lang="en-IN" sz="1000" dirty="0">
                <a:latin typeface="Times New Roman" panose="02020603050405020304" pitchFamily="18" charset="0"/>
                <a:cs typeface="Times New Roman" panose="02020603050405020304" pitchFamily="18" charset="0"/>
              </a:rPr>
              <a:t>On October 2, 2014, Prime Minister Shri </a:t>
            </a:r>
            <a:r>
              <a:rPr lang="en-IN" sz="1000" dirty="0" err="1">
                <a:latin typeface="Times New Roman" panose="02020603050405020304" pitchFamily="18" charset="0"/>
                <a:cs typeface="Times New Roman" panose="02020603050405020304" pitchFamily="18" charset="0"/>
              </a:rPr>
              <a:t>Narendra</a:t>
            </a:r>
            <a:r>
              <a:rPr lang="en-IN" sz="1000" dirty="0">
                <a:latin typeface="Times New Roman" panose="02020603050405020304" pitchFamily="18" charset="0"/>
                <a:cs typeface="Times New Roman" panose="02020603050405020304" pitchFamily="18" charset="0"/>
              </a:rPr>
              <a:t> </a:t>
            </a:r>
            <a:r>
              <a:rPr lang="en-IN" sz="1000" dirty="0" err="1">
                <a:latin typeface="Times New Roman" panose="02020603050405020304" pitchFamily="18" charset="0"/>
                <a:cs typeface="Times New Roman" panose="02020603050405020304" pitchFamily="18" charset="0"/>
              </a:rPr>
              <a:t>Modi</a:t>
            </a:r>
            <a:r>
              <a:rPr lang="en-IN" sz="1000" dirty="0">
                <a:latin typeface="Times New Roman" panose="02020603050405020304" pitchFamily="18" charset="0"/>
                <a:cs typeface="Times New Roman" panose="02020603050405020304" pitchFamily="18" charset="0"/>
              </a:rPr>
              <a:t> launched the ambitious '</a:t>
            </a:r>
            <a:r>
              <a:rPr lang="en-IN" sz="1000" dirty="0" err="1">
                <a:latin typeface="Times New Roman" panose="02020603050405020304" pitchFamily="18" charset="0"/>
                <a:cs typeface="Times New Roman" panose="02020603050405020304" pitchFamily="18" charset="0"/>
              </a:rPr>
              <a:t>Swachh</a:t>
            </a:r>
            <a:r>
              <a:rPr lang="en-IN" sz="1000" dirty="0">
                <a:latin typeface="Times New Roman" panose="02020603050405020304" pitchFamily="18" charset="0"/>
                <a:cs typeface="Times New Roman" panose="02020603050405020304" pitchFamily="18" charset="0"/>
              </a:rPr>
              <a:t> Bharat </a:t>
            </a:r>
            <a:r>
              <a:rPr lang="en-IN" sz="1000" dirty="0" err="1">
                <a:latin typeface="Times New Roman" panose="02020603050405020304" pitchFamily="18" charset="0"/>
                <a:cs typeface="Times New Roman" panose="02020603050405020304" pitchFamily="18" charset="0"/>
              </a:rPr>
              <a:t>Abhiyan</a:t>
            </a:r>
            <a:r>
              <a:rPr lang="en-IN" sz="1000" dirty="0">
                <a:latin typeface="Times New Roman" panose="02020603050405020304" pitchFamily="18" charset="0"/>
                <a:cs typeface="Times New Roman" panose="02020603050405020304" pitchFamily="18" charset="0"/>
              </a:rPr>
              <a:t>' (Clean India Mission). The '</a:t>
            </a:r>
            <a:r>
              <a:rPr lang="en-IN" sz="1000" dirty="0" err="1">
                <a:latin typeface="Times New Roman" panose="02020603050405020304" pitchFamily="18" charset="0"/>
                <a:cs typeface="Times New Roman" panose="02020603050405020304" pitchFamily="18" charset="0"/>
              </a:rPr>
              <a:t>Abhiyan</a:t>
            </a:r>
            <a:r>
              <a:rPr lang="en-IN" sz="1000" dirty="0">
                <a:latin typeface="Times New Roman" panose="02020603050405020304" pitchFamily="18" charset="0"/>
                <a:cs typeface="Times New Roman" panose="02020603050405020304" pitchFamily="18" charset="0"/>
              </a:rPr>
              <a:t>' was inaugurated on </a:t>
            </a:r>
            <a:r>
              <a:rPr lang="en-IN" sz="1000" dirty="0" err="1">
                <a:latin typeface="Times New Roman" panose="02020603050405020304" pitchFamily="18" charset="0"/>
                <a:cs typeface="Times New Roman" panose="02020603050405020304" pitchFamily="18" charset="0"/>
              </a:rPr>
              <a:t>Mahatama</a:t>
            </a:r>
            <a:r>
              <a:rPr lang="en-IN" sz="1000" dirty="0">
                <a:latin typeface="Times New Roman" panose="02020603050405020304" pitchFamily="18" charset="0"/>
                <a:cs typeface="Times New Roman" panose="02020603050405020304" pitchFamily="18" charset="0"/>
              </a:rPr>
              <a:t> Gandhi's 145th birthday, and IQVIA is the technical consultant for the Ministry of Housing and Urban Affairs' </a:t>
            </a:r>
            <a:r>
              <a:rPr lang="en-IN" sz="1000" dirty="0" err="1">
                <a:latin typeface="Times New Roman" panose="02020603050405020304" pitchFamily="18" charset="0"/>
                <a:cs typeface="Times New Roman" panose="02020603050405020304" pitchFamily="18" charset="0"/>
              </a:rPr>
              <a:t>Swachh</a:t>
            </a:r>
            <a:r>
              <a:rPr lang="en-IN" sz="1000" dirty="0">
                <a:latin typeface="Times New Roman" panose="02020603050405020304" pitchFamily="18" charset="0"/>
                <a:cs typeface="Times New Roman" panose="02020603050405020304" pitchFamily="18" charset="0"/>
              </a:rPr>
              <a:t> Bharat Mission (Urban).</a:t>
            </a:r>
          </a:p>
          <a:p>
            <a:endParaRPr lang="en-IN" dirty="0"/>
          </a:p>
        </p:txBody>
      </p:sp>
      <p:sp>
        <p:nvSpPr>
          <p:cNvPr id="16" name="Rounded Rectangle 15"/>
          <p:cNvSpPr/>
          <p:nvPr/>
        </p:nvSpPr>
        <p:spPr>
          <a:xfrm>
            <a:off x="-1" y="4045090"/>
            <a:ext cx="1944712" cy="281291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TextBox 16"/>
          <p:cNvSpPr txBox="1"/>
          <p:nvPr/>
        </p:nvSpPr>
        <p:spPr>
          <a:xfrm>
            <a:off x="0" y="4148456"/>
            <a:ext cx="1901181" cy="2954655"/>
          </a:xfrm>
          <a:prstGeom prst="rect">
            <a:avLst/>
          </a:prstGeom>
          <a:noFill/>
        </p:spPr>
        <p:txBody>
          <a:bodyPr wrap="square" rtlCol="0">
            <a:spAutoFit/>
          </a:bodyPr>
          <a:lstStyle/>
          <a:p>
            <a:pPr algn="ctr"/>
            <a:r>
              <a:rPr lang="en-IN" sz="1050" b="1" i="1" u="sng" dirty="0">
                <a:latin typeface="Times New Roman" panose="02020603050405020304" pitchFamily="18" charset="0"/>
                <a:cs typeface="Times New Roman" panose="02020603050405020304" pitchFamily="18" charset="0"/>
              </a:rPr>
              <a:t>MISSION &amp; VISION</a:t>
            </a:r>
          </a:p>
          <a:p>
            <a:pPr algn="ctr"/>
            <a:endParaRPr lang="en-IN" sz="1050" b="1" i="1" u="sng" dirty="0">
              <a:latin typeface="Times New Roman" panose="02020603050405020304" pitchFamily="18" charset="0"/>
              <a:cs typeface="Times New Roman" panose="02020603050405020304" pitchFamily="18" charset="0"/>
            </a:endParaRPr>
          </a:p>
          <a:p>
            <a:r>
              <a:rPr lang="en-IN" sz="900" dirty="0">
                <a:latin typeface="Times New Roman" panose="02020603050405020304" pitchFamily="18" charset="0"/>
                <a:cs typeface="Times New Roman" panose="02020603050405020304" pitchFamily="18" charset="0"/>
              </a:rPr>
              <a:t>IQVIA’s mission is to help create a healthier world. We believe by accelerating innovations and making intelligent connections across the healthcare ecosystem, we can make exponential progress and projects like SBM is making a difference to achieve the aimed goal.</a:t>
            </a:r>
          </a:p>
          <a:p>
            <a:r>
              <a:rPr lang="en-IN" sz="900" dirty="0">
                <a:latin typeface="Times New Roman" panose="02020603050405020304" pitchFamily="18" charset="0"/>
                <a:cs typeface="Times New Roman" panose="02020603050405020304" pitchFamily="18" charset="0"/>
              </a:rPr>
              <a:t>Deeper insights, significant breakthroughs, and strong capabilities are the goals of IQVIA, which aspires to explore what's possible and develop better, quicker pathways to success. The goal of SBM's effort is to change people's perceptions, beliefs, and behaviours </a:t>
            </a:r>
          </a:p>
          <a:p>
            <a:r>
              <a:rPr lang="en-IN" sz="900" dirty="0">
                <a:latin typeface="Times New Roman" panose="02020603050405020304" pitchFamily="18" charset="0"/>
                <a:cs typeface="Times New Roman" panose="02020603050405020304" pitchFamily="18" charset="0"/>
              </a:rPr>
              <a:t>      towards </a:t>
            </a:r>
            <a:r>
              <a:rPr lang="en-IN" sz="1050" dirty="0">
                <a:latin typeface="Times New Roman" panose="02020603050405020304" pitchFamily="18" charset="0"/>
                <a:cs typeface="Times New Roman" panose="02020603050405020304" pitchFamily="18" charset="0"/>
              </a:rPr>
              <a:t>cleanliness.</a:t>
            </a:r>
          </a:p>
          <a:p>
            <a:endParaRPr lang="en-IN" sz="1050" dirty="0"/>
          </a:p>
        </p:txBody>
      </p:sp>
      <p:sp>
        <p:nvSpPr>
          <p:cNvPr id="21" name="Rectangle 20"/>
          <p:cNvSpPr/>
          <p:nvPr/>
        </p:nvSpPr>
        <p:spPr>
          <a:xfrm>
            <a:off x="1994353" y="805079"/>
            <a:ext cx="2739108" cy="185971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accent1">
                  <a:lumMod val="75000"/>
                </a:schemeClr>
              </a:solidFill>
            </a:endParaRPr>
          </a:p>
        </p:txBody>
      </p:sp>
      <p:sp>
        <p:nvSpPr>
          <p:cNvPr id="22" name="TextBox 21"/>
          <p:cNvSpPr txBox="1"/>
          <p:nvPr/>
        </p:nvSpPr>
        <p:spPr>
          <a:xfrm>
            <a:off x="2110729" y="505884"/>
            <a:ext cx="2567912" cy="2492990"/>
          </a:xfrm>
          <a:prstGeom prst="rect">
            <a:avLst/>
          </a:prstGeom>
          <a:noFill/>
        </p:spPr>
        <p:txBody>
          <a:bodyPr wrap="square" rtlCol="0">
            <a:spAutoFit/>
          </a:bodyPr>
          <a:lstStyle/>
          <a:p>
            <a:r>
              <a:rPr lang="en-IN" dirty="0"/>
              <a:t> </a:t>
            </a:r>
          </a:p>
          <a:p>
            <a:pPr algn="ctr"/>
            <a:r>
              <a:rPr lang="en-US" sz="1050" b="1" i="1" u="sng" dirty="0">
                <a:latin typeface="Times New Roman" panose="02020603050405020304" pitchFamily="18" charset="0"/>
                <a:cs typeface="Times New Roman" panose="02020603050405020304" pitchFamily="18" charset="0"/>
              </a:rPr>
              <a:t>ORGANISATIONAL STRCUTURE</a:t>
            </a:r>
          </a:p>
          <a:p>
            <a:pPr algn="ctr"/>
            <a:endParaRPr lang="en-IN" sz="1050" b="1" i="1" u="sng" dirty="0">
              <a:latin typeface="Times New Roman" panose="02020603050405020304" pitchFamily="18" charset="0"/>
              <a:cs typeface="Times New Roman" panose="02020603050405020304" pitchFamily="18" charset="0"/>
            </a:endParaRPr>
          </a:p>
          <a:p>
            <a:r>
              <a:rPr lang="en-IN" sz="900" dirty="0">
                <a:latin typeface="Times New Roman" panose="02020603050405020304" pitchFamily="18" charset="0"/>
                <a:cs typeface="Times New Roman" panose="02020603050405020304" pitchFamily="18" charset="0"/>
              </a:rPr>
              <a:t>The top healthcare sector is divided into three categories, beginning with corporate executives such as Ari </a:t>
            </a:r>
            <a:r>
              <a:rPr lang="en-IN" sz="900" dirty="0" err="1">
                <a:latin typeface="Times New Roman" panose="02020603050405020304" pitchFamily="18" charset="0"/>
                <a:cs typeface="Times New Roman" panose="02020603050405020304" pitchFamily="18" charset="0"/>
              </a:rPr>
              <a:t>Bousbib</a:t>
            </a:r>
            <a:r>
              <a:rPr lang="en-IN" sz="900" dirty="0">
                <a:latin typeface="Times New Roman" panose="02020603050405020304" pitchFamily="18" charset="0"/>
                <a:cs typeface="Times New Roman" panose="02020603050405020304" pitchFamily="18" charset="0"/>
              </a:rPr>
              <a:t>, chairman and CEO, and continuing with leaders of Research and Development and Regional Business Units and the SBM project focused to minimise open defecation and enhance municipal solid waste management in both urban and rural regions, while the second phase focuses on maintaining the first phase's accomplishments while further enhancing solid and liquid waste management.</a:t>
            </a:r>
          </a:p>
          <a:p>
            <a:endParaRPr lang="en-IN" dirty="0"/>
          </a:p>
        </p:txBody>
      </p:sp>
      <p:graphicFrame>
        <p:nvGraphicFramePr>
          <p:cNvPr id="26" name="Diagram 25"/>
          <p:cNvGraphicFramePr/>
          <p:nvPr>
            <p:extLst>
              <p:ext uri="{D42A27DB-BD31-4B8C-83A1-F6EECF244321}">
                <p14:modId xmlns:p14="http://schemas.microsoft.com/office/powerpoint/2010/main" val="2802706220"/>
              </p:ext>
            </p:extLst>
          </p:nvPr>
        </p:nvGraphicFramePr>
        <p:xfrm>
          <a:off x="4869845" y="2744769"/>
          <a:ext cx="4159394" cy="23419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8" name="Rectangle 27"/>
          <p:cNvSpPr/>
          <p:nvPr/>
        </p:nvSpPr>
        <p:spPr>
          <a:xfrm>
            <a:off x="1919943" y="2732049"/>
            <a:ext cx="2864885" cy="2199523"/>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TextBox 28"/>
          <p:cNvSpPr txBox="1"/>
          <p:nvPr/>
        </p:nvSpPr>
        <p:spPr>
          <a:xfrm>
            <a:off x="2090958" y="2657377"/>
            <a:ext cx="2724370" cy="2469907"/>
          </a:xfrm>
          <a:prstGeom prst="rect">
            <a:avLst/>
          </a:prstGeom>
          <a:noFill/>
        </p:spPr>
        <p:txBody>
          <a:bodyPr wrap="square" rtlCol="0">
            <a:spAutoFit/>
          </a:bodyPr>
          <a:lstStyle/>
          <a:p>
            <a:r>
              <a:rPr lang="en-US" dirty="0"/>
              <a:t>   </a:t>
            </a:r>
            <a:r>
              <a:rPr lang="en-US" sz="1050" b="1" i="1" u="sng" dirty="0">
                <a:latin typeface="Times New Roman" panose="02020603050405020304" pitchFamily="18" charset="0"/>
                <a:cs typeface="Times New Roman" panose="02020603050405020304" pitchFamily="18" charset="0"/>
              </a:rPr>
              <a:t>Brief Description about Industry</a:t>
            </a:r>
          </a:p>
          <a:p>
            <a:endParaRPr lang="en-IN" sz="1050" b="1" i="1" u="sng" dirty="0">
              <a:latin typeface="Times New Roman" panose="02020603050405020304" pitchFamily="18" charset="0"/>
              <a:cs typeface="Times New Roman" panose="02020603050405020304" pitchFamily="18" charset="0"/>
            </a:endParaRPr>
          </a:p>
          <a:p>
            <a:r>
              <a:rPr lang="en-IN" sz="900" dirty="0">
                <a:latin typeface="Times New Roman" panose="02020603050405020304" pitchFamily="18" charset="0"/>
                <a:cs typeface="Times New Roman" panose="02020603050405020304" pitchFamily="18" charset="0"/>
              </a:rPr>
              <a:t>To assist you in moving healthcare ahead, IQVIA is focused on building intelligent connections for clients throughout the whole healthcare ecosystem. IQVIA was the technical consultant for the </a:t>
            </a:r>
            <a:r>
              <a:rPr lang="en-IN" sz="900" dirty="0" err="1">
                <a:latin typeface="Times New Roman" panose="02020603050405020304" pitchFamily="18" charset="0"/>
                <a:cs typeface="Times New Roman" panose="02020603050405020304" pitchFamily="18" charset="0"/>
              </a:rPr>
              <a:t>Swachh</a:t>
            </a:r>
            <a:r>
              <a:rPr lang="en-IN" sz="900" dirty="0">
                <a:latin typeface="Times New Roman" panose="02020603050405020304" pitchFamily="18" charset="0"/>
                <a:cs typeface="Times New Roman" panose="02020603050405020304" pitchFamily="18" charset="0"/>
              </a:rPr>
              <a:t> Bharat Mission (Urban) under the Ministry of Housing and Urban Affairs for conducting on-the-ground assessments of Star Rating for Garbage Free Cities and Open Defecation Free Protocols, which required in-depth evaluation of cities on the approach and methodologies adopted for managing municipal solid waste and aspects of sanitation such as wastewater management and associated technology feasibility.</a:t>
            </a:r>
          </a:p>
          <a:p>
            <a:endParaRPr lang="en-IN" dirty="0"/>
          </a:p>
        </p:txBody>
      </p:sp>
      <p:sp>
        <p:nvSpPr>
          <p:cNvPr id="30" name="Rectangle 29"/>
          <p:cNvSpPr/>
          <p:nvPr/>
        </p:nvSpPr>
        <p:spPr>
          <a:xfrm>
            <a:off x="1940360" y="4950693"/>
            <a:ext cx="4408871" cy="1907308"/>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1" name="TextBox 30"/>
          <p:cNvSpPr txBox="1"/>
          <p:nvPr/>
        </p:nvSpPr>
        <p:spPr>
          <a:xfrm>
            <a:off x="4045151" y="5335831"/>
            <a:ext cx="2436200" cy="1477328"/>
          </a:xfrm>
          <a:prstGeom prst="rect">
            <a:avLst/>
          </a:prstGeom>
          <a:noFill/>
        </p:spPr>
        <p:txBody>
          <a:bodyPr wrap="square" rtlCol="0">
            <a:spAutoFit/>
          </a:bodyPr>
          <a:lstStyle/>
          <a:p>
            <a:r>
              <a:rPr lang="en-IN" sz="900" dirty="0">
                <a:latin typeface="Times New Roman" panose="02020603050405020304" pitchFamily="18" charset="0"/>
                <a:cs typeface="Times New Roman" panose="02020603050405020304" pitchFamily="18" charset="0"/>
              </a:rPr>
              <a:t>Big data and predictive analytics assisted me in better understanding our agency and government projects at all levels, from national to local.</a:t>
            </a:r>
          </a:p>
          <a:p>
            <a:endParaRPr lang="en-IN" sz="900" dirty="0">
              <a:latin typeface="Times New Roman" panose="02020603050405020304" pitchFamily="18" charset="0"/>
              <a:cs typeface="Times New Roman" panose="02020603050405020304" pitchFamily="18" charset="0"/>
            </a:endParaRPr>
          </a:p>
          <a:p>
            <a:r>
              <a:rPr lang="en-IN" sz="900" dirty="0" err="1">
                <a:latin typeface="Times New Roman" panose="02020603050405020304" pitchFamily="18" charset="0"/>
                <a:cs typeface="Times New Roman" panose="02020603050405020304" pitchFamily="18" charset="0"/>
              </a:rPr>
              <a:t>Swachhagrahis</a:t>
            </a:r>
            <a:r>
              <a:rPr lang="en-IN" sz="900" dirty="0">
                <a:latin typeface="Times New Roman" panose="02020603050405020304" pitchFamily="18" charset="0"/>
                <a:cs typeface="Times New Roman" panose="02020603050405020304" pitchFamily="18" charset="0"/>
              </a:rPr>
              <a:t>' performance was also monitored as part of the learning process.</a:t>
            </a:r>
          </a:p>
          <a:p>
            <a:endParaRPr lang="en-IN" sz="900" dirty="0">
              <a:latin typeface="Times New Roman" panose="02020603050405020304" pitchFamily="18" charset="0"/>
              <a:cs typeface="Times New Roman" panose="02020603050405020304" pitchFamily="18" charset="0"/>
            </a:endParaRPr>
          </a:p>
          <a:p>
            <a:r>
              <a:rPr lang="en-US" sz="900" dirty="0">
                <a:latin typeface="Times New Roman" panose="02020603050405020304" pitchFamily="18" charset="0"/>
                <a:cs typeface="Times New Roman" panose="02020603050405020304" pitchFamily="18" charset="0"/>
              </a:rPr>
              <a:t>No give up Approach</a:t>
            </a:r>
            <a:endParaRPr lang="en-IN" sz="900" dirty="0">
              <a:latin typeface="Times New Roman" panose="02020603050405020304" pitchFamily="18" charset="0"/>
              <a:cs typeface="Times New Roman" panose="02020603050405020304" pitchFamily="18" charset="0"/>
            </a:endParaRPr>
          </a:p>
          <a:p>
            <a:endParaRPr lang="en-IN" dirty="0"/>
          </a:p>
        </p:txBody>
      </p:sp>
      <p:graphicFrame>
        <p:nvGraphicFramePr>
          <p:cNvPr id="33" name="Chart 32"/>
          <p:cNvGraphicFramePr>
            <a:graphicFrameLocks/>
          </p:cNvGraphicFramePr>
          <p:nvPr>
            <p:extLst>
              <p:ext uri="{D42A27DB-BD31-4B8C-83A1-F6EECF244321}">
                <p14:modId xmlns:p14="http://schemas.microsoft.com/office/powerpoint/2010/main" val="3468091171"/>
              </p:ext>
            </p:extLst>
          </p:nvPr>
        </p:nvGraphicFramePr>
        <p:xfrm>
          <a:off x="1944711" y="5165526"/>
          <a:ext cx="2139305" cy="1665768"/>
        </p:xfrm>
        <a:graphic>
          <a:graphicData uri="http://schemas.openxmlformats.org/drawingml/2006/chart">
            <c:chart xmlns:c="http://schemas.openxmlformats.org/drawingml/2006/chart" xmlns:r="http://schemas.openxmlformats.org/officeDocument/2006/relationships" r:id="rId9"/>
          </a:graphicData>
        </a:graphic>
      </p:graphicFrame>
      <p:sp>
        <p:nvSpPr>
          <p:cNvPr id="34" name="TextBox 33"/>
          <p:cNvSpPr txBox="1"/>
          <p:nvPr/>
        </p:nvSpPr>
        <p:spPr>
          <a:xfrm>
            <a:off x="2437323" y="4932925"/>
            <a:ext cx="3146961" cy="261610"/>
          </a:xfrm>
          <a:prstGeom prst="rect">
            <a:avLst/>
          </a:prstGeom>
          <a:noFill/>
        </p:spPr>
        <p:txBody>
          <a:bodyPr wrap="square" rtlCol="0">
            <a:spAutoFit/>
          </a:bodyPr>
          <a:lstStyle/>
          <a:p>
            <a:pPr algn="ctr"/>
            <a:r>
              <a:rPr lang="en-US" sz="1100" b="1" i="1" u="sng" dirty="0">
                <a:latin typeface="Times New Roman" panose="02020603050405020304" pitchFamily="18" charset="0"/>
                <a:cs typeface="Times New Roman" panose="02020603050405020304" pitchFamily="18" charset="0"/>
              </a:rPr>
              <a:t>LEARNING AND VALUE ADDITIONS</a:t>
            </a:r>
            <a:endParaRPr lang="en-IN" sz="1100" b="1" i="1" u="sng" dirty="0">
              <a:latin typeface="Times New Roman" panose="02020603050405020304" pitchFamily="18" charset="0"/>
              <a:cs typeface="Times New Roman" panose="02020603050405020304" pitchFamily="18" charset="0"/>
            </a:endParaRPr>
          </a:p>
        </p:txBody>
      </p:sp>
      <p:sp>
        <p:nvSpPr>
          <p:cNvPr id="36" name="Oval 35"/>
          <p:cNvSpPr/>
          <p:nvPr/>
        </p:nvSpPr>
        <p:spPr>
          <a:xfrm>
            <a:off x="4613094" y="1028710"/>
            <a:ext cx="2507352" cy="1695333"/>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39" name="Diagram 38"/>
          <p:cNvGraphicFramePr/>
          <p:nvPr>
            <p:extLst>
              <p:ext uri="{D42A27DB-BD31-4B8C-83A1-F6EECF244321}">
                <p14:modId xmlns:p14="http://schemas.microsoft.com/office/powerpoint/2010/main" val="2729242365"/>
              </p:ext>
            </p:extLst>
          </p:nvPr>
        </p:nvGraphicFramePr>
        <p:xfrm>
          <a:off x="4891734" y="1203811"/>
          <a:ext cx="1988070" cy="143184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40" name="TextBox 39"/>
          <p:cNvSpPr txBox="1"/>
          <p:nvPr/>
        </p:nvSpPr>
        <p:spPr>
          <a:xfrm>
            <a:off x="5240289" y="1100894"/>
            <a:ext cx="1099347" cy="253916"/>
          </a:xfrm>
          <a:prstGeom prst="rect">
            <a:avLst/>
          </a:prstGeom>
          <a:noFill/>
        </p:spPr>
        <p:txBody>
          <a:bodyPr wrap="square" rtlCol="0">
            <a:spAutoFit/>
          </a:bodyPr>
          <a:lstStyle/>
          <a:p>
            <a:pPr algn="ctr"/>
            <a:r>
              <a:rPr lang="en-US" sz="1050" b="1" i="1" u="sng" dirty="0">
                <a:latin typeface="Times New Roman" panose="02020603050405020304" pitchFamily="18" charset="0"/>
                <a:cs typeface="Times New Roman" panose="02020603050405020304" pitchFamily="18" charset="0"/>
              </a:rPr>
              <a:t>Challenges</a:t>
            </a:r>
            <a:endParaRPr lang="en-IN" sz="1050" b="1" i="1" u="sng" dirty="0">
              <a:latin typeface="Times New Roman" panose="02020603050405020304" pitchFamily="18" charset="0"/>
              <a:cs typeface="Times New Roman" panose="02020603050405020304" pitchFamily="18" charset="0"/>
            </a:endParaRPr>
          </a:p>
        </p:txBody>
      </p:sp>
      <p:sp>
        <p:nvSpPr>
          <p:cNvPr id="41" name="Rounded Rectangle 40"/>
          <p:cNvSpPr/>
          <p:nvPr/>
        </p:nvSpPr>
        <p:spPr>
          <a:xfrm>
            <a:off x="6349231" y="5093482"/>
            <a:ext cx="2649281" cy="169837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2" name="TextBox 41"/>
          <p:cNvSpPr txBox="1"/>
          <p:nvPr/>
        </p:nvSpPr>
        <p:spPr>
          <a:xfrm>
            <a:off x="6613470" y="5088321"/>
            <a:ext cx="1331119" cy="1869743"/>
          </a:xfrm>
          <a:prstGeom prst="rect">
            <a:avLst/>
          </a:prstGeom>
          <a:noFill/>
        </p:spPr>
        <p:txBody>
          <a:bodyPr wrap="square" rtlCol="0">
            <a:spAutoFit/>
          </a:bodyPr>
          <a:lstStyle/>
          <a:p>
            <a:r>
              <a:rPr lang="en-US" sz="1050" b="1" i="1" u="sng" dirty="0">
                <a:latin typeface="Times New Roman" panose="02020603050405020304" pitchFamily="18" charset="0"/>
                <a:cs typeface="Times New Roman" panose="02020603050405020304" pitchFamily="18" charset="0"/>
              </a:rPr>
              <a:t>Usefulness </a:t>
            </a:r>
          </a:p>
          <a:p>
            <a:r>
              <a:rPr lang="en-US" sz="1050" dirty="0">
                <a:latin typeface="Times New Roman" panose="02020603050405020304" pitchFamily="18" charset="0"/>
                <a:cs typeface="Times New Roman" panose="02020603050405020304" pitchFamily="18" charset="0"/>
              </a:rPr>
              <a:t>Job experience</a:t>
            </a:r>
          </a:p>
          <a:p>
            <a:endParaRPr lang="en-US" sz="1050" dirty="0">
              <a:latin typeface="Times New Roman" panose="02020603050405020304" pitchFamily="18" charset="0"/>
              <a:cs typeface="Times New Roman" panose="02020603050405020304" pitchFamily="18" charset="0"/>
            </a:endParaRPr>
          </a:p>
          <a:p>
            <a:r>
              <a:rPr lang="en-US" sz="1050" dirty="0">
                <a:latin typeface="Times New Roman" panose="02020603050405020304" pitchFamily="18" charset="0"/>
                <a:cs typeface="Times New Roman" panose="02020603050405020304" pitchFamily="18" charset="0"/>
              </a:rPr>
              <a:t>Creating professional network</a:t>
            </a:r>
          </a:p>
          <a:p>
            <a:endParaRPr lang="en-US" sz="1050" dirty="0">
              <a:latin typeface="Times New Roman" panose="02020603050405020304" pitchFamily="18" charset="0"/>
              <a:cs typeface="Times New Roman" panose="02020603050405020304" pitchFamily="18" charset="0"/>
            </a:endParaRPr>
          </a:p>
          <a:p>
            <a:r>
              <a:rPr lang="en-US" sz="1050" dirty="0">
                <a:latin typeface="Times New Roman" panose="02020603050405020304" pitchFamily="18" charset="0"/>
                <a:cs typeface="Times New Roman" panose="02020603050405020304" pitchFamily="18" charset="0"/>
              </a:rPr>
              <a:t>Access to variety of tasks and departments     </a:t>
            </a:r>
          </a:p>
          <a:p>
            <a:r>
              <a:rPr lang="en-US" sz="1050" dirty="0">
                <a:latin typeface="Times New Roman" panose="02020603050405020304" pitchFamily="18" charset="0"/>
                <a:cs typeface="Times New Roman" panose="02020603050405020304" pitchFamily="18" charset="0"/>
              </a:rPr>
              <a:t>                     </a:t>
            </a:r>
            <a:endParaRPr lang="en-IN" sz="1050" u="sng" dirty="0">
              <a:latin typeface="Times New Roman" panose="02020603050405020304" pitchFamily="18" charset="0"/>
              <a:cs typeface="Times New Roman" panose="02020603050405020304" pitchFamily="18" charset="0"/>
            </a:endParaRPr>
          </a:p>
          <a:p>
            <a:endParaRPr lang="en-US" sz="1050" b="1" i="1" u="sng" dirty="0"/>
          </a:p>
        </p:txBody>
      </p:sp>
      <p:sp>
        <p:nvSpPr>
          <p:cNvPr id="43" name="TextBox 42"/>
          <p:cNvSpPr txBox="1"/>
          <p:nvPr/>
        </p:nvSpPr>
        <p:spPr>
          <a:xfrm>
            <a:off x="7897963" y="5110411"/>
            <a:ext cx="1193803" cy="1384995"/>
          </a:xfrm>
          <a:prstGeom prst="rect">
            <a:avLst/>
          </a:prstGeom>
          <a:noFill/>
        </p:spPr>
        <p:txBody>
          <a:bodyPr wrap="square" rtlCol="0">
            <a:spAutoFit/>
          </a:bodyPr>
          <a:lstStyle/>
          <a:p>
            <a:r>
              <a:rPr lang="en-US" sz="1050" b="1" i="1" u="sng" dirty="0">
                <a:latin typeface="Times New Roman" panose="02020603050405020304" pitchFamily="18" charset="0"/>
                <a:cs typeface="Times New Roman" panose="02020603050405020304" pitchFamily="18" charset="0"/>
              </a:rPr>
              <a:t>Suggestions</a:t>
            </a:r>
          </a:p>
          <a:p>
            <a:r>
              <a:rPr lang="en-US" sz="1050" dirty="0">
                <a:latin typeface="Times New Roman" panose="02020603050405020304" pitchFamily="18" charset="0"/>
                <a:cs typeface="Times New Roman" panose="02020603050405020304" pitchFamily="18" charset="0"/>
              </a:rPr>
              <a:t>Glitches in portal</a:t>
            </a:r>
          </a:p>
          <a:p>
            <a:endParaRPr lang="en-US" sz="1050" dirty="0">
              <a:latin typeface="Times New Roman" panose="02020603050405020304" pitchFamily="18" charset="0"/>
              <a:cs typeface="Times New Roman" panose="02020603050405020304" pitchFamily="18" charset="0"/>
            </a:endParaRPr>
          </a:p>
          <a:p>
            <a:r>
              <a:rPr lang="en-US" sz="1050" dirty="0">
                <a:latin typeface="Times New Roman" panose="02020603050405020304" pitchFamily="18" charset="0"/>
                <a:cs typeface="Times New Roman" panose="02020603050405020304" pitchFamily="18" charset="0"/>
              </a:rPr>
              <a:t>Right networking</a:t>
            </a:r>
          </a:p>
          <a:p>
            <a:endParaRPr lang="en-US" sz="1050" dirty="0">
              <a:latin typeface="Times New Roman" panose="02020603050405020304" pitchFamily="18" charset="0"/>
              <a:cs typeface="Times New Roman" panose="02020603050405020304" pitchFamily="18" charset="0"/>
            </a:endParaRPr>
          </a:p>
          <a:p>
            <a:endParaRPr lang="en-US" sz="1050" dirty="0">
              <a:latin typeface="Times New Roman" panose="02020603050405020304" pitchFamily="18" charset="0"/>
              <a:cs typeface="Times New Roman" panose="02020603050405020304" pitchFamily="18" charset="0"/>
            </a:endParaRPr>
          </a:p>
          <a:p>
            <a:r>
              <a:rPr lang="en-US" sz="1050" dirty="0">
                <a:latin typeface="Times New Roman" panose="02020603050405020304" pitchFamily="18" charset="0"/>
                <a:cs typeface="Times New Roman" panose="02020603050405020304" pitchFamily="18" charset="0"/>
              </a:rPr>
              <a:t>Intelligent connections</a:t>
            </a:r>
          </a:p>
        </p:txBody>
      </p:sp>
      <p:sp>
        <p:nvSpPr>
          <p:cNvPr id="44" name="Rectangle 43"/>
          <p:cNvSpPr/>
          <p:nvPr/>
        </p:nvSpPr>
        <p:spPr>
          <a:xfrm>
            <a:off x="7121652" y="801678"/>
            <a:ext cx="1966531" cy="185569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5" name="TextBox 44"/>
          <p:cNvSpPr txBox="1"/>
          <p:nvPr/>
        </p:nvSpPr>
        <p:spPr>
          <a:xfrm>
            <a:off x="7176156" y="940178"/>
            <a:ext cx="1978290" cy="1938992"/>
          </a:xfrm>
          <a:prstGeom prst="rect">
            <a:avLst/>
          </a:prstGeom>
          <a:noFill/>
        </p:spPr>
        <p:txBody>
          <a:bodyPr wrap="square" rtlCol="0">
            <a:spAutoFit/>
          </a:bodyPr>
          <a:lstStyle/>
          <a:p>
            <a:pPr algn="ctr"/>
            <a:r>
              <a:rPr lang="en-US" sz="1050" b="1" i="1" u="sng" dirty="0">
                <a:latin typeface="Times New Roman" panose="02020603050405020304" pitchFamily="18" charset="0"/>
                <a:cs typeface="Times New Roman" panose="02020603050405020304" pitchFamily="18" charset="0"/>
              </a:rPr>
              <a:t>Practical and Theoretical      Learning</a:t>
            </a:r>
            <a:endParaRPr lang="en-IN" sz="1050" b="1" i="1" u="sng" dirty="0">
              <a:latin typeface="Times New Roman" panose="02020603050405020304" pitchFamily="18" charset="0"/>
              <a:cs typeface="Times New Roman" panose="02020603050405020304" pitchFamily="18" charset="0"/>
            </a:endParaRPr>
          </a:p>
          <a:p>
            <a:r>
              <a:rPr lang="en-IN" sz="900" dirty="0">
                <a:latin typeface="Times New Roman" panose="02020603050405020304" pitchFamily="18" charset="0"/>
                <a:cs typeface="Times New Roman" panose="02020603050405020304" pitchFamily="18" charset="0"/>
              </a:rPr>
              <a:t>Gained more knowledge on analysing and understanding the documents properly in SBM portal and filling the excel sheet accordingly</a:t>
            </a:r>
          </a:p>
          <a:p>
            <a:r>
              <a:rPr lang="en-IN" sz="900" dirty="0">
                <a:latin typeface="Times New Roman" panose="02020603050405020304" pitchFamily="18" charset="0"/>
                <a:cs typeface="Times New Roman" panose="02020603050405020304" pitchFamily="18" charset="0"/>
              </a:rPr>
              <a:t>I was able to understand the nature of my data and transform it into insight, which brought me to the usage of machine learning techniques, social network analytics.</a:t>
            </a:r>
          </a:p>
          <a:p>
            <a:endParaRPr lang="en-IN" dirty="0"/>
          </a:p>
        </p:txBody>
      </p:sp>
    </p:spTree>
    <p:extLst>
      <p:ext uri="{BB962C8B-B14F-4D97-AF65-F5344CB8AC3E}">
        <p14:creationId xmlns:p14="http://schemas.microsoft.com/office/powerpoint/2010/main" val="284126598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355</TotalTime>
  <Words>657</Words>
  <Application>Microsoft Office PowerPoint</Application>
  <PresentationFormat>On-screen Show (4:3)</PresentationFormat>
  <Paragraphs>53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Shivangi Mishra</dc:creator>
  <cp:lastModifiedBy>shivangi mishra</cp:lastModifiedBy>
  <cp:revision>17</cp:revision>
  <dcterms:created xsi:type="dcterms:W3CDTF">2022-06-04T13:49:23Z</dcterms:created>
  <dcterms:modified xsi:type="dcterms:W3CDTF">2022-06-07T17:59:01Z</dcterms:modified>
</cp:coreProperties>
</file>