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43891200" cy="329184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25" d="100"/>
          <a:sy n="25" d="100"/>
        </p:scale>
        <p:origin x="72" y="-31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5400" b="0" i="0" u="none" strike="noStrike" kern="1200" spc="0" baseline="0">
                <a:solidFill>
                  <a:schemeClr val="tx1">
                    <a:lumMod val="65000"/>
                    <a:lumOff val="35000"/>
                  </a:schemeClr>
                </a:solidFill>
                <a:latin typeface="+mn-lt"/>
                <a:ea typeface="+mn-ea"/>
                <a:cs typeface="+mn-cs"/>
              </a:defRPr>
            </a:pPr>
            <a:r>
              <a:rPr lang="en-IN" sz="5400" dirty="0"/>
              <a:t>Market</a:t>
            </a:r>
            <a:r>
              <a:rPr lang="en-IN" sz="5400" baseline="0" dirty="0"/>
              <a:t> Survey for </a:t>
            </a:r>
            <a:r>
              <a:rPr lang="en-IN" sz="5400" dirty="0"/>
              <a:t>Competitor</a:t>
            </a:r>
            <a:r>
              <a:rPr lang="en-IN" sz="5400" baseline="0" dirty="0"/>
              <a:t> Analysis</a:t>
            </a:r>
            <a:endParaRPr lang="en-IN" sz="5400" dirty="0"/>
          </a:p>
        </c:rich>
      </c:tx>
      <c:layout>
        <c:manualLayout>
          <c:xMode val="edge"/>
          <c:yMode val="edge"/>
          <c:x val="0.14144657525037788"/>
          <c:y val="0"/>
        </c:manualLayout>
      </c:layout>
      <c:overlay val="0"/>
      <c:spPr>
        <a:noFill/>
        <a:ln>
          <a:noFill/>
        </a:ln>
        <a:effectLst/>
      </c:spPr>
      <c:txPr>
        <a:bodyPr rot="0" spcFirstLastPara="1" vertOverflow="ellipsis" vert="horz" wrap="square" anchor="ctr" anchorCtr="1"/>
        <a:lstStyle/>
        <a:p>
          <a:pPr>
            <a:defRPr sz="5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731463814539455"/>
          <c:y val="9.9852087664433653E-2"/>
          <c:w val="0.89268536185460534"/>
          <c:h val="0.45710079968440309"/>
        </c:manualLayout>
      </c:layout>
      <c:lineChart>
        <c:grouping val="standard"/>
        <c:varyColors val="0"/>
        <c:ser>
          <c:idx val="0"/>
          <c:order val="0"/>
          <c:tx>
            <c:strRef>
              <c:f>Sheet1!$B$1</c:f>
              <c:strCache>
                <c:ptCount val="1"/>
                <c:pt idx="0">
                  <c:v> Company </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Bilasure-M</c:v>
                </c:pt>
                <c:pt idx="1">
                  <c:v>Bilazest-M</c:v>
                </c:pt>
                <c:pt idx="2">
                  <c:v>Bilambic-M</c:v>
                </c:pt>
                <c:pt idx="3">
                  <c:v>Bilamove-M</c:v>
                </c:pt>
                <c:pt idx="4">
                  <c:v>Bilazap-M</c:v>
                </c:pt>
                <c:pt idx="5">
                  <c:v>Montair-LC</c:v>
                </c:pt>
                <c:pt idx="6">
                  <c:v>Ldio-1M</c:v>
                </c:pt>
                <c:pt idx="7">
                  <c:v>Lhist-Mont</c:v>
                </c:pt>
                <c:pt idx="8">
                  <c:v>Montina-L</c:v>
                </c:pt>
                <c:pt idx="9">
                  <c:v>Bilanix</c:v>
                </c:pt>
              </c:strCache>
            </c:strRef>
          </c:cat>
          <c:val>
            <c:numRef>
              <c:f>Sheet1!$B$2:$B$11</c:f>
            </c:numRef>
          </c:val>
          <c:smooth val="0"/>
          <c:extLst>
            <c:ext xmlns:c16="http://schemas.microsoft.com/office/drawing/2014/chart" uri="{C3380CC4-5D6E-409C-BE32-E72D297353CC}">
              <c16:uniqueId val="{00000000-ADD5-496B-9043-5AE2BDA8581F}"/>
            </c:ext>
          </c:extLst>
        </c:ser>
        <c:ser>
          <c:idx val="1"/>
          <c:order val="1"/>
          <c:tx>
            <c:strRef>
              <c:f>Sheet1!$C$1</c:f>
              <c:strCache>
                <c:ptCount val="1"/>
                <c:pt idx="0">
                  <c:v> Price
to Patient - (INR) </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2.8884020835496415E-2"/>
                  <c:y val="-0.12148057862401636"/>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91B-4258-A835-CD7DD29217C9}"/>
                </c:ext>
              </c:extLst>
            </c:dLbl>
            <c:dLbl>
              <c:idx val="1"/>
              <c:layout>
                <c:manualLayout>
                  <c:x val="-3.3405983831739143E-2"/>
                  <c:y val="-8.43756748006175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91B-4258-A835-CD7DD29217C9}"/>
                </c:ext>
              </c:extLst>
            </c:dLbl>
            <c:dLbl>
              <c:idx val="3"/>
              <c:layout>
                <c:manualLayout>
                  <c:x val="-1.97115461065085E-2"/>
                  <c:y val="-9.126790660642615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ADD5-496B-9043-5AE2BDA8581F}"/>
                </c:ext>
              </c:extLst>
            </c:dLbl>
            <c:dLbl>
              <c:idx val="4"/>
              <c:layout>
                <c:manualLayout>
                  <c:x val="-5.2367214547944657E-2"/>
                  <c:y val="-5.59540465651709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ADD5-496B-9043-5AE2BDA8581F}"/>
                </c:ext>
              </c:extLst>
            </c:dLbl>
            <c:dLbl>
              <c:idx val="7"/>
              <c:layout>
                <c:manualLayout>
                  <c:x val="-3.2601941543917511E-2"/>
                  <c:y val="-8.685367410126920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ADD5-496B-9043-5AE2BDA8581F}"/>
                </c:ext>
              </c:extLst>
            </c:dLbl>
            <c:spPr>
              <a:noFill/>
              <a:ln>
                <a:noFill/>
              </a:ln>
              <a:effectLst/>
            </c:spPr>
            <c:txPr>
              <a:bodyPr rot="0" spcFirstLastPara="1" vertOverflow="ellipsis" vert="horz" wrap="square" lIns="38100" tIns="19050" rIns="38100" bIns="19050" anchor="ctr" anchorCtr="1">
                <a:spAutoFit/>
              </a:bodyPr>
              <a:lstStyle/>
              <a:p>
                <a:pPr>
                  <a:defRPr sz="3600"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Bilasure-M</c:v>
                </c:pt>
                <c:pt idx="1">
                  <c:v>Bilazest-M</c:v>
                </c:pt>
                <c:pt idx="2">
                  <c:v>Bilambic-M</c:v>
                </c:pt>
                <c:pt idx="3">
                  <c:v>Bilamove-M</c:v>
                </c:pt>
                <c:pt idx="4">
                  <c:v>Bilazap-M</c:v>
                </c:pt>
                <c:pt idx="5">
                  <c:v>Montair-LC</c:v>
                </c:pt>
                <c:pt idx="6">
                  <c:v>Ldio-1M</c:v>
                </c:pt>
                <c:pt idx="7">
                  <c:v>Lhist-Mont</c:v>
                </c:pt>
                <c:pt idx="8">
                  <c:v>Montina-L</c:v>
                </c:pt>
                <c:pt idx="9">
                  <c:v>Bilanix</c:v>
                </c:pt>
              </c:strCache>
            </c:strRef>
          </c:cat>
          <c:val>
            <c:numRef>
              <c:f>Sheet1!$C$2:$C$11</c:f>
              <c:numCache>
                <c:formatCode>_(* #,##0_);_(* \(#,##0\);_(* "-"??_);_(@_)</c:formatCode>
                <c:ptCount val="10"/>
                <c:pt idx="0">
                  <c:v>172</c:v>
                </c:pt>
                <c:pt idx="1">
                  <c:v>173</c:v>
                </c:pt>
                <c:pt idx="2">
                  <c:v>38</c:v>
                </c:pt>
                <c:pt idx="3">
                  <c:v>152</c:v>
                </c:pt>
                <c:pt idx="4">
                  <c:v>152</c:v>
                </c:pt>
                <c:pt idx="5">
                  <c:v>176</c:v>
                </c:pt>
                <c:pt idx="6">
                  <c:v>47</c:v>
                </c:pt>
                <c:pt idx="7">
                  <c:v>162</c:v>
                </c:pt>
                <c:pt idx="8">
                  <c:v>64</c:v>
                </c:pt>
                <c:pt idx="9">
                  <c:v>117</c:v>
                </c:pt>
              </c:numCache>
            </c:numRef>
          </c:val>
          <c:smooth val="0"/>
          <c:extLst>
            <c:ext xmlns:c16="http://schemas.microsoft.com/office/drawing/2014/chart" uri="{C3380CC4-5D6E-409C-BE32-E72D297353CC}">
              <c16:uniqueId val="{00000001-ADD5-496B-9043-5AE2BDA8581F}"/>
            </c:ext>
          </c:extLst>
        </c:ser>
        <c:ser>
          <c:idx val="2"/>
          <c:order val="2"/>
          <c:tx>
            <c:strRef>
              <c:f>Sheet1!$D$1</c:f>
              <c:strCache>
                <c:ptCount val="1"/>
                <c:pt idx="0">
                  <c:v> Approx Sales/Month (Units) </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Bilasure-M</c:v>
                </c:pt>
                <c:pt idx="1">
                  <c:v>Bilazest-M</c:v>
                </c:pt>
                <c:pt idx="2">
                  <c:v>Bilambic-M</c:v>
                </c:pt>
                <c:pt idx="3">
                  <c:v>Bilamove-M</c:v>
                </c:pt>
                <c:pt idx="4">
                  <c:v>Bilazap-M</c:v>
                </c:pt>
                <c:pt idx="5">
                  <c:v>Montair-LC</c:v>
                </c:pt>
                <c:pt idx="6">
                  <c:v>Ldio-1M</c:v>
                </c:pt>
                <c:pt idx="7">
                  <c:v>Lhist-Mont</c:v>
                </c:pt>
                <c:pt idx="8">
                  <c:v>Montina-L</c:v>
                </c:pt>
                <c:pt idx="9">
                  <c:v>Bilanix</c:v>
                </c:pt>
              </c:strCache>
            </c:strRef>
          </c:cat>
          <c:val>
            <c:numRef>
              <c:f>Sheet1!$D$2:$D$11</c:f>
            </c:numRef>
          </c:val>
          <c:smooth val="0"/>
          <c:extLst>
            <c:ext xmlns:c16="http://schemas.microsoft.com/office/drawing/2014/chart" uri="{C3380CC4-5D6E-409C-BE32-E72D297353CC}">
              <c16:uniqueId val="{00000002-ADD5-496B-9043-5AE2BDA8581F}"/>
            </c:ext>
          </c:extLst>
        </c:ser>
        <c:ser>
          <c:idx val="3"/>
          <c:order val="3"/>
          <c:tx>
            <c:strRef>
              <c:f>Sheet1!$E$1</c:f>
              <c:strCache>
                <c:ptCount val="1"/>
                <c:pt idx="0">
                  <c:v>Column1</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Bilasure-M</c:v>
                </c:pt>
                <c:pt idx="1">
                  <c:v>Bilazest-M</c:v>
                </c:pt>
                <c:pt idx="2">
                  <c:v>Bilambic-M</c:v>
                </c:pt>
                <c:pt idx="3">
                  <c:v>Bilamove-M</c:v>
                </c:pt>
                <c:pt idx="4">
                  <c:v>Bilazap-M</c:v>
                </c:pt>
                <c:pt idx="5">
                  <c:v>Montair-LC</c:v>
                </c:pt>
                <c:pt idx="6">
                  <c:v>Ldio-1M</c:v>
                </c:pt>
                <c:pt idx="7">
                  <c:v>Lhist-Mont</c:v>
                </c:pt>
                <c:pt idx="8">
                  <c:v>Montina-L</c:v>
                </c:pt>
                <c:pt idx="9">
                  <c:v>Bilanix</c:v>
                </c:pt>
              </c:strCache>
            </c:strRef>
          </c:cat>
          <c:val>
            <c:numRef>
              <c:f>Sheet1!$E$2:$E$11</c:f>
            </c:numRef>
          </c:val>
          <c:smooth val="0"/>
          <c:extLst>
            <c:ext xmlns:c16="http://schemas.microsoft.com/office/drawing/2014/chart" uri="{C3380CC4-5D6E-409C-BE32-E72D297353CC}">
              <c16:uniqueId val="{00000004-ADD5-496B-9043-5AE2BDA8581F}"/>
            </c:ext>
          </c:extLst>
        </c:ser>
        <c:ser>
          <c:idx val="4"/>
          <c:order val="4"/>
          <c:tx>
            <c:strRef>
              <c:f>Sheet1!$F$1</c:f>
              <c:strCache>
                <c:ptCount val="1"/>
                <c:pt idx="0">
                  <c:v>Column2</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Bilasure-M</c:v>
                </c:pt>
                <c:pt idx="1">
                  <c:v>Bilazest-M</c:v>
                </c:pt>
                <c:pt idx="2">
                  <c:v>Bilambic-M</c:v>
                </c:pt>
                <c:pt idx="3">
                  <c:v>Bilamove-M</c:v>
                </c:pt>
                <c:pt idx="4">
                  <c:v>Bilazap-M</c:v>
                </c:pt>
                <c:pt idx="5">
                  <c:v>Montair-LC</c:v>
                </c:pt>
                <c:pt idx="6">
                  <c:v>Ldio-1M</c:v>
                </c:pt>
                <c:pt idx="7">
                  <c:v>Lhist-Mont</c:v>
                </c:pt>
                <c:pt idx="8">
                  <c:v>Montina-L</c:v>
                </c:pt>
                <c:pt idx="9">
                  <c:v>Bilanix</c:v>
                </c:pt>
              </c:strCache>
            </c:strRef>
          </c:cat>
          <c:val>
            <c:numRef>
              <c:f>Sheet1!$F$2:$F$11</c:f>
            </c:numRef>
          </c:val>
          <c:smooth val="0"/>
          <c:extLst>
            <c:ext xmlns:c16="http://schemas.microsoft.com/office/drawing/2014/chart" uri="{C3380CC4-5D6E-409C-BE32-E72D297353CC}">
              <c16:uniqueId val="{00000005-ADD5-496B-9043-5AE2BDA8581F}"/>
            </c:ext>
          </c:extLst>
        </c:ser>
        <c:ser>
          <c:idx val="5"/>
          <c:order val="5"/>
          <c:tx>
            <c:strRef>
              <c:f>Sheet1!$G$1</c:f>
              <c:strCache>
                <c:ptCount val="1"/>
                <c:pt idx="0">
                  <c:v>Column3</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Bilasure-M</c:v>
                </c:pt>
                <c:pt idx="1">
                  <c:v>Bilazest-M</c:v>
                </c:pt>
                <c:pt idx="2">
                  <c:v>Bilambic-M</c:v>
                </c:pt>
                <c:pt idx="3">
                  <c:v>Bilamove-M</c:v>
                </c:pt>
                <c:pt idx="4">
                  <c:v>Bilazap-M</c:v>
                </c:pt>
                <c:pt idx="5">
                  <c:v>Montair-LC</c:v>
                </c:pt>
                <c:pt idx="6">
                  <c:v>Ldio-1M</c:v>
                </c:pt>
                <c:pt idx="7">
                  <c:v>Lhist-Mont</c:v>
                </c:pt>
                <c:pt idx="8">
                  <c:v>Montina-L</c:v>
                </c:pt>
                <c:pt idx="9">
                  <c:v>Bilanix</c:v>
                </c:pt>
              </c:strCache>
            </c:strRef>
          </c:cat>
          <c:val>
            <c:numRef>
              <c:f>Sheet1!$G$2:$G$11</c:f>
            </c:numRef>
          </c:val>
          <c:smooth val="0"/>
          <c:extLst>
            <c:ext xmlns:c16="http://schemas.microsoft.com/office/drawing/2014/chart" uri="{C3380CC4-5D6E-409C-BE32-E72D297353CC}">
              <c16:uniqueId val="{00000006-ADD5-496B-9043-5AE2BDA8581F}"/>
            </c:ext>
          </c:extLst>
        </c:ser>
        <c:ser>
          <c:idx val="6"/>
          <c:order val="6"/>
          <c:tx>
            <c:strRef>
              <c:f>Sheet1!$H$1</c:f>
              <c:strCache>
                <c:ptCount val="1"/>
                <c:pt idx="0">
                  <c:v>Competitior Brands*2</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Bilasure-M</c:v>
                </c:pt>
                <c:pt idx="1">
                  <c:v>Bilazest-M</c:v>
                </c:pt>
                <c:pt idx="2">
                  <c:v>Bilambic-M</c:v>
                </c:pt>
                <c:pt idx="3">
                  <c:v>Bilamove-M</c:v>
                </c:pt>
                <c:pt idx="4">
                  <c:v>Bilazap-M</c:v>
                </c:pt>
                <c:pt idx="5">
                  <c:v>Montair-LC</c:v>
                </c:pt>
                <c:pt idx="6">
                  <c:v>Ldio-1M</c:v>
                </c:pt>
                <c:pt idx="7">
                  <c:v>Lhist-Mont</c:v>
                </c:pt>
                <c:pt idx="8">
                  <c:v>Montina-L</c:v>
                </c:pt>
                <c:pt idx="9">
                  <c:v>Bilanix</c:v>
                </c:pt>
              </c:strCache>
            </c:strRef>
          </c:cat>
          <c:val>
            <c:numRef>
              <c:f>Sheet1!$H$2:$H$11</c:f>
            </c:numRef>
          </c:val>
          <c:smooth val="0"/>
          <c:extLst>
            <c:ext xmlns:c16="http://schemas.microsoft.com/office/drawing/2014/chart" uri="{C3380CC4-5D6E-409C-BE32-E72D297353CC}">
              <c16:uniqueId val="{00000007-ADD5-496B-9043-5AE2BDA8581F}"/>
            </c:ext>
          </c:extLst>
        </c:ser>
        <c:ser>
          <c:idx val="7"/>
          <c:order val="7"/>
          <c:tx>
            <c:strRef>
              <c:f>Sheet1!$I$1</c:f>
              <c:strCache>
                <c:ptCount val="1"/>
                <c:pt idx="0">
                  <c:v> Approx Sales/Month (Units)3 </c:v>
                </c:pt>
              </c:strCache>
            </c:strRef>
          </c:tx>
          <c:spPr>
            <a:ln w="28575"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Bilasure-M</c:v>
                </c:pt>
                <c:pt idx="1">
                  <c:v>Bilazest-M</c:v>
                </c:pt>
                <c:pt idx="2">
                  <c:v>Bilambic-M</c:v>
                </c:pt>
                <c:pt idx="3">
                  <c:v>Bilamove-M</c:v>
                </c:pt>
                <c:pt idx="4">
                  <c:v>Bilazap-M</c:v>
                </c:pt>
                <c:pt idx="5">
                  <c:v>Montair-LC</c:v>
                </c:pt>
                <c:pt idx="6">
                  <c:v>Ldio-1M</c:v>
                </c:pt>
                <c:pt idx="7">
                  <c:v>Lhist-Mont</c:v>
                </c:pt>
                <c:pt idx="8">
                  <c:v>Montina-L</c:v>
                </c:pt>
                <c:pt idx="9">
                  <c:v>Bilanix</c:v>
                </c:pt>
              </c:strCache>
            </c:strRef>
          </c:cat>
          <c:val>
            <c:numRef>
              <c:f>Sheet1!$I$2:$I$11</c:f>
            </c:numRef>
          </c:val>
          <c:smooth val="0"/>
          <c:extLst>
            <c:ext xmlns:c16="http://schemas.microsoft.com/office/drawing/2014/chart" uri="{C3380CC4-5D6E-409C-BE32-E72D297353CC}">
              <c16:uniqueId val="{00000008-ADD5-496B-9043-5AE2BDA8581F}"/>
            </c:ext>
          </c:extLst>
        </c:ser>
        <c:ser>
          <c:idx val="8"/>
          <c:order val="8"/>
          <c:tx>
            <c:strRef>
              <c:f>Sheet1!$J$1</c:f>
              <c:strCache>
                <c:ptCount val="1"/>
                <c:pt idx="0">
                  <c:v>Yearly unit Sales </c:v>
                </c:pt>
              </c:strCache>
            </c:strRef>
          </c:tx>
          <c:spPr>
            <a:ln w="28575" cap="rnd">
              <a:solidFill>
                <a:schemeClr val="accent3">
                  <a:lumMod val="60000"/>
                </a:schemeClr>
              </a:solidFill>
              <a:round/>
            </a:ln>
            <a:effectLst/>
          </c:spPr>
          <c:marker>
            <c:symbol val="circle"/>
            <c:size val="5"/>
            <c:spPr>
              <a:solidFill>
                <a:schemeClr val="accent3">
                  <a:lumMod val="60000"/>
                </a:schemeClr>
              </a:solidFill>
              <a:ln w="9525">
                <a:solidFill>
                  <a:schemeClr val="accent3">
                    <a:lumMod val="60000"/>
                  </a:schemeClr>
                </a:solidFill>
              </a:ln>
              <a:effectLst/>
            </c:spPr>
          </c:marker>
          <c:dLbls>
            <c:dLbl>
              <c:idx val="0"/>
              <c:layout>
                <c:manualLayout>
                  <c:x val="-4.8606615852620751E-2"/>
                  <c:y val="3.209149214037380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91B-4258-A835-CD7DD29217C9}"/>
                </c:ext>
              </c:extLst>
            </c:dLbl>
            <c:dLbl>
              <c:idx val="1"/>
              <c:layout>
                <c:manualLayout>
                  <c:x val="-5.6746149245857636E-2"/>
                  <c:y val="3.04049056029467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91B-4258-A835-CD7DD29217C9}"/>
                </c:ext>
              </c:extLst>
            </c:dLbl>
            <c:dLbl>
              <c:idx val="3"/>
              <c:layout>
                <c:manualLayout>
                  <c:x val="-4.7045680381122702E-2"/>
                  <c:y val="2.064018652391576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ADD5-496B-9043-5AE2BDA8581F}"/>
                </c:ext>
              </c:extLst>
            </c:dLbl>
            <c:dLbl>
              <c:idx val="4"/>
              <c:layout>
                <c:manualLayout>
                  <c:x val="-5.9936075818531713E-2"/>
                  <c:y val="4.859699238990950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ADD5-496B-9043-5AE2BDA8581F}"/>
                </c:ext>
              </c:extLst>
            </c:dLbl>
            <c:dLbl>
              <c:idx val="5"/>
              <c:layout>
                <c:manualLayout>
                  <c:x val="2.0738514776080973E-2"/>
                  <c:y val="3.094006236928191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DD5-496B-9043-5AE2BDA8581F}"/>
                </c:ext>
              </c:extLst>
            </c:dLbl>
            <c:dLbl>
              <c:idx val="6"/>
              <c:layout>
                <c:manualLayout>
                  <c:x val="-1.2776513361182452E-2"/>
                  <c:y val="-7.500151775448334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DD5-496B-9043-5AE2BDA8581F}"/>
                </c:ext>
              </c:extLst>
            </c:dLbl>
            <c:dLbl>
              <c:idx val="7"/>
              <c:layout>
                <c:manualLayout>
                  <c:x val="-1.2671292548031949E-2"/>
                  <c:y val="4.123993821464802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DD5-496B-9043-5AE2BDA8581F}"/>
                </c:ext>
              </c:extLst>
            </c:dLbl>
            <c:dLbl>
              <c:idx val="8"/>
              <c:layout>
                <c:manualLayout>
                  <c:x val="-3.0823066973555066E-2"/>
                  <c:y val="-7.500151775448334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DD5-496B-9043-5AE2BDA8581F}"/>
                </c:ext>
              </c:extLst>
            </c:dLbl>
            <c:dLbl>
              <c:idx val="9"/>
              <c:layout>
                <c:manualLayout>
                  <c:x val="-1.8537674295232009E-2"/>
                  <c:y val="-7.500151775448334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ADD5-496B-9043-5AE2BDA8581F}"/>
                </c:ext>
              </c:extLst>
            </c:dLbl>
            <c:spPr>
              <a:noFill/>
              <a:ln>
                <a:noFill/>
              </a:ln>
              <a:effectLst/>
            </c:spPr>
            <c:txPr>
              <a:bodyPr rot="0" spcFirstLastPara="1" vertOverflow="ellipsis" vert="horz" wrap="square" lIns="38100" tIns="19050" rIns="38100" bIns="19050" anchor="ctr" anchorCtr="1">
                <a:spAutoFit/>
              </a:bodyPr>
              <a:lstStyle/>
              <a:p>
                <a:pPr>
                  <a:defRPr sz="36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Bilasure-M</c:v>
                </c:pt>
                <c:pt idx="1">
                  <c:v>Bilazest-M</c:v>
                </c:pt>
                <c:pt idx="2">
                  <c:v>Bilambic-M</c:v>
                </c:pt>
                <c:pt idx="3">
                  <c:v>Bilamove-M</c:v>
                </c:pt>
                <c:pt idx="4">
                  <c:v>Bilazap-M</c:v>
                </c:pt>
                <c:pt idx="5">
                  <c:v>Montair-LC</c:v>
                </c:pt>
                <c:pt idx="6">
                  <c:v>Ldio-1M</c:v>
                </c:pt>
                <c:pt idx="7">
                  <c:v>Lhist-Mont</c:v>
                </c:pt>
                <c:pt idx="8">
                  <c:v>Montina-L</c:v>
                </c:pt>
                <c:pt idx="9">
                  <c:v>Bilanix</c:v>
                </c:pt>
              </c:strCache>
            </c:strRef>
          </c:cat>
          <c:val>
            <c:numRef>
              <c:f>Sheet1!$J$2:$J$11</c:f>
              <c:numCache>
                <c:formatCode>General</c:formatCode>
                <c:ptCount val="10"/>
                <c:pt idx="0">
                  <c:v>72</c:v>
                </c:pt>
                <c:pt idx="1">
                  <c:v>60</c:v>
                </c:pt>
                <c:pt idx="2">
                  <c:v>96</c:v>
                </c:pt>
                <c:pt idx="3">
                  <c:v>60</c:v>
                </c:pt>
                <c:pt idx="4">
                  <c:v>48</c:v>
                </c:pt>
                <c:pt idx="5">
                  <c:v>720</c:v>
                </c:pt>
                <c:pt idx="6">
                  <c:v>180</c:v>
                </c:pt>
                <c:pt idx="7">
                  <c:v>96</c:v>
                </c:pt>
                <c:pt idx="8">
                  <c:v>180</c:v>
                </c:pt>
                <c:pt idx="9">
                  <c:v>180</c:v>
                </c:pt>
              </c:numCache>
            </c:numRef>
          </c:val>
          <c:smooth val="0"/>
          <c:extLst>
            <c:ext xmlns:c16="http://schemas.microsoft.com/office/drawing/2014/chart" uri="{C3380CC4-5D6E-409C-BE32-E72D297353CC}">
              <c16:uniqueId val="{00000009-ADD5-496B-9043-5AE2BDA8581F}"/>
            </c:ext>
          </c:extLst>
        </c:ser>
        <c:dLbls>
          <c:dLblPos val="t"/>
          <c:showLegendKey val="0"/>
          <c:showVal val="1"/>
          <c:showCatName val="0"/>
          <c:showSerName val="0"/>
          <c:showPercent val="0"/>
          <c:showBubbleSize val="0"/>
        </c:dLbls>
        <c:marker val="1"/>
        <c:smooth val="0"/>
        <c:axId val="522783888"/>
        <c:axId val="522784304"/>
      </c:lineChart>
      <c:catAx>
        <c:axId val="522783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600" b="0" i="0" u="none" strike="noStrike" kern="1200" baseline="0">
                <a:solidFill>
                  <a:schemeClr val="tx1">
                    <a:lumMod val="65000"/>
                    <a:lumOff val="35000"/>
                  </a:schemeClr>
                </a:solidFill>
                <a:latin typeface="+mn-lt"/>
                <a:ea typeface="+mn-ea"/>
                <a:cs typeface="+mn-cs"/>
              </a:defRPr>
            </a:pPr>
            <a:endParaRPr lang="en-US"/>
          </a:p>
        </c:txPr>
        <c:crossAx val="522784304"/>
        <c:crosses val="autoZero"/>
        <c:auto val="1"/>
        <c:lblAlgn val="ctr"/>
        <c:lblOffset val="100"/>
        <c:noMultiLvlLbl val="0"/>
      </c:catAx>
      <c:valAx>
        <c:axId val="522784304"/>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4000" b="0" i="0" u="none" strike="noStrike" kern="1200" baseline="0">
                <a:solidFill>
                  <a:schemeClr val="tx1">
                    <a:lumMod val="65000"/>
                    <a:lumOff val="35000"/>
                  </a:schemeClr>
                </a:solidFill>
                <a:latin typeface="+mn-lt"/>
                <a:ea typeface="+mn-ea"/>
                <a:cs typeface="+mn-cs"/>
              </a:defRPr>
            </a:pPr>
            <a:endParaRPr lang="en-US"/>
          </a:p>
        </c:txPr>
        <c:crossAx val="522783888"/>
        <c:crosses val="autoZero"/>
        <c:crossBetween val="between"/>
      </c:valAx>
      <c:spPr>
        <a:noFill/>
        <a:ln>
          <a:noFill/>
        </a:ln>
        <a:effectLst/>
      </c:spPr>
    </c:plotArea>
    <c:legend>
      <c:legendPos val="b"/>
      <c:layout>
        <c:manualLayout>
          <c:xMode val="edge"/>
          <c:yMode val="edge"/>
          <c:x val="0.17081341355224477"/>
          <c:y val="0.81839925142118153"/>
          <c:w val="0.65475560249851628"/>
          <c:h val="0.17316781589168237"/>
        </c:manualLayout>
      </c:layout>
      <c:overlay val="0"/>
      <c:spPr>
        <a:noFill/>
        <a:ln>
          <a:noFill/>
        </a:ln>
        <a:effectLst/>
      </c:spPr>
      <c:txPr>
        <a:bodyPr rot="0" spcFirstLastPara="1" vertOverflow="ellipsis" vert="horz" wrap="square" anchor="ctr" anchorCtr="1"/>
        <a:lstStyle/>
        <a:p>
          <a:pPr>
            <a:defRPr sz="4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3.xml.rels><?xml version="1.0" encoding="UTF-8" standalone="yes"?>
<Relationships xmlns="http://schemas.openxmlformats.org/package/2006/relationships"><Relationship Id="rId1" Type="http://schemas.openxmlformats.org/officeDocument/2006/relationships/image" Target="../media/image3.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101BFF-A444-4461-B8A1-0B0AB388B6E1}" type="doc">
      <dgm:prSet loTypeId="urn:microsoft.com/office/officeart/2005/8/layout/chevron1" loCatId="process" qsTypeId="urn:microsoft.com/office/officeart/2005/8/quickstyle/simple1" qsCatId="simple" csTypeId="urn:microsoft.com/office/officeart/2005/8/colors/colorful2" csCatId="colorful" phldr="1"/>
      <dgm:spPr/>
      <dgm:t>
        <a:bodyPr/>
        <a:lstStyle/>
        <a:p>
          <a:endParaRPr lang="en-IN"/>
        </a:p>
      </dgm:t>
    </dgm:pt>
    <dgm:pt modelId="{DCA4B1A7-CC9D-4DBD-B0D8-104B3FB61574}">
      <dgm:prSet phldrT="[Text]" custT="1"/>
      <dgm:spPr/>
      <dgm:t>
        <a:bodyPr/>
        <a:lstStyle/>
        <a:p>
          <a:pPr>
            <a:buFont typeface="Wingdings" panose="05000000000000000000" pitchFamily="2" charset="2"/>
            <a:buChar char="Ø"/>
          </a:pPr>
          <a:r>
            <a:rPr lang="en-IN" sz="4000" b="1" dirty="0">
              <a:latin typeface="Calibri" panose="020F0502020204030204" pitchFamily="34" charset="0"/>
              <a:ea typeface="Calibri" panose="020F0502020204030204" pitchFamily="34" charset="0"/>
              <a:cs typeface="Times New Roman" panose="02020603050405020304" pitchFamily="18" charset="0"/>
            </a:rPr>
            <a:t> Review the Registration application </a:t>
          </a:r>
          <a:endParaRPr lang="en-IN" sz="4000" dirty="0"/>
        </a:p>
      </dgm:t>
    </dgm:pt>
    <dgm:pt modelId="{FC5569D2-D22F-4928-BD2C-452CD94F7824}" type="parTrans" cxnId="{05D698FB-A801-4D3E-BF61-A55EB96B55B3}">
      <dgm:prSet/>
      <dgm:spPr/>
      <dgm:t>
        <a:bodyPr/>
        <a:lstStyle/>
        <a:p>
          <a:endParaRPr lang="en-IN"/>
        </a:p>
      </dgm:t>
    </dgm:pt>
    <dgm:pt modelId="{6F47889A-19A2-4D23-B9B6-6A7CBDA533A0}" type="sibTrans" cxnId="{05D698FB-A801-4D3E-BF61-A55EB96B55B3}">
      <dgm:prSet/>
      <dgm:spPr/>
      <dgm:t>
        <a:bodyPr/>
        <a:lstStyle/>
        <a:p>
          <a:endParaRPr lang="en-IN"/>
        </a:p>
      </dgm:t>
    </dgm:pt>
    <dgm:pt modelId="{2A2A82DC-2782-4C5B-B6BE-E591703BFB65}">
      <dgm:prSet phldrT="[Text]" custT="1"/>
      <dgm:spPr/>
      <dgm:t>
        <a:bodyPr/>
        <a:lstStyle/>
        <a:p>
          <a:r>
            <a:rPr lang="en-IN" sz="4000" b="1" dirty="0">
              <a:effectLst/>
              <a:latin typeface="Calibri" panose="020F0502020204030204" pitchFamily="34" charset="0"/>
              <a:ea typeface="Calibri" panose="020F0502020204030204" pitchFamily="34" charset="0"/>
              <a:cs typeface="Times New Roman" panose="02020603050405020304" pitchFamily="18" charset="0"/>
            </a:rPr>
            <a:t>Product Testing</a:t>
          </a:r>
          <a:endParaRPr lang="en-IN" sz="4000" dirty="0"/>
        </a:p>
      </dgm:t>
    </dgm:pt>
    <dgm:pt modelId="{68B59758-DDD8-4E6C-A08B-D71A4710F61C}" type="parTrans" cxnId="{0A888CD9-6B6A-47A9-A083-18DBCDDB1C3F}">
      <dgm:prSet/>
      <dgm:spPr/>
      <dgm:t>
        <a:bodyPr/>
        <a:lstStyle/>
        <a:p>
          <a:endParaRPr lang="en-IN"/>
        </a:p>
      </dgm:t>
    </dgm:pt>
    <dgm:pt modelId="{1549B47A-9A03-40C1-8009-6BDBCF742427}" type="sibTrans" cxnId="{0A888CD9-6B6A-47A9-A083-18DBCDDB1C3F}">
      <dgm:prSet/>
      <dgm:spPr/>
      <dgm:t>
        <a:bodyPr/>
        <a:lstStyle/>
        <a:p>
          <a:endParaRPr lang="en-IN"/>
        </a:p>
      </dgm:t>
    </dgm:pt>
    <dgm:pt modelId="{B7A03065-57EB-46B3-B1F4-3A03A81B0BDB}">
      <dgm:prSet custT="1"/>
      <dgm:spPr/>
      <dgm:t>
        <a:bodyPr/>
        <a:lstStyle/>
        <a:p>
          <a:r>
            <a:rPr lang="en-IN" sz="4000" b="1" dirty="0">
              <a:effectLst/>
              <a:latin typeface="Calibri" panose="020F0502020204030204" pitchFamily="34" charset="0"/>
              <a:ea typeface="Calibri" panose="020F0502020204030204" pitchFamily="34" charset="0"/>
              <a:cs typeface="Times New Roman" panose="02020603050405020304" pitchFamily="18" charset="0"/>
            </a:rPr>
            <a:t>File the PRL F</a:t>
          </a:r>
          <a:r>
            <a:rPr lang="en-IN" sz="4000" b="1" dirty="0">
              <a:latin typeface="Calibri" panose="020F0502020204030204" pitchFamily="34" charset="0"/>
              <a:ea typeface="Calibri" panose="020F0502020204030204" pitchFamily="34" charset="0"/>
              <a:cs typeface="Times New Roman" panose="02020603050405020304" pitchFamily="18" charset="0"/>
            </a:rPr>
            <a:t>orm</a:t>
          </a:r>
        </a:p>
      </dgm:t>
    </dgm:pt>
    <dgm:pt modelId="{06F3F1CC-532E-44B6-B581-DD3CB59029CC}" type="parTrans" cxnId="{F38230C6-E94D-47F5-B0EA-84BA700A38E6}">
      <dgm:prSet/>
      <dgm:spPr/>
      <dgm:t>
        <a:bodyPr/>
        <a:lstStyle/>
        <a:p>
          <a:endParaRPr lang="en-IN"/>
        </a:p>
      </dgm:t>
    </dgm:pt>
    <dgm:pt modelId="{1933BC6C-C6DC-4D77-B6E0-38C21E919229}" type="sibTrans" cxnId="{F38230C6-E94D-47F5-B0EA-84BA700A38E6}">
      <dgm:prSet/>
      <dgm:spPr/>
      <dgm:t>
        <a:bodyPr/>
        <a:lstStyle/>
        <a:p>
          <a:endParaRPr lang="en-IN"/>
        </a:p>
      </dgm:t>
    </dgm:pt>
    <dgm:pt modelId="{0EFE5AC7-F5A0-4102-BBCC-64726690DB21}">
      <dgm:prSet custT="1"/>
      <dgm:spPr/>
      <dgm:t>
        <a:bodyPr/>
        <a:lstStyle/>
        <a:p>
          <a:r>
            <a:rPr lang="en-IN" sz="4000" b="1" dirty="0">
              <a:effectLst/>
              <a:latin typeface="Calibri" panose="020F0502020204030204" pitchFamily="34" charset="0"/>
              <a:ea typeface="Calibri" panose="020F0502020204030204" pitchFamily="34" charset="0"/>
              <a:cs typeface="Times New Roman" panose="02020603050405020304" pitchFamily="18" charset="0"/>
            </a:rPr>
            <a:t>Review the Reports</a:t>
          </a:r>
        </a:p>
      </dgm:t>
    </dgm:pt>
    <dgm:pt modelId="{CA5B41B3-CE48-4F7D-B207-2AFBCC7B96B7}" type="parTrans" cxnId="{C9AE28F4-2AFE-4E82-9061-2D8ED3A73F8F}">
      <dgm:prSet/>
      <dgm:spPr/>
      <dgm:t>
        <a:bodyPr/>
        <a:lstStyle/>
        <a:p>
          <a:endParaRPr lang="en-IN"/>
        </a:p>
      </dgm:t>
    </dgm:pt>
    <dgm:pt modelId="{8AE1300A-D731-42BD-B784-913393A0B93C}" type="sibTrans" cxnId="{C9AE28F4-2AFE-4E82-9061-2D8ED3A73F8F}">
      <dgm:prSet/>
      <dgm:spPr/>
      <dgm:t>
        <a:bodyPr/>
        <a:lstStyle/>
        <a:p>
          <a:endParaRPr lang="en-IN"/>
        </a:p>
      </dgm:t>
    </dgm:pt>
    <dgm:pt modelId="{5C3D1820-9336-4ED0-9679-3ED37FDA4243}">
      <dgm:prSet custT="1"/>
      <dgm:spPr/>
      <dgm:t>
        <a:bodyPr/>
        <a:lstStyle/>
        <a:p>
          <a:r>
            <a:rPr lang="en-IN" sz="4000" b="1" dirty="0">
              <a:latin typeface="Calibri" panose="020F0502020204030204" pitchFamily="34" charset="0"/>
              <a:ea typeface="Calibri" panose="020F0502020204030204" pitchFamily="34" charset="0"/>
              <a:cs typeface="Times New Roman" panose="02020603050405020304" pitchFamily="18" charset="0"/>
            </a:rPr>
            <a:t>Issue the Registration</a:t>
          </a:r>
          <a:endParaRPr lang="en-IN" sz="4000" dirty="0"/>
        </a:p>
      </dgm:t>
    </dgm:pt>
    <dgm:pt modelId="{88897FC7-BFEA-47EC-ABE9-EB5075F1E306}" type="parTrans" cxnId="{F5080C0C-8D1C-40B5-9D8A-FF6CC8E3CA60}">
      <dgm:prSet/>
      <dgm:spPr/>
      <dgm:t>
        <a:bodyPr/>
        <a:lstStyle/>
        <a:p>
          <a:endParaRPr lang="en-IN"/>
        </a:p>
      </dgm:t>
    </dgm:pt>
    <dgm:pt modelId="{A1A4FE20-AD64-45FC-B5E6-5980E2D71EDD}" type="sibTrans" cxnId="{F5080C0C-8D1C-40B5-9D8A-FF6CC8E3CA60}">
      <dgm:prSet/>
      <dgm:spPr/>
      <dgm:t>
        <a:bodyPr/>
        <a:lstStyle/>
        <a:p>
          <a:endParaRPr lang="en-IN"/>
        </a:p>
      </dgm:t>
    </dgm:pt>
    <dgm:pt modelId="{65158185-DADC-4B45-AA1C-85E349418554}" type="pres">
      <dgm:prSet presAssocID="{B4101BFF-A444-4461-B8A1-0B0AB388B6E1}" presName="Name0" presStyleCnt="0">
        <dgm:presLayoutVars>
          <dgm:dir/>
          <dgm:animLvl val="lvl"/>
          <dgm:resizeHandles val="exact"/>
        </dgm:presLayoutVars>
      </dgm:prSet>
      <dgm:spPr/>
    </dgm:pt>
    <dgm:pt modelId="{458F7E8E-3CB3-4F7B-9E54-86A71D720DFB}" type="pres">
      <dgm:prSet presAssocID="{B7A03065-57EB-46B3-B1F4-3A03A81B0BDB}" presName="parTxOnly" presStyleLbl="node1" presStyleIdx="0" presStyleCnt="5">
        <dgm:presLayoutVars>
          <dgm:chMax val="0"/>
          <dgm:chPref val="0"/>
          <dgm:bulletEnabled val="1"/>
        </dgm:presLayoutVars>
      </dgm:prSet>
      <dgm:spPr/>
    </dgm:pt>
    <dgm:pt modelId="{79EAF5BC-29F7-4A49-867E-2619DB2FD666}" type="pres">
      <dgm:prSet presAssocID="{1933BC6C-C6DC-4D77-B6E0-38C21E919229}" presName="parTxOnlySpace" presStyleCnt="0"/>
      <dgm:spPr/>
    </dgm:pt>
    <dgm:pt modelId="{9807CC09-4236-4C4C-B06C-F6CACB34CDD7}" type="pres">
      <dgm:prSet presAssocID="{DCA4B1A7-CC9D-4DBD-B0D8-104B3FB61574}" presName="parTxOnly" presStyleLbl="node1" presStyleIdx="1" presStyleCnt="5" custScaleX="110414" custScaleY="98321">
        <dgm:presLayoutVars>
          <dgm:chMax val="0"/>
          <dgm:chPref val="0"/>
          <dgm:bulletEnabled val="1"/>
        </dgm:presLayoutVars>
      </dgm:prSet>
      <dgm:spPr/>
    </dgm:pt>
    <dgm:pt modelId="{276E9012-0BDF-41BE-BB6E-04AC2F0A66FB}" type="pres">
      <dgm:prSet presAssocID="{6F47889A-19A2-4D23-B9B6-6A7CBDA533A0}" presName="parTxOnlySpace" presStyleCnt="0"/>
      <dgm:spPr/>
    </dgm:pt>
    <dgm:pt modelId="{918B9378-7B33-48B5-89E5-AC78C21A03B7}" type="pres">
      <dgm:prSet presAssocID="{2A2A82DC-2782-4C5B-B6BE-E591703BFB65}" presName="parTxOnly" presStyleLbl="node1" presStyleIdx="2" presStyleCnt="5">
        <dgm:presLayoutVars>
          <dgm:chMax val="0"/>
          <dgm:chPref val="0"/>
          <dgm:bulletEnabled val="1"/>
        </dgm:presLayoutVars>
      </dgm:prSet>
      <dgm:spPr/>
    </dgm:pt>
    <dgm:pt modelId="{C7ED3F0A-0EBA-4617-875B-26EF32A59CD2}" type="pres">
      <dgm:prSet presAssocID="{1549B47A-9A03-40C1-8009-6BDBCF742427}" presName="parTxOnlySpace" presStyleCnt="0"/>
      <dgm:spPr/>
    </dgm:pt>
    <dgm:pt modelId="{90D73655-621D-4F38-B452-0ECB0854FB34}" type="pres">
      <dgm:prSet presAssocID="{0EFE5AC7-F5A0-4102-BBCC-64726690DB21}" presName="parTxOnly" presStyleLbl="node1" presStyleIdx="3" presStyleCnt="5">
        <dgm:presLayoutVars>
          <dgm:chMax val="0"/>
          <dgm:chPref val="0"/>
          <dgm:bulletEnabled val="1"/>
        </dgm:presLayoutVars>
      </dgm:prSet>
      <dgm:spPr/>
    </dgm:pt>
    <dgm:pt modelId="{44ADAED7-94CF-47DF-B956-A48BE750C0B1}" type="pres">
      <dgm:prSet presAssocID="{8AE1300A-D731-42BD-B784-913393A0B93C}" presName="parTxOnlySpace" presStyleCnt="0"/>
      <dgm:spPr/>
    </dgm:pt>
    <dgm:pt modelId="{806B8E6B-2FFA-44A9-85AC-798AF00EE72B}" type="pres">
      <dgm:prSet presAssocID="{5C3D1820-9336-4ED0-9679-3ED37FDA4243}" presName="parTxOnly" presStyleLbl="node1" presStyleIdx="4" presStyleCnt="5">
        <dgm:presLayoutVars>
          <dgm:chMax val="0"/>
          <dgm:chPref val="0"/>
          <dgm:bulletEnabled val="1"/>
        </dgm:presLayoutVars>
      </dgm:prSet>
      <dgm:spPr/>
    </dgm:pt>
  </dgm:ptLst>
  <dgm:cxnLst>
    <dgm:cxn modelId="{F5080C0C-8D1C-40B5-9D8A-FF6CC8E3CA60}" srcId="{B4101BFF-A444-4461-B8A1-0B0AB388B6E1}" destId="{5C3D1820-9336-4ED0-9679-3ED37FDA4243}" srcOrd="4" destOrd="0" parTransId="{88897FC7-BFEA-47EC-ABE9-EB5075F1E306}" sibTransId="{A1A4FE20-AD64-45FC-B5E6-5980E2D71EDD}"/>
    <dgm:cxn modelId="{0FD2311F-60BB-4076-8532-7B6EE4F33115}" type="presOf" srcId="{B7A03065-57EB-46B3-B1F4-3A03A81B0BDB}" destId="{458F7E8E-3CB3-4F7B-9E54-86A71D720DFB}" srcOrd="0" destOrd="0" presId="urn:microsoft.com/office/officeart/2005/8/layout/chevron1"/>
    <dgm:cxn modelId="{5FFD0D26-08D6-4529-BCD8-EFEFE67B5C12}" type="presOf" srcId="{0EFE5AC7-F5A0-4102-BBCC-64726690DB21}" destId="{90D73655-621D-4F38-B452-0ECB0854FB34}" srcOrd="0" destOrd="0" presId="urn:microsoft.com/office/officeart/2005/8/layout/chevron1"/>
    <dgm:cxn modelId="{A7C8A042-7E25-483F-B2E6-7EF234C6E3BA}" type="presOf" srcId="{5C3D1820-9336-4ED0-9679-3ED37FDA4243}" destId="{806B8E6B-2FFA-44A9-85AC-798AF00EE72B}" srcOrd="0" destOrd="0" presId="urn:microsoft.com/office/officeart/2005/8/layout/chevron1"/>
    <dgm:cxn modelId="{444DE162-4577-4BFF-A33B-3AA248D6C4F6}" type="presOf" srcId="{2A2A82DC-2782-4C5B-B6BE-E591703BFB65}" destId="{918B9378-7B33-48B5-89E5-AC78C21A03B7}" srcOrd="0" destOrd="0" presId="urn:microsoft.com/office/officeart/2005/8/layout/chevron1"/>
    <dgm:cxn modelId="{51C4BD69-D9FD-46EF-AF64-0954BA5E2524}" type="presOf" srcId="{B4101BFF-A444-4461-B8A1-0B0AB388B6E1}" destId="{65158185-DADC-4B45-AA1C-85E349418554}" srcOrd="0" destOrd="0" presId="urn:microsoft.com/office/officeart/2005/8/layout/chevron1"/>
    <dgm:cxn modelId="{92518E71-7EC9-47FA-B4A6-66F07769E782}" type="presOf" srcId="{DCA4B1A7-CC9D-4DBD-B0D8-104B3FB61574}" destId="{9807CC09-4236-4C4C-B06C-F6CACB34CDD7}" srcOrd="0" destOrd="0" presId="urn:microsoft.com/office/officeart/2005/8/layout/chevron1"/>
    <dgm:cxn modelId="{F38230C6-E94D-47F5-B0EA-84BA700A38E6}" srcId="{B4101BFF-A444-4461-B8A1-0B0AB388B6E1}" destId="{B7A03065-57EB-46B3-B1F4-3A03A81B0BDB}" srcOrd="0" destOrd="0" parTransId="{06F3F1CC-532E-44B6-B581-DD3CB59029CC}" sibTransId="{1933BC6C-C6DC-4D77-B6E0-38C21E919229}"/>
    <dgm:cxn modelId="{0A888CD9-6B6A-47A9-A083-18DBCDDB1C3F}" srcId="{B4101BFF-A444-4461-B8A1-0B0AB388B6E1}" destId="{2A2A82DC-2782-4C5B-B6BE-E591703BFB65}" srcOrd="2" destOrd="0" parTransId="{68B59758-DDD8-4E6C-A08B-D71A4710F61C}" sibTransId="{1549B47A-9A03-40C1-8009-6BDBCF742427}"/>
    <dgm:cxn modelId="{C9AE28F4-2AFE-4E82-9061-2D8ED3A73F8F}" srcId="{B4101BFF-A444-4461-B8A1-0B0AB388B6E1}" destId="{0EFE5AC7-F5A0-4102-BBCC-64726690DB21}" srcOrd="3" destOrd="0" parTransId="{CA5B41B3-CE48-4F7D-B207-2AFBCC7B96B7}" sibTransId="{8AE1300A-D731-42BD-B784-913393A0B93C}"/>
    <dgm:cxn modelId="{05D698FB-A801-4D3E-BF61-A55EB96B55B3}" srcId="{B4101BFF-A444-4461-B8A1-0B0AB388B6E1}" destId="{DCA4B1A7-CC9D-4DBD-B0D8-104B3FB61574}" srcOrd="1" destOrd="0" parTransId="{FC5569D2-D22F-4928-BD2C-452CD94F7824}" sibTransId="{6F47889A-19A2-4D23-B9B6-6A7CBDA533A0}"/>
    <dgm:cxn modelId="{12DCA4B0-A67E-447E-B38F-B1FB04D23ED8}" type="presParOf" srcId="{65158185-DADC-4B45-AA1C-85E349418554}" destId="{458F7E8E-3CB3-4F7B-9E54-86A71D720DFB}" srcOrd="0" destOrd="0" presId="urn:microsoft.com/office/officeart/2005/8/layout/chevron1"/>
    <dgm:cxn modelId="{CDB5114D-450E-4D08-87D4-F43251E47276}" type="presParOf" srcId="{65158185-DADC-4B45-AA1C-85E349418554}" destId="{79EAF5BC-29F7-4A49-867E-2619DB2FD666}" srcOrd="1" destOrd="0" presId="urn:microsoft.com/office/officeart/2005/8/layout/chevron1"/>
    <dgm:cxn modelId="{9BCC4433-9ED1-4593-980D-FCE8B7C8EC37}" type="presParOf" srcId="{65158185-DADC-4B45-AA1C-85E349418554}" destId="{9807CC09-4236-4C4C-B06C-F6CACB34CDD7}" srcOrd="2" destOrd="0" presId="urn:microsoft.com/office/officeart/2005/8/layout/chevron1"/>
    <dgm:cxn modelId="{2C19A510-F486-43C4-90D9-DD420EF271BE}" type="presParOf" srcId="{65158185-DADC-4B45-AA1C-85E349418554}" destId="{276E9012-0BDF-41BE-BB6E-04AC2F0A66FB}" srcOrd="3" destOrd="0" presId="urn:microsoft.com/office/officeart/2005/8/layout/chevron1"/>
    <dgm:cxn modelId="{FF522BCE-594E-4FED-9D66-0C26149084D7}" type="presParOf" srcId="{65158185-DADC-4B45-AA1C-85E349418554}" destId="{918B9378-7B33-48B5-89E5-AC78C21A03B7}" srcOrd="4" destOrd="0" presId="urn:microsoft.com/office/officeart/2005/8/layout/chevron1"/>
    <dgm:cxn modelId="{66862993-DA1E-4F9B-859F-441C2A5C8229}" type="presParOf" srcId="{65158185-DADC-4B45-AA1C-85E349418554}" destId="{C7ED3F0A-0EBA-4617-875B-26EF32A59CD2}" srcOrd="5" destOrd="0" presId="urn:microsoft.com/office/officeart/2005/8/layout/chevron1"/>
    <dgm:cxn modelId="{B70910AF-3686-498B-B783-CD27DCDA00C2}" type="presParOf" srcId="{65158185-DADC-4B45-AA1C-85E349418554}" destId="{90D73655-621D-4F38-B452-0ECB0854FB34}" srcOrd="6" destOrd="0" presId="urn:microsoft.com/office/officeart/2005/8/layout/chevron1"/>
    <dgm:cxn modelId="{DF11C8F4-5D47-47C8-B8B7-3AE75602BDEF}" type="presParOf" srcId="{65158185-DADC-4B45-AA1C-85E349418554}" destId="{44ADAED7-94CF-47DF-B956-A48BE750C0B1}" srcOrd="7" destOrd="0" presId="urn:microsoft.com/office/officeart/2005/8/layout/chevron1"/>
    <dgm:cxn modelId="{A289AF49-A8E0-4D3B-A3EE-F11BFAF563A4}" type="presParOf" srcId="{65158185-DADC-4B45-AA1C-85E349418554}" destId="{806B8E6B-2FFA-44A9-85AC-798AF00EE72B}" srcOrd="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5FFBC9-F5CB-4AC1-8BC7-30CAC4ECACC0}" type="doc">
      <dgm:prSet loTypeId="urn:microsoft.com/office/officeart/2005/8/layout/cycle3" loCatId="cycle" qsTypeId="urn:microsoft.com/office/officeart/2005/8/quickstyle/simple1" qsCatId="simple" csTypeId="urn:microsoft.com/office/officeart/2005/8/colors/colorful3" csCatId="colorful" phldr="1"/>
      <dgm:spPr/>
      <dgm:t>
        <a:bodyPr/>
        <a:lstStyle/>
        <a:p>
          <a:endParaRPr lang="en-IN"/>
        </a:p>
      </dgm:t>
    </dgm:pt>
    <dgm:pt modelId="{495090C1-6E99-481A-ABF8-69BD12390A2C}">
      <dgm:prSet custT="1"/>
      <dgm:spPr/>
      <dgm:t>
        <a:bodyPr/>
        <a:lstStyle/>
        <a:p>
          <a:r>
            <a:rPr lang="en-GB" sz="4000" dirty="0"/>
            <a:t>1.Defining Goals</a:t>
          </a:r>
          <a:endParaRPr lang="en-IN" sz="4000" dirty="0"/>
        </a:p>
      </dgm:t>
    </dgm:pt>
    <dgm:pt modelId="{37E1F96C-B7BE-45DF-8D6C-06FDAEE4CE94}" type="parTrans" cxnId="{13FA1E33-D0E6-4911-9B43-C675DBF1E9D9}">
      <dgm:prSet/>
      <dgm:spPr/>
      <dgm:t>
        <a:bodyPr/>
        <a:lstStyle/>
        <a:p>
          <a:endParaRPr lang="en-IN"/>
        </a:p>
      </dgm:t>
    </dgm:pt>
    <dgm:pt modelId="{C482E9E8-3F67-4708-84C0-826C412C03A9}" type="sibTrans" cxnId="{13FA1E33-D0E6-4911-9B43-C675DBF1E9D9}">
      <dgm:prSet custT="1"/>
      <dgm:spPr/>
      <dgm:t>
        <a:bodyPr/>
        <a:lstStyle/>
        <a:p>
          <a:endParaRPr lang="en-IN" sz="4000"/>
        </a:p>
      </dgm:t>
    </dgm:pt>
    <dgm:pt modelId="{372523F4-17D6-4F9C-AE56-BEBBEF6307F9}">
      <dgm:prSet custT="1"/>
      <dgm:spPr/>
      <dgm:t>
        <a:bodyPr/>
        <a:lstStyle/>
        <a:p>
          <a:r>
            <a:rPr lang="en-GB" sz="4000" dirty="0"/>
            <a:t>2.Setting a Budget</a:t>
          </a:r>
          <a:endParaRPr lang="en-IN" sz="4000" dirty="0"/>
        </a:p>
      </dgm:t>
    </dgm:pt>
    <dgm:pt modelId="{617BD5F7-B43C-4B15-A183-5853BC48FF43}" type="parTrans" cxnId="{A0A592F3-A04A-45D9-972A-E6739791C295}">
      <dgm:prSet/>
      <dgm:spPr/>
      <dgm:t>
        <a:bodyPr/>
        <a:lstStyle/>
        <a:p>
          <a:endParaRPr lang="en-IN"/>
        </a:p>
      </dgm:t>
    </dgm:pt>
    <dgm:pt modelId="{19F78C1D-3B55-4031-9BFB-9B6983635FC7}" type="sibTrans" cxnId="{A0A592F3-A04A-45D9-972A-E6739791C295}">
      <dgm:prSet custT="1"/>
      <dgm:spPr/>
      <dgm:t>
        <a:bodyPr/>
        <a:lstStyle/>
        <a:p>
          <a:endParaRPr lang="en-IN" sz="4000"/>
        </a:p>
      </dgm:t>
    </dgm:pt>
    <dgm:pt modelId="{496D3838-A651-4769-9551-195315113EAB}">
      <dgm:prSet custT="1"/>
      <dgm:spPr/>
      <dgm:t>
        <a:bodyPr/>
        <a:lstStyle/>
        <a:p>
          <a:r>
            <a:rPr lang="en-GB" sz="4000" dirty="0"/>
            <a:t>3.Determining the Target Audience</a:t>
          </a:r>
          <a:endParaRPr lang="en-IN" sz="4000" dirty="0"/>
        </a:p>
      </dgm:t>
    </dgm:pt>
    <dgm:pt modelId="{C689C5E8-F20B-44AA-ACEB-0CD06801EE1A}" type="parTrans" cxnId="{8D92F404-7536-44DA-B31C-7A31020CDF28}">
      <dgm:prSet/>
      <dgm:spPr/>
      <dgm:t>
        <a:bodyPr/>
        <a:lstStyle/>
        <a:p>
          <a:endParaRPr lang="en-IN"/>
        </a:p>
      </dgm:t>
    </dgm:pt>
    <dgm:pt modelId="{A7D0C2C5-9460-42D9-B19C-93994FDAD9B6}" type="sibTrans" cxnId="{8D92F404-7536-44DA-B31C-7A31020CDF28}">
      <dgm:prSet custT="1"/>
      <dgm:spPr/>
      <dgm:t>
        <a:bodyPr/>
        <a:lstStyle/>
        <a:p>
          <a:endParaRPr lang="en-IN" sz="4000"/>
        </a:p>
      </dgm:t>
    </dgm:pt>
    <dgm:pt modelId="{1F1C7DF9-1F63-4810-97D2-88EFF618CE4A}">
      <dgm:prSet custT="1"/>
      <dgm:spPr/>
      <dgm:t>
        <a:bodyPr/>
        <a:lstStyle/>
        <a:p>
          <a:r>
            <a:rPr lang="en-GB" sz="4000" dirty="0"/>
            <a:t>4.Selecting Media</a:t>
          </a:r>
          <a:endParaRPr lang="en-IN" sz="4000" dirty="0"/>
        </a:p>
      </dgm:t>
    </dgm:pt>
    <dgm:pt modelId="{83C86AEA-86FF-47EF-A004-2D3A552B47A1}" type="parTrans" cxnId="{808CD982-A0EE-44C5-82C9-D4338DBBC3D6}">
      <dgm:prSet/>
      <dgm:spPr/>
      <dgm:t>
        <a:bodyPr/>
        <a:lstStyle/>
        <a:p>
          <a:endParaRPr lang="en-IN"/>
        </a:p>
      </dgm:t>
    </dgm:pt>
    <dgm:pt modelId="{32567B91-D26E-4215-A775-437FD7798DCB}" type="sibTrans" cxnId="{808CD982-A0EE-44C5-82C9-D4338DBBC3D6}">
      <dgm:prSet custT="1"/>
      <dgm:spPr/>
      <dgm:t>
        <a:bodyPr/>
        <a:lstStyle/>
        <a:p>
          <a:endParaRPr lang="en-IN" sz="4000"/>
        </a:p>
      </dgm:t>
    </dgm:pt>
    <dgm:pt modelId="{487CF20E-F17C-4FB6-AD8C-3A865C978301}">
      <dgm:prSet custT="1"/>
      <dgm:spPr/>
      <dgm:t>
        <a:bodyPr/>
        <a:lstStyle/>
        <a:p>
          <a:r>
            <a:rPr lang="en-GB" sz="4000" dirty="0"/>
            <a:t>5. Deciding a Message</a:t>
          </a:r>
          <a:endParaRPr lang="en-IN" sz="4000" dirty="0"/>
        </a:p>
      </dgm:t>
    </dgm:pt>
    <dgm:pt modelId="{26206C70-4C78-4753-AAB1-D985094E3B22}" type="parTrans" cxnId="{CEB6A57F-157F-4BE8-81CC-45B4133299FA}">
      <dgm:prSet/>
      <dgm:spPr/>
      <dgm:t>
        <a:bodyPr/>
        <a:lstStyle/>
        <a:p>
          <a:endParaRPr lang="en-IN"/>
        </a:p>
      </dgm:t>
    </dgm:pt>
    <dgm:pt modelId="{9F00F6A8-BC9D-4567-A419-F9F5AF73C13F}" type="sibTrans" cxnId="{CEB6A57F-157F-4BE8-81CC-45B4133299FA}">
      <dgm:prSet custT="1"/>
      <dgm:spPr/>
      <dgm:t>
        <a:bodyPr/>
        <a:lstStyle/>
        <a:p>
          <a:endParaRPr lang="en-IN" sz="4000"/>
        </a:p>
      </dgm:t>
    </dgm:pt>
    <dgm:pt modelId="{508ED619-6C61-4D78-A94B-FB8BFF48EA56}">
      <dgm:prSet custT="1"/>
      <dgm:spPr/>
      <dgm:t>
        <a:bodyPr/>
        <a:lstStyle/>
        <a:p>
          <a:r>
            <a:rPr lang="en-GB" sz="4000" dirty="0"/>
            <a:t>6. Measuring the Results</a:t>
          </a:r>
          <a:endParaRPr lang="en-IN" sz="4000" dirty="0"/>
        </a:p>
      </dgm:t>
    </dgm:pt>
    <dgm:pt modelId="{B67EC62B-00F0-486E-915E-BA9FCA093C60}" type="parTrans" cxnId="{41A59A7F-A6F3-409A-A339-2ABB688125ED}">
      <dgm:prSet/>
      <dgm:spPr/>
      <dgm:t>
        <a:bodyPr/>
        <a:lstStyle/>
        <a:p>
          <a:endParaRPr lang="en-IN"/>
        </a:p>
      </dgm:t>
    </dgm:pt>
    <dgm:pt modelId="{E98859C4-C3AA-4E14-9683-1804BD0401DE}" type="sibTrans" cxnId="{41A59A7F-A6F3-409A-A339-2ABB688125ED}">
      <dgm:prSet custT="1"/>
      <dgm:spPr/>
      <dgm:t>
        <a:bodyPr/>
        <a:lstStyle/>
        <a:p>
          <a:endParaRPr lang="en-IN" sz="4000"/>
        </a:p>
      </dgm:t>
    </dgm:pt>
    <dgm:pt modelId="{B2B4A340-010D-4841-8261-770C42EC1A53}" type="pres">
      <dgm:prSet presAssocID="{035FFBC9-F5CB-4AC1-8BC7-30CAC4ECACC0}" presName="Name0" presStyleCnt="0">
        <dgm:presLayoutVars>
          <dgm:dir/>
          <dgm:resizeHandles val="exact"/>
        </dgm:presLayoutVars>
      </dgm:prSet>
      <dgm:spPr/>
    </dgm:pt>
    <dgm:pt modelId="{9A79D333-3197-4E65-8B1D-2775C622CC38}" type="pres">
      <dgm:prSet presAssocID="{035FFBC9-F5CB-4AC1-8BC7-30CAC4ECACC0}" presName="cycle" presStyleCnt="0"/>
      <dgm:spPr/>
    </dgm:pt>
    <dgm:pt modelId="{BE4D5091-87B1-4DF1-A775-7415589C9797}" type="pres">
      <dgm:prSet presAssocID="{495090C1-6E99-481A-ABF8-69BD12390A2C}" presName="nodeFirstNode" presStyleLbl="node1" presStyleIdx="0" presStyleCnt="6" custRadScaleRad="100104" custRadScaleInc="2095">
        <dgm:presLayoutVars>
          <dgm:bulletEnabled val="1"/>
        </dgm:presLayoutVars>
      </dgm:prSet>
      <dgm:spPr/>
    </dgm:pt>
    <dgm:pt modelId="{72BE3A92-1325-4B85-B082-C372B4867BE1}" type="pres">
      <dgm:prSet presAssocID="{C482E9E8-3F67-4708-84C0-826C412C03A9}" presName="sibTransFirstNode" presStyleLbl="bgShp" presStyleIdx="0" presStyleCnt="1"/>
      <dgm:spPr/>
    </dgm:pt>
    <dgm:pt modelId="{1BFF09C0-E4E0-4AE7-BFF6-92B67B1173BE}" type="pres">
      <dgm:prSet presAssocID="{372523F4-17D6-4F9C-AE56-BEBBEF6307F9}" presName="nodeFollowingNodes" presStyleLbl="node1" presStyleIdx="1" presStyleCnt="6">
        <dgm:presLayoutVars>
          <dgm:bulletEnabled val="1"/>
        </dgm:presLayoutVars>
      </dgm:prSet>
      <dgm:spPr/>
    </dgm:pt>
    <dgm:pt modelId="{51063D15-67E7-489D-A480-06A4B10913E4}" type="pres">
      <dgm:prSet presAssocID="{496D3838-A651-4769-9551-195315113EAB}" presName="nodeFollowingNodes" presStyleLbl="node1" presStyleIdx="2" presStyleCnt="6" custScaleX="112814" custScaleY="147137" custRadScaleRad="101165" custRadScaleInc="-17970">
        <dgm:presLayoutVars>
          <dgm:bulletEnabled val="1"/>
        </dgm:presLayoutVars>
      </dgm:prSet>
      <dgm:spPr/>
    </dgm:pt>
    <dgm:pt modelId="{4132FE90-86D3-435B-848F-9855A7E3CAF3}" type="pres">
      <dgm:prSet presAssocID="{1F1C7DF9-1F63-4810-97D2-88EFF618CE4A}" presName="nodeFollowingNodes" presStyleLbl="node1" presStyleIdx="3" presStyleCnt="6">
        <dgm:presLayoutVars>
          <dgm:bulletEnabled val="1"/>
        </dgm:presLayoutVars>
      </dgm:prSet>
      <dgm:spPr/>
    </dgm:pt>
    <dgm:pt modelId="{7E6A735A-5E05-43DD-99EB-D05C61F57F39}" type="pres">
      <dgm:prSet presAssocID="{487CF20E-F17C-4FB6-AD8C-3A865C978301}" presName="nodeFollowingNodes" presStyleLbl="node1" presStyleIdx="4" presStyleCnt="6" custScaleX="113549" custScaleY="126349" custRadScaleRad="111352" custRadScaleInc="20680">
        <dgm:presLayoutVars>
          <dgm:bulletEnabled val="1"/>
        </dgm:presLayoutVars>
      </dgm:prSet>
      <dgm:spPr/>
    </dgm:pt>
    <dgm:pt modelId="{7627119D-9CF1-40FE-9C5F-B9874AF84AA3}" type="pres">
      <dgm:prSet presAssocID="{508ED619-6C61-4D78-A94B-FB8BFF48EA56}" presName="nodeFollowingNodes" presStyleLbl="node1" presStyleIdx="5" presStyleCnt="6" custScaleX="109973" custScaleY="112940">
        <dgm:presLayoutVars>
          <dgm:bulletEnabled val="1"/>
        </dgm:presLayoutVars>
      </dgm:prSet>
      <dgm:spPr/>
    </dgm:pt>
  </dgm:ptLst>
  <dgm:cxnLst>
    <dgm:cxn modelId="{8D92F404-7536-44DA-B31C-7A31020CDF28}" srcId="{035FFBC9-F5CB-4AC1-8BC7-30CAC4ECACC0}" destId="{496D3838-A651-4769-9551-195315113EAB}" srcOrd="2" destOrd="0" parTransId="{C689C5E8-F20B-44AA-ACEB-0CD06801EE1A}" sibTransId="{A7D0C2C5-9460-42D9-B19C-93994FDAD9B6}"/>
    <dgm:cxn modelId="{B8C10B0D-89D6-40DA-B4C9-04A4EACFF7E9}" type="presOf" srcId="{1F1C7DF9-1F63-4810-97D2-88EFF618CE4A}" destId="{4132FE90-86D3-435B-848F-9855A7E3CAF3}" srcOrd="0" destOrd="0" presId="urn:microsoft.com/office/officeart/2005/8/layout/cycle3"/>
    <dgm:cxn modelId="{13FA1E33-D0E6-4911-9B43-C675DBF1E9D9}" srcId="{035FFBC9-F5CB-4AC1-8BC7-30CAC4ECACC0}" destId="{495090C1-6E99-481A-ABF8-69BD12390A2C}" srcOrd="0" destOrd="0" parTransId="{37E1F96C-B7BE-45DF-8D6C-06FDAEE4CE94}" sibTransId="{C482E9E8-3F67-4708-84C0-826C412C03A9}"/>
    <dgm:cxn modelId="{DBE21836-78EA-4F48-99DB-133AA72EB358}" type="presOf" srcId="{495090C1-6E99-481A-ABF8-69BD12390A2C}" destId="{BE4D5091-87B1-4DF1-A775-7415589C9797}" srcOrd="0" destOrd="0" presId="urn:microsoft.com/office/officeart/2005/8/layout/cycle3"/>
    <dgm:cxn modelId="{C2A2D93F-A9A4-4817-BF13-2CBBD55FE9E9}" type="presOf" srcId="{487CF20E-F17C-4FB6-AD8C-3A865C978301}" destId="{7E6A735A-5E05-43DD-99EB-D05C61F57F39}" srcOrd="0" destOrd="0" presId="urn:microsoft.com/office/officeart/2005/8/layout/cycle3"/>
    <dgm:cxn modelId="{41A59A7F-A6F3-409A-A339-2ABB688125ED}" srcId="{035FFBC9-F5CB-4AC1-8BC7-30CAC4ECACC0}" destId="{508ED619-6C61-4D78-A94B-FB8BFF48EA56}" srcOrd="5" destOrd="0" parTransId="{B67EC62B-00F0-486E-915E-BA9FCA093C60}" sibTransId="{E98859C4-C3AA-4E14-9683-1804BD0401DE}"/>
    <dgm:cxn modelId="{CEB6A57F-157F-4BE8-81CC-45B4133299FA}" srcId="{035FFBC9-F5CB-4AC1-8BC7-30CAC4ECACC0}" destId="{487CF20E-F17C-4FB6-AD8C-3A865C978301}" srcOrd="4" destOrd="0" parTransId="{26206C70-4C78-4753-AAB1-D985094E3B22}" sibTransId="{9F00F6A8-BC9D-4567-A419-F9F5AF73C13F}"/>
    <dgm:cxn modelId="{808CD982-A0EE-44C5-82C9-D4338DBBC3D6}" srcId="{035FFBC9-F5CB-4AC1-8BC7-30CAC4ECACC0}" destId="{1F1C7DF9-1F63-4810-97D2-88EFF618CE4A}" srcOrd="3" destOrd="0" parTransId="{83C86AEA-86FF-47EF-A004-2D3A552B47A1}" sibTransId="{32567B91-D26E-4215-A775-437FD7798DCB}"/>
    <dgm:cxn modelId="{A2D23792-FF68-45DD-8B94-DE6D86AFE5B6}" type="presOf" srcId="{035FFBC9-F5CB-4AC1-8BC7-30CAC4ECACC0}" destId="{B2B4A340-010D-4841-8261-770C42EC1A53}" srcOrd="0" destOrd="0" presId="urn:microsoft.com/office/officeart/2005/8/layout/cycle3"/>
    <dgm:cxn modelId="{67B391BC-174D-4A0C-9A93-A0AECB3F1A03}" type="presOf" srcId="{C482E9E8-3F67-4708-84C0-826C412C03A9}" destId="{72BE3A92-1325-4B85-B082-C372B4867BE1}" srcOrd="0" destOrd="0" presId="urn:microsoft.com/office/officeart/2005/8/layout/cycle3"/>
    <dgm:cxn modelId="{A112BEE7-F175-401B-91AF-7555C7DD7A7A}" type="presOf" srcId="{496D3838-A651-4769-9551-195315113EAB}" destId="{51063D15-67E7-489D-A480-06A4B10913E4}" srcOrd="0" destOrd="0" presId="urn:microsoft.com/office/officeart/2005/8/layout/cycle3"/>
    <dgm:cxn modelId="{A0A592F3-A04A-45D9-972A-E6739791C295}" srcId="{035FFBC9-F5CB-4AC1-8BC7-30CAC4ECACC0}" destId="{372523F4-17D6-4F9C-AE56-BEBBEF6307F9}" srcOrd="1" destOrd="0" parTransId="{617BD5F7-B43C-4B15-A183-5853BC48FF43}" sibTransId="{19F78C1D-3B55-4031-9BFB-9B6983635FC7}"/>
    <dgm:cxn modelId="{E3C607FC-7B16-4A62-AA46-152E87D3CCE4}" type="presOf" srcId="{372523F4-17D6-4F9C-AE56-BEBBEF6307F9}" destId="{1BFF09C0-E4E0-4AE7-BFF6-92B67B1173BE}" srcOrd="0" destOrd="0" presId="urn:microsoft.com/office/officeart/2005/8/layout/cycle3"/>
    <dgm:cxn modelId="{ABB89CFF-B641-4198-8DD0-E51D1B35DE69}" type="presOf" srcId="{508ED619-6C61-4D78-A94B-FB8BFF48EA56}" destId="{7627119D-9CF1-40FE-9C5F-B9874AF84AA3}" srcOrd="0" destOrd="0" presId="urn:microsoft.com/office/officeart/2005/8/layout/cycle3"/>
    <dgm:cxn modelId="{5AF7FD76-E9E5-4961-BA3A-DDEB34917FF0}" type="presParOf" srcId="{B2B4A340-010D-4841-8261-770C42EC1A53}" destId="{9A79D333-3197-4E65-8B1D-2775C622CC38}" srcOrd="0" destOrd="0" presId="urn:microsoft.com/office/officeart/2005/8/layout/cycle3"/>
    <dgm:cxn modelId="{2AFA6CA0-A9A1-4FDF-94E6-9FC1432241BF}" type="presParOf" srcId="{9A79D333-3197-4E65-8B1D-2775C622CC38}" destId="{BE4D5091-87B1-4DF1-A775-7415589C9797}" srcOrd="0" destOrd="0" presId="urn:microsoft.com/office/officeart/2005/8/layout/cycle3"/>
    <dgm:cxn modelId="{0491A704-36B0-405F-802C-5EEE028B948A}" type="presParOf" srcId="{9A79D333-3197-4E65-8B1D-2775C622CC38}" destId="{72BE3A92-1325-4B85-B082-C372B4867BE1}" srcOrd="1" destOrd="0" presId="urn:microsoft.com/office/officeart/2005/8/layout/cycle3"/>
    <dgm:cxn modelId="{BF0AF17B-5253-4D17-9759-D62F09575B8A}" type="presParOf" srcId="{9A79D333-3197-4E65-8B1D-2775C622CC38}" destId="{1BFF09C0-E4E0-4AE7-BFF6-92B67B1173BE}" srcOrd="2" destOrd="0" presId="urn:microsoft.com/office/officeart/2005/8/layout/cycle3"/>
    <dgm:cxn modelId="{51A9123B-BB47-4132-916F-390B234D67CF}" type="presParOf" srcId="{9A79D333-3197-4E65-8B1D-2775C622CC38}" destId="{51063D15-67E7-489D-A480-06A4B10913E4}" srcOrd="3" destOrd="0" presId="urn:microsoft.com/office/officeart/2005/8/layout/cycle3"/>
    <dgm:cxn modelId="{D4B7E2D3-AB9F-40C7-A5A4-12FEA7F4EBEE}" type="presParOf" srcId="{9A79D333-3197-4E65-8B1D-2775C622CC38}" destId="{4132FE90-86D3-435B-848F-9855A7E3CAF3}" srcOrd="4" destOrd="0" presId="urn:microsoft.com/office/officeart/2005/8/layout/cycle3"/>
    <dgm:cxn modelId="{4C820D57-6F0C-4C0D-9E88-5731935B90E3}" type="presParOf" srcId="{9A79D333-3197-4E65-8B1D-2775C622CC38}" destId="{7E6A735A-5E05-43DD-99EB-D05C61F57F39}" srcOrd="5" destOrd="0" presId="urn:microsoft.com/office/officeart/2005/8/layout/cycle3"/>
    <dgm:cxn modelId="{8C93099B-7E23-4605-A12D-19F2793D8CC8}" type="presParOf" srcId="{9A79D333-3197-4E65-8B1D-2775C622CC38}" destId="{7627119D-9CF1-40FE-9C5F-B9874AF84AA3}" srcOrd="6" destOrd="0" presId="urn:microsoft.com/office/officeart/2005/8/layout/cycle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8E2DB9-B37A-42DC-8C76-DE4CC3AD89D4}" type="doc">
      <dgm:prSet loTypeId="urn:microsoft.com/office/officeart/2005/8/layout/matrix1" loCatId="matrix" qsTypeId="urn:microsoft.com/office/officeart/2005/8/quickstyle/3d2" qsCatId="3D" csTypeId="urn:microsoft.com/office/officeart/2005/8/colors/colorful3" csCatId="colorful" phldr="1"/>
      <dgm:spPr/>
      <dgm:t>
        <a:bodyPr/>
        <a:lstStyle/>
        <a:p>
          <a:endParaRPr lang="en-IN"/>
        </a:p>
      </dgm:t>
    </dgm:pt>
    <dgm:pt modelId="{8A751AF0-AA01-4A91-889F-C43D53A37B19}">
      <dgm:prSet phldrT="[Text]" custT="1"/>
      <dgm:spPr/>
      <dgm:t>
        <a:bodyPr/>
        <a:lstStyle/>
        <a:p>
          <a:r>
            <a:rPr lang="en-IN" sz="6000" b="1" dirty="0"/>
            <a:t>SWOT ANALYSIS</a:t>
          </a:r>
        </a:p>
      </dgm:t>
    </dgm:pt>
    <dgm:pt modelId="{D47CFB5B-A5E9-4698-90DA-A43374714FF3}" type="parTrans" cxnId="{B0DE87D8-CF59-4063-9594-07DD41298865}">
      <dgm:prSet/>
      <dgm:spPr/>
      <dgm:t>
        <a:bodyPr/>
        <a:lstStyle/>
        <a:p>
          <a:endParaRPr lang="en-IN"/>
        </a:p>
      </dgm:t>
    </dgm:pt>
    <dgm:pt modelId="{678BEA49-C7A6-43BE-B3E1-1CD7777FE655}" type="sibTrans" cxnId="{B0DE87D8-CF59-4063-9594-07DD41298865}">
      <dgm:prSet/>
      <dgm:spPr/>
      <dgm:t>
        <a:bodyPr/>
        <a:lstStyle/>
        <a:p>
          <a:endParaRPr lang="en-IN"/>
        </a:p>
      </dgm:t>
    </dgm:pt>
    <dgm:pt modelId="{E1BD1FE4-CEAB-4EC5-9154-3E01AEF6111E}">
      <dgm:prSet phldrT="[Text]" custT="1"/>
      <dgm:spPr/>
      <dgm:t>
        <a:bodyPr/>
        <a:lstStyle/>
        <a:p>
          <a:pPr>
            <a:buFont typeface="Wingdings" panose="05000000000000000000" pitchFamily="2" charset="2"/>
            <a:buChar char="§"/>
          </a:pPr>
          <a:r>
            <a:rPr lang="en-IN" sz="6000" b="1" dirty="0"/>
            <a:t>Strength</a:t>
          </a:r>
        </a:p>
        <a:p>
          <a:pPr>
            <a:buFont typeface="Wingdings" panose="05000000000000000000" pitchFamily="2" charset="2"/>
            <a:buChar char="§"/>
          </a:pPr>
          <a:r>
            <a:rPr lang="en-IN" sz="4000" dirty="0"/>
            <a:t>Wide range of therapy to treat allergic condition </a:t>
          </a:r>
        </a:p>
        <a:p>
          <a:pPr>
            <a:buFont typeface="Wingdings" panose="05000000000000000000" pitchFamily="2" charset="2"/>
            <a:buChar char="§"/>
          </a:pPr>
          <a:r>
            <a:rPr lang="en-IN" sz="4000" dirty="0"/>
            <a:t>Therapy in respiratory discomfort.</a:t>
          </a:r>
        </a:p>
      </dgm:t>
    </dgm:pt>
    <dgm:pt modelId="{CF71F13E-1428-408D-A4F1-E0186EE1530E}" type="parTrans" cxnId="{E21633C4-A065-4E04-938F-1B28C9FDF607}">
      <dgm:prSet/>
      <dgm:spPr/>
      <dgm:t>
        <a:bodyPr/>
        <a:lstStyle/>
        <a:p>
          <a:endParaRPr lang="en-IN"/>
        </a:p>
      </dgm:t>
    </dgm:pt>
    <dgm:pt modelId="{D50771D6-0365-476D-B30E-6D2DFB4DB520}" type="sibTrans" cxnId="{E21633C4-A065-4E04-938F-1B28C9FDF607}">
      <dgm:prSet/>
      <dgm:spPr/>
      <dgm:t>
        <a:bodyPr/>
        <a:lstStyle/>
        <a:p>
          <a:endParaRPr lang="en-IN"/>
        </a:p>
      </dgm:t>
    </dgm:pt>
    <dgm:pt modelId="{6A2783B1-4926-4605-8913-760445082902}">
      <dgm:prSet phldrT="[Text]" custT="1"/>
      <dgm:spPr/>
      <dgm:t>
        <a:bodyPr/>
        <a:lstStyle/>
        <a:p>
          <a:pPr>
            <a:buFont typeface="Arial" panose="020B0604020202020204" pitchFamily="34" charset="0"/>
            <a:buChar char="•"/>
          </a:pPr>
          <a:r>
            <a:rPr lang="en-IN" sz="6000" b="1" dirty="0"/>
            <a:t>Weakness</a:t>
          </a:r>
        </a:p>
        <a:p>
          <a:pPr>
            <a:buFont typeface="Arial" panose="020B0604020202020204" pitchFamily="34" charset="0"/>
            <a:buChar char="•"/>
          </a:pPr>
          <a:r>
            <a:rPr lang="en-IN" sz="4000" b="0" dirty="0"/>
            <a:t>Availability of market.</a:t>
          </a:r>
        </a:p>
        <a:p>
          <a:pPr>
            <a:buFont typeface="Arial" panose="020B0604020202020204" pitchFamily="34" charset="0"/>
            <a:buChar char="•"/>
          </a:pPr>
          <a:r>
            <a:rPr lang="en-IN" sz="4000" b="0" dirty="0"/>
            <a:t>Less market shares</a:t>
          </a:r>
        </a:p>
        <a:p>
          <a:pPr>
            <a:buFont typeface="Arial" panose="020B0604020202020204" pitchFamily="34" charset="0"/>
            <a:buChar char="•"/>
          </a:pPr>
          <a:endParaRPr lang="en-IN" sz="4000" dirty="0"/>
        </a:p>
      </dgm:t>
    </dgm:pt>
    <dgm:pt modelId="{A3A1EC35-A110-4CC3-A3C1-77A6B62DE097}" type="parTrans" cxnId="{6D4B3173-A106-47C0-B5DF-1FCEA909C0EC}">
      <dgm:prSet/>
      <dgm:spPr/>
      <dgm:t>
        <a:bodyPr/>
        <a:lstStyle/>
        <a:p>
          <a:endParaRPr lang="en-IN"/>
        </a:p>
      </dgm:t>
    </dgm:pt>
    <dgm:pt modelId="{AB8EAD3B-BFC4-4516-AB6B-D3468ED3A7AC}" type="sibTrans" cxnId="{6D4B3173-A106-47C0-B5DF-1FCEA909C0EC}">
      <dgm:prSet/>
      <dgm:spPr/>
      <dgm:t>
        <a:bodyPr/>
        <a:lstStyle/>
        <a:p>
          <a:endParaRPr lang="en-IN"/>
        </a:p>
      </dgm:t>
    </dgm:pt>
    <dgm:pt modelId="{A612FCDF-AF5E-455A-B16F-0AD6B583F402}">
      <dgm:prSet phldrT="[Text]" custT="1"/>
      <dgm:spPr/>
      <dgm:t>
        <a:bodyPr/>
        <a:lstStyle/>
        <a:p>
          <a:pPr>
            <a:buFont typeface="Arial" panose="020B0604020202020204" pitchFamily="34" charset="0"/>
            <a:buNone/>
          </a:pPr>
          <a:r>
            <a:rPr lang="en-IN" sz="6000" b="1" dirty="0"/>
            <a:t>Threat</a:t>
          </a:r>
        </a:p>
        <a:p>
          <a:pPr>
            <a:buFont typeface="Arial" panose="020B0604020202020204" pitchFamily="34" charset="0"/>
            <a:buChar char="•"/>
          </a:pPr>
          <a:r>
            <a:rPr lang="en-IN" sz="4000" b="0" dirty="0"/>
            <a:t>Market players are coming with new combination and strategies.</a:t>
          </a:r>
        </a:p>
        <a:p>
          <a:pPr>
            <a:buFont typeface="Arial" panose="020B0604020202020204" pitchFamily="34" charset="0"/>
            <a:buChar char="•"/>
          </a:pPr>
          <a:endParaRPr lang="en-IN" sz="4000" b="0" dirty="0"/>
        </a:p>
      </dgm:t>
    </dgm:pt>
    <dgm:pt modelId="{C12D651D-6615-47B8-8DBB-CFDC80D3B8FB}" type="parTrans" cxnId="{2FE1F4D6-6245-4C89-AB27-357B3F4005A6}">
      <dgm:prSet/>
      <dgm:spPr/>
      <dgm:t>
        <a:bodyPr/>
        <a:lstStyle/>
        <a:p>
          <a:endParaRPr lang="en-IN"/>
        </a:p>
      </dgm:t>
    </dgm:pt>
    <dgm:pt modelId="{2228F843-8B88-4A84-B738-F2257396F5BB}" type="sibTrans" cxnId="{2FE1F4D6-6245-4C89-AB27-357B3F4005A6}">
      <dgm:prSet/>
      <dgm:spPr/>
      <dgm:t>
        <a:bodyPr/>
        <a:lstStyle/>
        <a:p>
          <a:endParaRPr lang="en-IN"/>
        </a:p>
      </dgm:t>
    </dgm:pt>
    <dgm:pt modelId="{6130A8D8-06A4-447A-A968-B2A34B05E341}">
      <dgm:prSet phldrT="[Text]" custT="1"/>
      <dgm:spPr/>
      <dgm:t>
        <a:bodyPr/>
        <a:lstStyle/>
        <a:p>
          <a:pPr>
            <a:buFont typeface="Arial" panose="020B0604020202020204" pitchFamily="34" charset="0"/>
            <a:buChar char="•"/>
          </a:pPr>
          <a:r>
            <a:rPr lang="en-IN" sz="6000" b="1" dirty="0"/>
            <a:t>Opportunity</a:t>
          </a:r>
        </a:p>
        <a:p>
          <a:pPr>
            <a:buFont typeface="Arial" panose="020B0604020202020204" pitchFamily="34" charset="0"/>
            <a:buChar char="•"/>
          </a:pPr>
          <a:r>
            <a:rPr lang="en-IN" sz="4000" b="0" dirty="0"/>
            <a:t>Market trends is shifting towards this combination</a:t>
          </a:r>
        </a:p>
        <a:p>
          <a:pPr>
            <a:buFont typeface="Arial" panose="020B0604020202020204" pitchFamily="34" charset="0"/>
            <a:buChar char="•"/>
          </a:pPr>
          <a:r>
            <a:rPr lang="en-IN" sz="4000" b="0" dirty="0"/>
            <a:t>Combination market is  growing fast</a:t>
          </a:r>
        </a:p>
      </dgm:t>
    </dgm:pt>
    <dgm:pt modelId="{B721E267-D375-4D75-BF8F-135F8775694E}" type="sibTrans" cxnId="{2658BE02-BB62-4BE4-88BE-7E90830CC94F}">
      <dgm:prSet/>
      <dgm:spPr/>
      <dgm:t>
        <a:bodyPr/>
        <a:lstStyle/>
        <a:p>
          <a:endParaRPr lang="en-IN"/>
        </a:p>
      </dgm:t>
    </dgm:pt>
    <dgm:pt modelId="{2D4E2261-09FB-47B9-BF2B-10A4EF270414}" type="parTrans" cxnId="{2658BE02-BB62-4BE4-88BE-7E90830CC94F}">
      <dgm:prSet/>
      <dgm:spPr/>
      <dgm:t>
        <a:bodyPr/>
        <a:lstStyle/>
        <a:p>
          <a:endParaRPr lang="en-IN"/>
        </a:p>
      </dgm:t>
    </dgm:pt>
    <dgm:pt modelId="{39BE444E-1609-4591-8E4D-E5816F481EE4}" type="pres">
      <dgm:prSet presAssocID="{CB8E2DB9-B37A-42DC-8C76-DE4CC3AD89D4}" presName="diagram" presStyleCnt="0">
        <dgm:presLayoutVars>
          <dgm:chMax val="1"/>
          <dgm:dir/>
          <dgm:animLvl val="ctr"/>
          <dgm:resizeHandles val="exact"/>
        </dgm:presLayoutVars>
      </dgm:prSet>
      <dgm:spPr/>
    </dgm:pt>
    <dgm:pt modelId="{BC811B1D-90A8-4585-810C-0069A7DA7B42}" type="pres">
      <dgm:prSet presAssocID="{CB8E2DB9-B37A-42DC-8C76-DE4CC3AD89D4}" presName="matrix" presStyleCnt="0"/>
      <dgm:spPr/>
    </dgm:pt>
    <dgm:pt modelId="{14902CDB-F16F-43E9-90A2-F568BBF818FB}" type="pres">
      <dgm:prSet presAssocID="{CB8E2DB9-B37A-42DC-8C76-DE4CC3AD89D4}" presName="tile1" presStyleLbl="node1" presStyleIdx="0" presStyleCnt="4" custLinFactNeighborX="-13" custLinFactNeighborY="-1277"/>
      <dgm:spPr/>
    </dgm:pt>
    <dgm:pt modelId="{F338FE41-57E6-42AE-9147-D8C74BBA2D79}" type="pres">
      <dgm:prSet presAssocID="{CB8E2DB9-B37A-42DC-8C76-DE4CC3AD89D4}" presName="tile1text" presStyleLbl="node1" presStyleIdx="0" presStyleCnt="4">
        <dgm:presLayoutVars>
          <dgm:chMax val="0"/>
          <dgm:chPref val="0"/>
          <dgm:bulletEnabled val="1"/>
        </dgm:presLayoutVars>
      </dgm:prSet>
      <dgm:spPr/>
    </dgm:pt>
    <dgm:pt modelId="{48451597-E817-403F-95AA-1F3F6A5404DB}" type="pres">
      <dgm:prSet presAssocID="{CB8E2DB9-B37A-42DC-8C76-DE4CC3AD89D4}" presName="tile2" presStyleLbl="node1" presStyleIdx="1" presStyleCnt="4" custLinFactNeighborX="2822" custLinFactNeighborY="-536"/>
      <dgm:spPr/>
    </dgm:pt>
    <dgm:pt modelId="{CF173FEA-C305-4A58-8E1C-525A627B1DF5}" type="pres">
      <dgm:prSet presAssocID="{CB8E2DB9-B37A-42DC-8C76-DE4CC3AD89D4}" presName="tile2text" presStyleLbl="node1" presStyleIdx="1" presStyleCnt="4">
        <dgm:presLayoutVars>
          <dgm:chMax val="0"/>
          <dgm:chPref val="0"/>
          <dgm:bulletEnabled val="1"/>
        </dgm:presLayoutVars>
      </dgm:prSet>
      <dgm:spPr/>
    </dgm:pt>
    <dgm:pt modelId="{20728F96-A456-4CE1-9E8E-94A3566E72FB}" type="pres">
      <dgm:prSet presAssocID="{CB8E2DB9-B37A-42DC-8C76-DE4CC3AD89D4}" presName="tile3" presStyleLbl="node1" presStyleIdx="2" presStyleCnt="4"/>
      <dgm:spPr/>
    </dgm:pt>
    <dgm:pt modelId="{6BB08764-514D-41BE-839D-234BE9D0228A}" type="pres">
      <dgm:prSet presAssocID="{CB8E2DB9-B37A-42DC-8C76-DE4CC3AD89D4}" presName="tile3text" presStyleLbl="node1" presStyleIdx="2" presStyleCnt="4">
        <dgm:presLayoutVars>
          <dgm:chMax val="0"/>
          <dgm:chPref val="0"/>
          <dgm:bulletEnabled val="1"/>
        </dgm:presLayoutVars>
      </dgm:prSet>
      <dgm:spPr/>
    </dgm:pt>
    <dgm:pt modelId="{F2850B81-CF55-4D41-B91D-080A8112E00C}" type="pres">
      <dgm:prSet presAssocID="{CB8E2DB9-B37A-42DC-8C76-DE4CC3AD89D4}" presName="tile4" presStyleLbl="node1" presStyleIdx="3" presStyleCnt="4"/>
      <dgm:spPr/>
    </dgm:pt>
    <dgm:pt modelId="{549918B4-BF7B-40DD-8B18-CDDB15817CC6}" type="pres">
      <dgm:prSet presAssocID="{CB8E2DB9-B37A-42DC-8C76-DE4CC3AD89D4}" presName="tile4text" presStyleLbl="node1" presStyleIdx="3" presStyleCnt="4">
        <dgm:presLayoutVars>
          <dgm:chMax val="0"/>
          <dgm:chPref val="0"/>
          <dgm:bulletEnabled val="1"/>
        </dgm:presLayoutVars>
      </dgm:prSet>
      <dgm:spPr/>
    </dgm:pt>
    <dgm:pt modelId="{79745A38-FC4B-4B63-AD2F-D96397C337B3}" type="pres">
      <dgm:prSet presAssocID="{CB8E2DB9-B37A-42DC-8C76-DE4CC3AD89D4}" presName="centerTile" presStyleLbl="fgShp" presStyleIdx="0" presStyleCnt="1" custScaleX="186161" custScaleY="59029">
        <dgm:presLayoutVars>
          <dgm:chMax val="0"/>
          <dgm:chPref val="0"/>
        </dgm:presLayoutVars>
      </dgm:prSet>
      <dgm:spPr/>
    </dgm:pt>
  </dgm:ptLst>
  <dgm:cxnLst>
    <dgm:cxn modelId="{2658BE02-BB62-4BE4-88BE-7E90830CC94F}" srcId="{8A751AF0-AA01-4A91-889F-C43D53A37B19}" destId="{6130A8D8-06A4-447A-A968-B2A34B05E341}" srcOrd="2" destOrd="0" parTransId="{2D4E2261-09FB-47B9-BF2B-10A4EF270414}" sibTransId="{B721E267-D375-4D75-BF8F-135F8775694E}"/>
    <dgm:cxn modelId="{1A7E6D09-22DE-432B-8E78-D7ADAF5FCDBC}" type="presOf" srcId="{A612FCDF-AF5E-455A-B16F-0AD6B583F402}" destId="{549918B4-BF7B-40DD-8B18-CDDB15817CC6}" srcOrd="1" destOrd="0" presId="urn:microsoft.com/office/officeart/2005/8/layout/matrix1"/>
    <dgm:cxn modelId="{7AE75C34-9EAF-43EA-9F4A-EA845303F7CA}" type="presOf" srcId="{6A2783B1-4926-4605-8913-760445082902}" destId="{CF173FEA-C305-4A58-8E1C-525A627B1DF5}" srcOrd="1" destOrd="0" presId="urn:microsoft.com/office/officeart/2005/8/layout/matrix1"/>
    <dgm:cxn modelId="{778DC55E-859D-459E-9E5B-4B2C65B3BB4D}" type="presOf" srcId="{CB8E2DB9-B37A-42DC-8C76-DE4CC3AD89D4}" destId="{39BE444E-1609-4591-8E4D-E5816F481EE4}" srcOrd="0" destOrd="0" presId="urn:microsoft.com/office/officeart/2005/8/layout/matrix1"/>
    <dgm:cxn modelId="{6026D56A-50D4-4DD5-85DE-3B5232E8A43C}" type="presOf" srcId="{A612FCDF-AF5E-455A-B16F-0AD6B583F402}" destId="{F2850B81-CF55-4D41-B91D-080A8112E00C}" srcOrd="0" destOrd="0" presId="urn:microsoft.com/office/officeart/2005/8/layout/matrix1"/>
    <dgm:cxn modelId="{1E73D16D-70C4-44B8-B8C6-C5D81A456D81}" type="presOf" srcId="{6130A8D8-06A4-447A-A968-B2A34B05E341}" destId="{20728F96-A456-4CE1-9E8E-94A3566E72FB}" srcOrd="0" destOrd="0" presId="urn:microsoft.com/office/officeart/2005/8/layout/matrix1"/>
    <dgm:cxn modelId="{6D4B3173-A106-47C0-B5DF-1FCEA909C0EC}" srcId="{8A751AF0-AA01-4A91-889F-C43D53A37B19}" destId="{6A2783B1-4926-4605-8913-760445082902}" srcOrd="1" destOrd="0" parTransId="{A3A1EC35-A110-4CC3-A3C1-77A6B62DE097}" sibTransId="{AB8EAD3B-BFC4-4516-AB6B-D3468ED3A7AC}"/>
    <dgm:cxn modelId="{EE7D92A1-6B9A-4647-A4BA-CA65A839422A}" type="presOf" srcId="{E1BD1FE4-CEAB-4EC5-9154-3E01AEF6111E}" destId="{14902CDB-F16F-43E9-90A2-F568BBF818FB}" srcOrd="0" destOrd="0" presId="urn:microsoft.com/office/officeart/2005/8/layout/matrix1"/>
    <dgm:cxn modelId="{E21633C4-A065-4E04-938F-1B28C9FDF607}" srcId="{8A751AF0-AA01-4A91-889F-C43D53A37B19}" destId="{E1BD1FE4-CEAB-4EC5-9154-3E01AEF6111E}" srcOrd="0" destOrd="0" parTransId="{CF71F13E-1428-408D-A4F1-E0186EE1530E}" sibTransId="{D50771D6-0365-476D-B30E-6D2DFB4DB520}"/>
    <dgm:cxn modelId="{2FE1F4D6-6245-4C89-AB27-357B3F4005A6}" srcId="{8A751AF0-AA01-4A91-889F-C43D53A37B19}" destId="{A612FCDF-AF5E-455A-B16F-0AD6B583F402}" srcOrd="3" destOrd="0" parTransId="{C12D651D-6615-47B8-8DBB-CFDC80D3B8FB}" sibTransId="{2228F843-8B88-4A84-B738-F2257396F5BB}"/>
    <dgm:cxn modelId="{B0DE87D8-CF59-4063-9594-07DD41298865}" srcId="{CB8E2DB9-B37A-42DC-8C76-DE4CC3AD89D4}" destId="{8A751AF0-AA01-4A91-889F-C43D53A37B19}" srcOrd="0" destOrd="0" parTransId="{D47CFB5B-A5E9-4698-90DA-A43374714FF3}" sibTransId="{678BEA49-C7A6-43BE-B3E1-1CD7777FE655}"/>
    <dgm:cxn modelId="{16FF93D9-97AA-43E9-BAA3-66B8AE81B02E}" type="presOf" srcId="{8A751AF0-AA01-4A91-889F-C43D53A37B19}" destId="{79745A38-FC4B-4B63-AD2F-D96397C337B3}" srcOrd="0" destOrd="0" presId="urn:microsoft.com/office/officeart/2005/8/layout/matrix1"/>
    <dgm:cxn modelId="{26C241DF-F3D2-49FD-BAA8-171765773B78}" type="presOf" srcId="{6130A8D8-06A4-447A-A968-B2A34B05E341}" destId="{6BB08764-514D-41BE-839D-234BE9D0228A}" srcOrd="1" destOrd="0" presId="urn:microsoft.com/office/officeart/2005/8/layout/matrix1"/>
    <dgm:cxn modelId="{BB07AEE3-035D-464C-824A-9F48255612F8}" type="presOf" srcId="{E1BD1FE4-CEAB-4EC5-9154-3E01AEF6111E}" destId="{F338FE41-57E6-42AE-9147-D8C74BBA2D79}" srcOrd="1" destOrd="0" presId="urn:microsoft.com/office/officeart/2005/8/layout/matrix1"/>
    <dgm:cxn modelId="{4404D7FB-ECE6-4FFF-89D8-8D26DCCA1DA9}" type="presOf" srcId="{6A2783B1-4926-4605-8913-760445082902}" destId="{48451597-E817-403F-95AA-1F3F6A5404DB}" srcOrd="0" destOrd="0" presId="urn:microsoft.com/office/officeart/2005/8/layout/matrix1"/>
    <dgm:cxn modelId="{4A0CC262-BEF9-4B2F-A529-2440428ED9B6}" type="presParOf" srcId="{39BE444E-1609-4591-8E4D-E5816F481EE4}" destId="{BC811B1D-90A8-4585-810C-0069A7DA7B42}" srcOrd="0" destOrd="0" presId="urn:microsoft.com/office/officeart/2005/8/layout/matrix1"/>
    <dgm:cxn modelId="{C99B5C2D-0A4F-4566-A6E9-6EBADDCCD736}" type="presParOf" srcId="{BC811B1D-90A8-4585-810C-0069A7DA7B42}" destId="{14902CDB-F16F-43E9-90A2-F568BBF818FB}" srcOrd="0" destOrd="0" presId="urn:microsoft.com/office/officeart/2005/8/layout/matrix1"/>
    <dgm:cxn modelId="{0236A415-2B9B-4349-9480-097DB7926C64}" type="presParOf" srcId="{BC811B1D-90A8-4585-810C-0069A7DA7B42}" destId="{F338FE41-57E6-42AE-9147-D8C74BBA2D79}" srcOrd="1" destOrd="0" presId="urn:microsoft.com/office/officeart/2005/8/layout/matrix1"/>
    <dgm:cxn modelId="{88894E41-81AA-42A7-9BB3-1D8B1D5B01FE}" type="presParOf" srcId="{BC811B1D-90A8-4585-810C-0069A7DA7B42}" destId="{48451597-E817-403F-95AA-1F3F6A5404DB}" srcOrd="2" destOrd="0" presId="urn:microsoft.com/office/officeart/2005/8/layout/matrix1"/>
    <dgm:cxn modelId="{EC199A0C-C3F2-4635-B94B-CE58F1588FDE}" type="presParOf" srcId="{BC811B1D-90A8-4585-810C-0069A7DA7B42}" destId="{CF173FEA-C305-4A58-8E1C-525A627B1DF5}" srcOrd="3" destOrd="0" presId="urn:microsoft.com/office/officeart/2005/8/layout/matrix1"/>
    <dgm:cxn modelId="{C1324A67-87F1-44F8-9A1F-081A324A2A5E}" type="presParOf" srcId="{BC811B1D-90A8-4585-810C-0069A7DA7B42}" destId="{20728F96-A456-4CE1-9E8E-94A3566E72FB}" srcOrd="4" destOrd="0" presId="urn:microsoft.com/office/officeart/2005/8/layout/matrix1"/>
    <dgm:cxn modelId="{CF3B4380-0C47-4DD3-B1DD-04D285209EF6}" type="presParOf" srcId="{BC811B1D-90A8-4585-810C-0069A7DA7B42}" destId="{6BB08764-514D-41BE-839D-234BE9D0228A}" srcOrd="5" destOrd="0" presId="urn:microsoft.com/office/officeart/2005/8/layout/matrix1"/>
    <dgm:cxn modelId="{9D0D699B-047E-4D29-ACC7-CF3EE2F8A7A1}" type="presParOf" srcId="{BC811B1D-90A8-4585-810C-0069A7DA7B42}" destId="{F2850B81-CF55-4D41-B91D-080A8112E00C}" srcOrd="6" destOrd="0" presId="urn:microsoft.com/office/officeart/2005/8/layout/matrix1"/>
    <dgm:cxn modelId="{BA0D5E5C-C1FF-4A00-BC64-988580F98693}" type="presParOf" srcId="{BC811B1D-90A8-4585-810C-0069A7DA7B42}" destId="{549918B4-BF7B-40DD-8B18-CDDB15817CC6}" srcOrd="7" destOrd="0" presId="urn:microsoft.com/office/officeart/2005/8/layout/matrix1"/>
    <dgm:cxn modelId="{B5E0983B-3A86-495B-8D19-FD982DAE4005}" type="presParOf" srcId="{39BE444E-1609-4591-8E4D-E5816F481EE4}" destId="{79745A38-FC4B-4B63-AD2F-D96397C337B3}" srcOrd="1" destOrd="0" presId="urn:microsoft.com/office/officeart/2005/8/layout/matrix1"/>
  </dgm:cxnLst>
  <dgm:bg>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8F7E8E-3CB3-4F7B-9E54-86A71D720DFB}">
      <dsp:nvSpPr>
        <dsp:cNvPr id="0" name=""/>
        <dsp:cNvSpPr/>
      </dsp:nvSpPr>
      <dsp:spPr>
        <a:xfrm>
          <a:off x="8372" y="447470"/>
          <a:ext cx="4287273" cy="1714909"/>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53340" rIns="53340" bIns="53340" numCol="1" spcCol="1270" anchor="ctr" anchorCtr="0">
          <a:noAutofit/>
        </a:bodyPr>
        <a:lstStyle/>
        <a:p>
          <a:pPr marL="0" lvl="0" indent="0" algn="ctr" defTabSz="1778000">
            <a:lnSpc>
              <a:spcPct val="90000"/>
            </a:lnSpc>
            <a:spcBef>
              <a:spcPct val="0"/>
            </a:spcBef>
            <a:spcAft>
              <a:spcPct val="35000"/>
            </a:spcAft>
            <a:buNone/>
          </a:pPr>
          <a:r>
            <a:rPr lang="en-IN" sz="4000" b="1" kern="1200" dirty="0">
              <a:effectLst/>
              <a:latin typeface="Calibri" panose="020F0502020204030204" pitchFamily="34" charset="0"/>
              <a:ea typeface="Calibri" panose="020F0502020204030204" pitchFamily="34" charset="0"/>
              <a:cs typeface="Times New Roman" panose="02020603050405020304" pitchFamily="18" charset="0"/>
            </a:rPr>
            <a:t>File the PRL F</a:t>
          </a:r>
          <a:r>
            <a:rPr lang="en-IN" sz="4000" b="1" kern="1200" dirty="0">
              <a:latin typeface="Calibri" panose="020F0502020204030204" pitchFamily="34" charset="0"/>
              <a:ea typeface="Calibri" panose="020F0502020204030204" pitchFamily="34" charset="0"/>
              <a:cs typeface="Times New Roman" panose="02020603050405020304" pitchFamily="18" charset="0"/>
            </a:rPr>
            <a:t>orm</a:t>
          </a:r>
        </a:p>
      </dsp:txBody>
      <dsp:txXfrm>
        <a:off x="865827" y="447470"/>
        <a:ext cx="2572364" cy="1714909"/>
      </dsp:txXfrm>
    </dsp:sp>
    <dsp:sp modelId="{9807CC09-4236-4C4C-B06C-F6CACB34CDD7}">
      <dsp:nvSpPr>
        <dsp:cNvPr id="0" name=""/>
        <dsp:cNvSpPr/>
      </dsp:nvSpPr>
      <dsp:spPr>
        <a:xfrm>
          <a:off x="3866918" y="461867"/>
          <a:ext cx="4733749" cy="1686115"/>
        </a:xfrm>
        <a:prstGeom prst="chevron">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53340" rIns="53340" bIns="53340" numCol="1" spcCol="1270" anchor="ctr" anchorCtr="0">
          <a:noAutofit/>
        </a:bodyPr>
        <a:lstStyle/>
        <a:p>
          <a:pPr marL="0" lvl="0" indent="0" algn="ctr" defTabSz="1778000">
            <a:lnSpc>
              <a:spcPct val="90000"/>
            </a:lnSpc>
            <a:spcBef>
              <a:spcPct val="0"/>
            </a:spcBef>
            <a:spcAft>
              <a:spcPct val="35000"/>
            </a:spcAft>
            <a:buFont typeface="Wingdings" panose="05000000000000000000" pitchFamily="2" charset="2"/>
            <a:buNone/>
          </a:pPr>
          <a:r>
            <a:rPr lang="en-IN" sz="4000" b="1" kern="1200" dirty="0">
              <a:latin typeface="Calibri" panose="020F0502020204030204" pitchFamily="34" charset="0"/>
              <a:ea typeface="Calibri" panose="020F0502020204030204" pitchFamily="34" charset="0"/>
              <a:cs typeface="Times New Roman" panose="02020603050405020304" pitchFamily="18" charset="0"/>
            </a:rPr>
            <a:t> Review the Registration application </a:t>
          </a:r>
          <a:endParaRPr lang="en-IN" sz="4000" kern="1200" dirty="0"/>
        </a:p>
      </dsp:txBody>
      <dsp:txXfrm>
        <a:off x="4709976" y="461867"/>
        <a:ext cx="3047634" cy="1686115"/>
      </dsp:txXfrm>
    </dsp:sp>
    <dsp:sp modelId="{918B9378-7B33-48B5-89E5-AC78C21A03B7}">
      <dsp:nvSpPr>
        <dsp:cNvPr id="0" name=""/>
        <dsp:cNvSpPr/>
      </dsp:nvSpPr>
      <dsp:spPr>
        <a:xfrm>
          <a:off x="8171941" y="447470"/>
          <a:ext cx="4287273" cy="1714909"/>
        </a:xfrm>
        <a:prstGeom prst="chevron">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53340" rIns="53340" bIns="53340" numCol="1" spcCol="1270" anchor="ctr" anchorCtr="0">
          <a:noAutofit/>
        </a:bodyPr>
        <a:lstStyle/>
        <a:p>
          <a:pPr marL="0" lvl="0" indent="0" algn="ctr" defTabSz="1778000">
            <a:lnSpc>
              <a:spcPct val="90000"/>
            </a:lnSpc>
            <a:spcBef>
              <a:spcPct val="0"/>
            </a:spcBef>
            <a:spcAft>
              <a:spcPct val="35000"/>
            </a:spcAft>
            <a:buNone/>
          </a:pPr>
          <a:r>
            <a:rPr lang="en-IN" sz="4000" b="1" kern="1200" dirty="0">
              <a:effectLst/>
              <a:latin typeface="Calibri" panose="020F0502020204030204" pitchFamily="34" charset="0"/>
              <a:ea typeface="Calibri" panose="020F0502020204030204" pitchFamily="34" charset="0"/>
              <a:cs typeface="Times New Roman" panose="02020603050405020304" pitchFamily="18" charset="0"/>
            </a:rPr>
            <a:t>Product Testing</a:t>
          </a:r>
          <a:endParaRPr lang="en-IN" sz="4000" kern="1200" dirty="0"/>
        </a:p>
      </dsp:txBody>
      <dsp:txXfrm>
        <a:off x="9029396" y="447470"/>
        <a:ext cx="2572364" cy="1714909"/>
      </dsp:txXfrm>
    </dsp:sp>
    <dsp:sp modelId="{90D73655-621D-4F38-B452-0ECB0854FB34}">
      <dsp:nvSpPr>
        <dsp:cNvPr id="0" name=""/>
        <dsp:cNvSpPr/>
      </dsp:nvSpPr>
      <dsp:spPr>
        <a:xfrm>
          <a:off x="12030487" y="447470"/>
          <a:ext cx="4287273" cy="1714909"/>
        </a:xfrm>
        <a:prstGeom prst="chevron">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53340" rIns="53340" bIns="53340" numCol="1" spcCol="1270" anchor="ctr" anchorCtr="0">
          <a:noAutofit/>
        </a:bodyPr>
        <a:lstStyle/>
        <a:p>
          <a:pPr marL="0" lvl="0" indent="0" algn="ctr" defTabSz="1778000">
            <a:lnSpc>
              <a:spcPct val="90000"/>
            </a:lnSpc>
            <a:spcBef>
              <a:spcPct val="0"/>
            </a:spcBef>
            <a:spcAft>
              <a:spcPct val="35000"/>
            </a:spcAft>
            <a:buNone/>
          </a:pPr>
          <a:r>
            <a:rPr lang="en-IN" sz="4000" b="1" kern="1200" dirty="0">
              <a:effectLst/>
              <a:latin typeface="Calibri" panose="020F0502020204030204" pitchFamily="34" charset="0"/>
              <a:ea typeface="Calibri" panose="020F0502020204030204" pitchFamily="34" charset="0"/>
              <a:cs typeface="Times New Roman" panose="02020603050405020304" pitchFamily="18" charset="0"/>
            </a:rPr>
            <a:t>Review the Reports</a:t>
          </a:r>
        </a:p>
      </dsp:txBody>
      <dsp:txXfrm>
        <a:off x="12887942" y="447470"/>
        <a:ext cx="2572364" cy="1714909"/>
      </dsp:txXfrm>
    </dsp:sp>
    <dsp:sp modelId="{806B8E6B-2FFA-44A9-85AC-798AF00EE72B}">
      <dsp:nvSpPr>
        <dsp:cNvPr id="0" name=""/>
        <dsp:cNvSpPr/>
      </dsp:nvSpPr>
      <dsp:spPr>
        <a:xfrm>
          <a:off x="15889032" y="447470"/>
          <a:ext cx="4287273" cy="1714909"/>
        </a:xfrm>
        <a:prstGeom prst="chevron">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53340" rIns="53340" bIns="53340" numCol="1" spcCol="1270" anchor="ctr" anchorCtr="0">
          <a:noAutofit/>
        </a:bodyPr>
        <a:lstStyle/>
        <a:p>
          <a:pPr marL="0" lvl="0" indent="0" algn="ctr" defTabSz="1778000">
            <a:lnSpc>
              <a:spcPct val="90000"/>
            </a:lnSpc>
            <a:spcBef>
              <a:spcPct val="0"/>
            </a:spcBef>
            <a:spcAft>
              <a:spcPct val="35000"/>
            </a:spcAft>
            <a:buNone/>
          </a:pPr>
          <a:r>
            <a:rPr lang="en-IN" sz="4000" b="1" kern="1200" dirty="0">
              <a:latin typeface="Calibri" panose="020F0502020204030204" pitchFamily="34" charset="0"/>
              <a:ea typeface="Calibri" panose="020F0502020204030204" pitchFamily="34" charset="0"/>
              <a:cs typeface="Times New Roman" panose="02020603050405020304" pitchFamily="18" charset="0"/>
            </a:rPr>
            <a:t>Issue the Registration</a:t>
          </a:r>
          <a:endParaRPr lang="en-IN" sz="4000" kern="1200" dirty="0"/>
        </a:p>
      </dsp:txBody>
      <dsp:txXfrm>
        <a:off x="16746487" y="447470"/>
        <a:ext cx="2572364" cy="17149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BE3A92-1325-4B85-B082-C372B4867BE1}">
      <dsp:nvSpPr>
        <dsp:cNvPr id="0" name=""/>
        <dsp:cNvSpPr/>
      </dsp:nvSpPr>
      <dsp:spPr>
        <a:xfrm>
          <a:off x="998803" y="-11645"/>
          <a:ext cx="10344710" cy="10344710"/>
        </a:xfrm>
        <a:prstGeom prst="circularArrow">
          <a:avLst>
            <a:gd name="adj1" fmla="val 5274"/>
            <a:gd name="adj2" fmla="val 312630"/>
            <a:gd name="adj3" fmla="val 14190383"/>
            <a:gd name="adj4" fmla="val 17149142"/>
            <a:gd name="adj5" fmla="val 5477"/>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4D5091-87B1-4DF1-A775-7415589C9797}">
      <dsp:nvSpPr>
        <dsp:cNvPr id="0" name=""/>
        <dsp:cNvSpPr/>
      </dsp:nvSpPr>
      <dsp:spPr>
        <a:xfrm>
          <a:off x="4162704" y="0"/>
          <a:ext cx="4016907" cy="200845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a:t>1.Defining Goals</a:t>
          </a:r>
          <a:endParaRPr lang="en-IN" sz="4000" kern="1200" dirty="0"/>
        </a:p>
      </dsp:txBody>
      <dsp:txXfrm>
        <a:off x="4260749" y="98045"/>
        <a:ext cx="3820817" cy="1812363"/>
      </dsp:txXfrm>
    </dsp:sp>
    <dsp:sp modelId="{1BFF09C0-E4E0-4AE7-BFF6-92B67B1173BE}">
      <dsp:nvSpPr>
        <dsp:cNvPr id="0" name=""/>
        <dsp:cNvSpPr/>
      </dsp:nvSpPr>
      <dsp:spPr>
        <a:xfrm>
          <a:off x="7718105" y="2101048"/>
          <a:ext cx="4016907" cy="2008453"/>
        </a:xfrm>
        <a:prstGeom prst="roundRect">
          <a:avLst/>
        </a:prstGeom>
        <a:solidFill>
          <a:schemeClr val="accent3">
            <a:hueOff val="542120"/>
            <a:satOff val="20000"/>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a:t>2.Setting a Budget</a:t>
          </a:r>
          <a:endParaRPr lang="en-IN" sz="4000" kern="1200" dirty="0"/>
        </a:p>
      </dsp:txBody>
      <dsp:txXfrm>
        <a:off x="7816150" y="2199093"/>
        <a:ext cx="3820817" cy="1812363"/>
      </dsp:txXfrm>
    </dsp:sp>
    <dsp:sp modelId="{51063D15-67E7-489D-A480-06A4B10913E4}">
      <dsp:nvSpPr>
        <dsp:cNvPr id="0" name=""/>
        <dsp:cNvSpPr/>
      </dsp:nvSpPr>
      <dsp:spPr>
        <a:xfrm>
          <a:off x="7637932" y="5230731"/>
          <a:ext cx="4531634" cy="2955178"/>
        </a:xfrm>
        <a:prstGeom prst="roundRect">
          <a:avLst/>
        </a:prstGeom>
        <a:solidFill>
          <a:schemeClr val="accent3">
            <a:hueOff val="1084240"/>
            <a:satOff val="40000"/>
            <a:lumOff val="-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a:t>3.Determining the Target Audience</a:t>
          </a:r>
          <a:endParaRPr lang="en-IN" sz="4000" kern="1200" dirty="0"/>
        </a:p>
      </dsp:txBody>
      <dsp:txXfrm>
        <a:off x="7782192" y="5374991"/>
        <a:ext cx="4243114" cy="2666658"/>
      </dsp:txXfrm>
    </dsp:sp>
    <dsp:sp modelId="{4132FE90-86D3-435B-848F-9855A7E3CAF3}">
      <dsp:nvSpPr>
        <dsp:cNvPr id="0" name=""/>
        <dsp:cNvSpPr/>
      </dsp:nvSpPr>
      <dsp:spPr>
        <a:xfrm>
          <a:off x="4083710" y="8396004"/>
          <a:ext cx="4016907" cy="2008453"/>
        </a:xfrm>
        <a:prstGeom prst="roundRect">
          <a:avLst/>
        </a:prstGeom>
        <a:solidFill>
          <a:schemeClr val="accent3">
            <a:hueOff val="1626359"/>
            <a:satOff val="60000"/>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a:t>4.Selecting Media</a:t>
          </a:r>
          <a:endParaRPr lang="en-IN" sz="4000" kern="1200" dirty="0"/>
        </a:p>
      </dsp:txBody>
      <dsp:txXfrm>
        <a:off x="4181755" y="8494049"/>
        <a:ext cx="3820817" cy="1812363"/>
      </dsp:txXfrm>
    </dsp:sp>
    <dsp:sp modelId="{7E6A735A-5E05-43DD-99EB-D05C61F57F39}">
      <dsp:nvSpPr>
        <dsp:cNvPr id="0" name=""/>
        <dsp:cNvSpPr/>
      </dsp:nvSpPr>
      <dsp:spPr>
        <a:xfrm>
          <a:off x="0" y="5484239"/>
          <a:ext cx="4561158" cy="2537661"/>
        </a:xfrm>
        <a:prstGeom prst="roundRect">
          <a:avLst/>
        </a:prstGeom>
        <a:solidFill>
          <a:schemeClr val="accent3">
            <a:hueOff val="2168479"/>
            <a:satOff val="80000"/>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a:t>5. Deciding a Message</a:t>
          </a:r>
          <a:endParaRPr lang="en-IN" sz="4000" kern="1200" dirty="0"/>
        </a:p>
      </dsp:txBody>
      <dsp:txXfrm>
        <a:off x="123878" y="5608117"/>
        <a:ext cx="4313402" cy="2289905"/>
      </dsp:txXfrm>
    </dsp:sp>
    <dsp:sp modelId="{7627119D-9CF1-40FE-9C5F-B9874AF84AA3}">
      <dsp:nvSpPr>
        <dsp:cNvPr id="0" name=""/>
        <dsp:cNvSpPr/>
      </dsp:nvSpPr>
      <dsp:spPr>
        <a:xfrm>
          <a:off x="249013" y="1971101"/>
          <a:ext cx="4417514" cy="2268347"/>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a:t>6. Measuring the Results</a:t>
          </a:r>
          <a:endParaRPr lang="en-IN" sz="4000" kern="1200" dirty="0"/>
        </a:p>
      </dsp:txBody>
      <dsp:txXfrm>
        <a:off x="359745" y="2081833"/>
        <a:ext cx="4196050" cy="20468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902CDB-F16F-43E9-90A2-F568BBF818FB}">
      <dsp:nvSpPr>
        <dsp:cNvPr id="0" name=""/>
        <dsp:cNvSpPr/>
      </dsp:nvSpPr>
      <dsp:spPr>
        <a:xfrm rot="16200000">
          <a:off x="1212538" y="-1212538"/>
          <a:ext cx="4596209" cy="7021286"/>
        </a:xfrm>
        <a:prstGeom prst="round1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26720" tIns="426720" rIns="426720" bIns="426720" numCol="1" spcCol="1270" anchor="ctr" anchorCtr="0">
          <a:noAutofit/>
        </a:bodyPr>
        <a:lstStyle/>
        <a:p>
          <a:pPr marL="0" lvl="0" indent="0" algn="ctr" defTabSz="2667000">
            <a:lnSpc>
              <a:spcPct val="90000"/>
            </a:lnSpc>
            <a:spcBef>
              <a:spcPct val="0"/>
            </a:spcBef>
            <a:spcAft>
              <a:spcPct val="35000"/>
            </a:spcAft>
            <a:buFont typeface="Wingdings" panose="05000000000000000000" pitchFamily="2" charset="2"/>
            <a:buNone/>
          </a:pPr>
          <a:r>
            <a:rPr lang="en-IN" sz="6000" b="1" kern="1200" dirty="0"/>
            <a:t>Strength</a:t>
          </a:r>
        </a:p>
        <a:p>
          <a:pPr marL="0" lvl="0" indent="0" algn="ctr" defTabSz="2667000">
            <a:lnSpc>
              <a:spcPct val="90000"/>
            </a:lnSpc>
            <a:spcBef>
              <a:spcPct val="0"/>
            </a:spcBef>
            <a:spcAft>
              <a:spcPct val="35000"/>
            </a:spcAft>
            <a:buFont typeface="Wingdings" panose="05000000000000000000" pitchFamily="2" charset="2"/>
            <a:buNone/>
          </a:pPr>
          <a:r>
            <a:rPr lang="en-IN" sz="4000" kern="1200" dirty="0"/>
            <a:t>Wide range of therapy to treat allergic condition </a:t>
          </a:r>
        </a:p>
        <a:p>
          <a:pPr marL="0" lvl="0" indent="0" algn="ctr" defTabSz="2667000">
            <a:lnSpc>
              <a:spcPct val="90000"/>
            </a:lnSpc>
            <a:spcBef>
              <a:spcPct val="0"/>
            </a:spcBef>
            <a:spcAft>
              <a:spcPct val="35000"/>
            </a:spcAft>
            <a:buFont typeface="Wingdings" panose="05000000000000000000" pitchFamily="2" charset="2"/>
            <a:buNone/>
          </a:pPr>
          <a:r>
            <a:rPr lang="en-IN" sz="4000" kern="1200" dirty="0"/>
            <a:t>Therapy in respiratory discomfort.</a:t>
          </a:r>
        </a:p>
      </dsp:txBody>
      <dsp:txXfrm rot="5400000">
        <a:off x="-1" y="1"/>
        <a:ext cx="7021286" cy="3447156"/>
      </dsp:txXfrm>
    </dsp:sp>
    <dsp:sp modelId="{48451597-E817-403F-95AA-1F3F6A5404DB}">
      <dsp:nvSpPr>
        <dsp:cNvPr id="0" name=""/>
        <dsp:cNvSpPr/>
      </dsp:nvSpPr>
      <dsp:spPr>
        <a:xfrm>
          <a:off x="7021286" y="0"/>
          <a:ext cx="7021286" cy="4596209"/>
        </a:xfrm>
        <a:prstGeom prst="round1Rect">
          <a:avLst/>
        </a:prstGeom>
        <a:gradFill rotWithShape="0">
          <a:gsLst>
            <a:gs pos="0">
              <a:schemeClr val="accent3">
                <a:hueOff val="903533"/>
                <a:satOff val="33333"/>
                <a:lumOff val="-4902"/>
                <a:alphaOff val="0"/>
                <a:satMod val="103000"/>
                <a:lumMod val="102000"/>
                <a:tint val="94000"/>
              </a:schemeClr>
            </a:gs>
            <a:gs pos="50000">
              <a:schemeClr val="accent3">
                <a:hueOff val="903533"/>
                <a:satOff val="33333"/>
                <a:lumOff val="-4902"/>
                <a:alphaOff val="0"/>
                <a:satMod val="110000"/>
                <a:lumMod val="100000"/>
                <a:shade val="100000"/>
              </a:schemeClr>
            </a:gs>
            <a:gs pos="100000">
              <a:schemeClr val="accent3">
                <a:hueOff val="903533"/>
                <a:satOff val="33333"/>
                <a:lumOff val="-490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26720" tIns="426720" rIns="426720" bIns="426720" numCol="1" spcCol="1270" anchor="ctr" anchorCtr="0">
          <a:noAutofit/>
        </a:bodyPr>
        <a:lstStyle/>
        <a:p>
          <a:pPr marL="0" lvl="0" indent="0" algn="ctr" defTabSz="2667000">
            <a:lnSpc>
              <a:spcPct val="90000"/>
            </a:lnSpc>
            <a:spcBef>
              <a:spcPct val="0"/>
            </a:spcBef>
            <a:spcAft>
              <a:spcPct val="35000"/>
            </a:spcAft>
            <a:buFont typeface="Arial" panose="020B0604020202020204" pitchFamily="34" charset="0"/>
            <a:buNone/>
          </a:pPr>
          <a:r>
            <a:rPr lang="en-IN" sz="6000" b="1" kern="1200" dirty="0"/>
            <a:t>Weakness</a:t>
          </a:r>
        </a:p>
        <a:p>
          <a:pPr marL="0" lvl="0" indent="0" algn="ctr" defTabSz="2667000">
            <a:lnSpc>
              <a:spcPct val="90000"/>
            </a:lnSpc>
            <a:spcBef>
              <a:spcPct val="0"/>
            </a:spcBef>
            <a:spcAft>
              <a:spcPct val="35000"/>
            </a:spcAft>
            <a:buFont typeface="Arial" panose="020B0604020202020204" pitchFamily="34" charset="0"/>
            <a:buNone/>
          </a:pPr>
          <a:r>
            <a:rPr lang="en-IN" sz="4000" b="0" kern="1200" dirty="0"/>
            <a:t>Availability of market.</a:t>
          </a:r>
        </a:p>
        <a:p>
          <a:pPr marL="0" lvl="0" indent="0" algn="ctr" defTabSz="2667000">
            <a:lnSpc>
              <a:spcPct val="90000"/>
            </a:lnSpc>
            <a:spcBef>
              <a:spcPct val="0"/>
            </a:spcBef>
            <a:spcAft>
              <a:spcPct val="35000"/>
            </a:spcAft>
            <a:buFont typeface="Arial" panose="020B0604020202020204" pitchFamily="34" charset="0"/>
            <a:buNone/>
          </a:pPr>
          <a:r>
            <a:rPr lang="en-IN" sz="4000" b="0" kern="1200" dirty="0"/>
            <a:t>Less market shares</a:t>
          </a:r>
        </a:p>
        <a:p>
          <a:pPr marL="0" lvl="0" indent="0" algn="ctr" defTabSz="2667000">
            <a:lnSpc>
              <a:spcPct val="90000"/>
            </a:lnSpc>
            <a:spcBef>
              <a:spcPct val="0"/>
            </a:spcBef>
            <a:spcAft>
              <a:spcPct val="35000"/>
            </a:spcAft>
            <a:buFont typeface="Arial" panose="020B0604020202020204" pitchFamily="34" charset="0"/>
            <a:buNone/>
          </a:pPr>
          <a:endParaRPr lang="en-IN" sz="4000" kern="1200" dirty="0"/>
        </a:p>
      </dsp:txBody>
      <dsp:txXfrm>
        <a:off x="7021286" y="0"/>
        <a:ext cx="7021286" cy="3447156"/>
      </dsp:txXfrm>
    </dsp:sp>
    <dsp:sp modelId="{20728F96-A456-4CE1-9E8E-94A3566E72FB}">
      <dsp:nvSpPr>
        <dsp:cNvPr id="0" name=""/>
        <dsp:cNvSpPr/>
      </dsp:nvSpPr>
      <dsp:spPr>
        <a:xfrm rot="10800000">
          <a:off x="0" y="4596209"/>
          <a:ext cx="7021286" cy="4596209"/>
        </a:xfrm>
        <a:prstGeom prst="round1Rect">
          <a:avLst/>
        </a:prstGeom>
        <a:gradFill rotWithShape="0">
          <a:gsLst>
            <a:gs pos="0">
              <a:schemeClr val="accent3">
                <a:hueOff val="1807066"/>
                <a:satOff val="66667"/>
                <a:lumOff val="-9804"/>
                <a:alphaOff val="0"/>
                <a:satMod val="103000"/>
                <a:lumMod val="102000"/>
                <a:tint val="94000"/>
              </a:schemeClr>
            </a:gs>
            <a:gs pos="50000">
              <a:schemeClr val="accent3">
                <a:hueOff val="1807066"/>
                <a:satOff val="66667"/>
                <a:lumOff val="-9804"/>
                <a:alphaOff val="0"/>
                <a:satMod val="110000"/>
                <a:lumMod val="100000"/>
                <a:shade val="100000"/>
              </a:schemeClr>
            </a:gs>
            <a:gs pos="100000">
              <a:schemeClr val="accent3">
                <a:hueOff val="1807066"/>
                <a:satOff val="66667"/>
                <a:lumOff val="-9804"/>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26720" tIns="426720" rIns="426720" bIns="426720" numCol="1" spcCol="1270" anchor="ctr" anchorCtr="0">
          <a:noAutofit/>
        </a:bodyPr>
        <a:lstStyle/>
        <a:p>
          <a:pPr marL="0" lvl="0" indent="0" algn="ctr" defTabSz="2667000">
            <a:lnSpc>
              <a:spcPct val="90000"/>
            </a:lnSpc>
            <a:spcBef>
              <a:spcPct val="0"/>
            </a:spcBef>
            <a:spcAft>
              <a:spcPct val="35000"/>
            </a:spcAft>
            <a:buFont typeface="Arial" panose="020B0604020202020204" pitchFamily="34" charset="0"/>
            <a:buNone/>
          </a:pPr>
          <a:r>
            <a:rPr lang="en-IN" sz="6000" b="1" kern="1200" dirty="0"/>
            <a:t>Opportunity</a:t>
          </a:r>
        </a:p>
        <a:p>
          <a:pPr marL="0" lvl="0" indent="0" algn="ctr" defTabSz="2667000">
            <a:lnSpc>
              <a:spcPct val="90000"/>
            </a:lnSpc>
            <a:spcBef>
              <a:spcPct val="0"/>
            </a:spcBef>
            <a:spcAft>
              <a:spcPct val="35000"/>
            </a:spcAft>
            <a:buFont typeface="Arial" panose="020B0604020202020204" pitchFamily="34" charset="0"/>
            <a:buNone/>
          </a:pPr>
          <a:r>
            <a:rPr lang="en-IN" sz="4000" b="0" kern="1200" dirty="0"/>
            <a:t>Market trends is shifting towards this combination</a:t>
          </a:r>
        </a:p>
        <a:p>
          <a:pPr marL="0" lvl="0" indent="0" algn="ctr" defTabSz="2667000">
            <a:lnSpc>
              <a:spcPct val="90000"/>
            </a:lnSpc>
            <a:spcBef>
              <a:spcPct val="0"/>
            </a:spcBef>
            <a:spcAft>
              <a:spcPct val="35000"/>
            </a:spcAft>
            <a:buFont typeface="Arial" panose="020B0604020202020204" pitchFamily="34" charset="0"/>
            <a:buNone/>
          </a:pPr>
          <a:r>
            <a:rPr lang="en-IN" sz="4000" b="0" kern="1200" dirty="0"/>
            <a:t>Combination market is  growing fast</a:t>
          </a:r>
        </a:p>
      </dsp:txBody>
      <dsp:txXfrm rot="10800000">
        <a:off x="0" y="5745261"/>
        <a:ext cx="7021286" cy="3447156"/>
      </dsp:txXfrm>
    </dsp:sp>
    <dsp:sp modelId="{F2850B81-CF55-4D41-B91D-080A8112E00C}">
      <dsp:nvSpPr>
        <dsp:cNvPr id="0" name=""/>
        <dsp:cNvSpPr/>
      </dsp:nvSpPr>
      <dsp:spPr>
        <a:xfrm rot="5400000">
          <a:off x="8233824" y="3383670"/>
          <a:ext cx="4596209" cy="7021286"/>
        </a:xfrm>
        <a:prstGeom prst="round1Rect">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26720" tIns="426720" rIns="426720" bIns="426720" numCol="1" spcCol="1270" anchor="ctr" anchorCtr="0">
          <a:noAutofit/>
        </a:bodyPr>
        <a:lstStyle/>
        <a:p>
          <a:pPr marL="0" lvl="0" indent="0" algn="ctr" defTabSz="2667000">
            <a:lnSpc>
              <a:spcPct val="90000"/>
            </a:lnSpc>
            <a:spcBef>
              <a:spcPct val="0"/>
            </a:spcBef>
            <a:spcAft>
              <a:spcPct val="35000"/>
            </a:spcAft>
            <a:buFont typeface="Arial" panose="020B0604020202020204" pitchFamily="34" charset="0"/>
            <a:buNone/>
          </a:pPr>
          <a:r>
            <a:rPr lang="en-IN" sz="6000" b="1" kern="1200" dirty="0"/>
            <a:t>Threat</a:t>
          </a:r>
        </a:p>
        <a:p>
          <a:pPr marL="0" lvl="0" indent="0" algn="ctr" defTabSz="2667000">
            <a:lnSpc>
              <a:spcPct val="90000"/>
            </a:lnSpc>
            <a:spcBef>
              <a:spcPct val="0"/>
            </a:spcBef>
            <a:spcAft>
              <a:spcPct val="35000"/>
            </a:spcAft>
            <a:buFont typeface="Arial" panose="020B0604020202020204" pitchFamily="34" charset="0"/>
            <a:buNone/>
          </a:pPr>
          <a:r>
            <a:rPr lang="en-IN" sz="4000" b="0" kern="1200" dirty="0"/>
            <a:t>Market players are coming with new combination and strategies.</a:t>
          </a:r>
        </a:p>
        <a:p>
          <a:pPr marL="0" lvl="0" indent="0" algn="ctr" defTabSz="2667000">
            <a:lnSpc>
              <a:spcPct val="90000"/>
            </a:lnSpc>
            <a:spcBef>
              <a:spcPct val="0"/>
            </a:spcBef>
            <a:spcAft>
              <a:spcPct val="35000"/>
            </a:spcAft>
            <a:buFont typeface="Arial" panose="020B0604020202020204" pitchFamily="34" charset="0"/>
            <a:buNone/>
          </a:pPr>
          <a:endParaRPr lang="en-IN" sz="4000" b="0" kern="1200" dirty="0"/>
        </a:p>
      </dsp:txBody>
      <dsp:txXfrm rot="-5400000">
        <a:off x="7021285" y="5745261"/>
        <a:ext cx="7021286" cy="3447156"/>
      </dsp:txXfrm>
    </dsp:sp>
    <dsp:sp modelId="{79745A38-FC4B-4B63-AD2F-D96397C337B3}">
      <dsp:nvSpPr>
        <dsp:cNvPr id="0" name=""/>
        <dsp:cNvSpPr/>
      </dsp:nvSpPr>
      <dsp:spPr>
        <a:xfrm>
          <a:off x="3100017" y="3917934"/>
          <a:ext cx="7842537" cy="1356548"/>
        </a:xfrm>
        <a:prstGeom prst="roundRect">
          <a:avLst/>
        </a:prstGeom>
        <a:solidFill>
          <a:schemeClr val="accent3">
            <a:tint val="40000"/>
            <a:hueOff val="0"/>
            <a:satOff val="0"/>
            <a:lumOff val="0"/>
            <a:alphaOff val="0"/>
          </a:schemeClr>
        </a:solid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IN" sz="6000" b="1" kern="1200" dirty="0"/>
            <a:t>SWOT ANALYSIS</a:t>
          </a:r>
        </a:p>
      </dsp:txBody>
      <dsp:txXfrm>
        <a:off x="3166238" y="3984155"/>
        <a:ext cx="7710095" cy="1224106"/>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2F1D42-94F3-4FFB-ABF9-7EA37A761DAD}"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85CB9BB-450B-4D33-AF30-99E22830A569}" type="slidenum">
              <a:rPr lang="en-IN" smtClean="0"/>
              <a:t>‹#›</a:t>
            </a:fld>
            <a:endParaRPr lang="en-IN"/>
          </a:p>
        </p:txBody>
      </p:sp>
    </p:spTree>
    <p:extLst>
      <p:ext uri="{BB962C8B-B14F-4D97-AF65-F5344CB8AC3E}">
        <p14:creationId xmlns:p14="http://schemas.microsoft.com/office/powerpoint/2010/main" val="2896752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2F1D42-94F3-4FFB-ABF9-7EA37A761DAD}"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85CB9BB-450B-4D33-AF30-99E22830A569}" type="slidenum">
              <a:rPr lang="en-IN" smtClean="0"/>
              <a:t>‹#›</a:t>
            </a:fld>
            <a:endParaRPr lang="en-IN"/>
          </a:p>
        </p:txBody>
      </p:sp>
    </p:spTree>
    <p:extLst>
      <p:ext uri="{BB962C8B-B14F-4D97-AF65-F5344CB8AC3E}">
        <p14:creationId xmlns:p14="http://schemas.microsoft.com/office/powerpoint/2010/main" val="4066060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2F1D42-94F3-4FFB-ABF9-7EA37A761DAD}"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85CB9BB-450B-4D33-AF30-99E22830A569}" type="slidenum">
              <a:rPr lang="en-IN" smtClean="0"/>
              <a:t>‹#›</a:t>
            </a:fld>
            <a:endParaRPr lang="en-IN"/>
          </a:p>
        </p:txBody>
      </p:sp>
    </p:spTree>
    <p:extLst>
      <p:ext uri="{BB962C8B-B14F-4D97-AF65-F5344CB8AC3E}">
        <p14:creationId xmlns:p14="http://schemas.microsoft.com/office/powerpoint/2010/main" val="1883391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2F1D42-94F3-4FFB-ABF9-7EA37A761DAD}"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85CB9BB-450B-4D33-AF30-99E22830A569}" type="slidenum">
              <a:rPr lang="en-IN" smtClean="0"/>
              <a:t>‹#›</a:t>
            </a:fld>
            <a:endParaRPr lang="en-IN"/>
          </a:p>
        </p:txBody>
      </p:sp>
    </p:spTree>
    <p:extLst>
      <p:ext uri="{BB962C8B-B14F-4D97-AF65-F5344CB8AC3E}">
        <p14:creationId xmlns:p14="http://schemas.microsoft.com/office/powerpoint/2010/main" val="3079721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2F1D42-94F3-4FFB-ABF9-7EA37A761DAD}"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85CB9BB-450B-4D33-AF30-99E22830A569}" type="slidenum">
              <a:rPr lang="en-IN" smtClean="0"/>
              <a:t>‹#›</a:t>
            </a:fld>
            <a:endParaRPr lang="en-IN"/>
          </a:p>
        </p:txBody>
      </p:sp>
    </p:spTree>
    <p:extLst>
      <p:ext uri="{BB962C8B-B14F-4D97-AF65-F5344CB8AC3E}">
        <p14:creationId xmlns:p14="http://schemas.microsoft.com/office/powerpoint/2010/main" val="4157694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A2F1D42-94F3-4FFB-ABF9-7EA37A761DAD}" type="datetimeFigureOut">
              <a:rPr lang="en-IN" smtClean="0"/>
              <a:t>10-06-2022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85CB9BB-450B-4D33-AF30-99E22830A569}" type="slidenum">
              <a:rPr lang="en-IN" smtClean="0"/>
              <a:t>‹#›</a:t>
            </a:fld>
            <a:endParaRPr lang="en-IN"/>
          </a:p>
        </p:txBody>
      </p:sp>
    </p:spTree>
    <p:extLst>
      <p:ext uri="{BB962C8B-B14F-4D97-AF65-F5344CB8AC3E}">
        <p14:creationId xmlns:p14="http://schemas.microsoft.com/office/powerpoint/2010/main" val="594931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2F1D42-94F3-4FFB-ABF9-7EA37A761DAD}" type="datetimeFigureOut">
              <a:rPr lang="en-IN" smtClean="0"/>
              <a:t>10-06-2022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85CB9BB-450B-4D33-AF30-99E22830A569}" type="slidenum">
              <a:rPr lang="en-IN" smtClean="0"/>
              <a:t>‹#›</a:t>
            </a:fld>
            <a:endParaRPr lang="en-IN"/>
          </a:p>
        </p:txBody>
      </p:sp>
    </p:spTree>
    <p:extLst>
      <p:ext uri="{BB962C8B-B14F-4D97-AF65-F5344CB8AC3E}">
        <p14:creationId xmlns:p14="http://schemas.microsoft.com/office/powerpoint/2010/main" val="1452065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2F1D42-94F3-4FFB-ABF9-7EA37A761DAD}" type="datetimeFigureOut">
              <a:rPr lang="en-IN" smtClean="0"/>
              <a:t>10-06-2022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285CB9BB-450B-4D33-AF30-99E22830A569}" type="slidenum">
              <a:rPr lang="en-IN" smtClean="0"/>
              <a:t>‹#›</a:t>
            </a:fld>
            <a:endParaRPr lang="en-IN"/>
          </a:p>
        </p:txBody>
      </p:sp>
    </p:spTree>
    <p:extLst>
      <p:ext uri="{BB962C8B-B14F-4D97-AF65-F5344CB8AC3E}">
        <p14:creationId xmlns:p14="http://schemas.microsoft.com/office/powerpoint/2010/main" val="2245567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2F1D42-94F3-4FFB-ABF9-7EA37A761DAD}" type="datetimeFigureOut">
              <a:rPr lang="en-IN" smtClean="0"/>
              <a:t>10-06-2022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85CB9BB-450B-4D33-AF30-99E22830A569}" type="slidenum">
              <a:rPr lang="en-IN" smtClean="0"/>
              <a:t>‹#›</a:t>
            </a:fld>
            <a:endParaRPr lang="en-IN"/>
          </a:p>
        </p:txBody>
      </p:sp>
    </p:spTree>
    <p:extLst>
      <p:ext uri="{BB962C8B-B14F-4D97-AF65-F5344CB8AC3E}">
        <p14:creationId xmlns:p14="http://schemas.microsoft.com/office/powerpoint/2010/main" val="2927386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DA2F1D42-94F3-4FFB-ABF9-7EA37A761DAD}" type="datetimeFigureOut">
              <a:rPr lang="en-IN" smtClean="0"/>
              <a:t>10-06-2022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85CB9BB-450B-4D33-AF30-99E22830A569}" type="slidenum">
              <a:rPr lang="en-IN" smtClean="0"/>
              <a:t>‹#›</a:t>
            </a:fld>
            <a:endParaRPr lang="en-IN"/>
          </a:p>
        </p:txBody>
      </p:sp>
    </p:spTree>
    <p:extLst>
      <p:ext uri="{BB962C8B-B14F-4D97-AF65-F5344CB8AC3E}">
        <p14:creationId xmlns:p14="http://schemas.microsoft.com/office/powerpoint/2010/main" val="1352859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DA2F1D42-94F3-4FFB-ABF9-7EA37A761DAD}" type="datetimeFigureOut">
              <a:rPr lang="en-IN" smtClean="0"/>
              <a:t>10-06-2022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85CB9BB-450B-4D33-AF30-99E22830A569}" type="slidenum">
              <a:rPr lang="en-IN" smtClean="0"/>
              <a:t>‹#›</a:t>
            </a:fld>
            <a:endParaRPr lang="en-IN"/>
          </a:p>
        </p:txBody>
      </p:sp>
    </p:spTree>
    <p:extLst>
      <p:ext uri="{BB962C8B-B14F-4D97-AF65-F5344CB8AC3E}">
        <p14:creationId xmlns:p14="http://schemas.microsoft.com/office/powerpoint/2010/main" val="1454479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DA2F1D42-94F3-4FFB-ABF9-7EA37A761DAD}" type="datetimeFigureOut">
              <a:rPr lang="en-IN" smtClean="0"/>
              <a:t>10-06-2022</a:t>
            </a:fld>
            <a:endParaRPr lang="en-IN"/>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285CB9BB-450B-4D33-AF30-99E22830A569}" type="slidenum">
              <a:rPr lang="en-IN" smtClean="0"/>
              <a:t>‹#›</a:t>
            </a:fld>
            <a:endParaRPr lang="en-IN"/>
          </a:p>
        </p:txBody>
      </p:sp>
    </p:spTree>
    <p:extLst>
      <p:ext uri="{BB962C8B-B14F-4D97-AF65-F5344CB8AC3E}">
        <p14:creationId xmlns:p14="http://schemas.microsoft.com/office/powerpoint/2010/main" val="14570683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jpeg"/><Relationship Id="rId13" Type="http://schemas.openxmlformats.org/officeDocument/2006/relationships/diagramLayout" Target="../diagrams/layout2.xml"/><Relationship Id="rId18" Type="http://schemas.openxmlformats.org/officeDocument/2006/relationships/diagramLayout" Target="../diagrams/layout3.xml"/><Relationship Id="rId3" Type="http://schemas.openxmlformats.org/officeDocument/2006/relationships/diagramLayout" Target="../diagrams/layout1.xml"/><Relationship Id="rId21" Type="http://schemas.microsoft.com/office/2007/relationships/diagramDrawing" Target="../diagrams/drawing3.xml"/><Relationship Id="rId7" Type="http://schemas.openxmlformats.org/officeDocument/2006/relationships/chart" Target="../charts/chart1.xml"/><Relationship Id="rId12" Type="http://schemas.openxmlformats.org/officeDocument/2006/relationships/diagramData" Target="../diagrams/data2.xml"/><Relationship Id="rId17"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2.xml"/><Relationship Id="rId20" Type="http://schemas.openxmlformats.org/officeDocument/2006/relationships/diagramColors" Target="../diagrams/colors3.xml"/><Relationship Id="rId1" Type="http://schemas.openxmlformats.org/officeDocument/2006/relationships/slideLayout" Target="../slideLayouts/slideLayout1.xml"/><Relationship Id="rId6" Type="http://schemas.microsoft.com/office/2007/relationships/diagramDrawing" Target="../diagrams/drawing1.xml"/><Relationship Id="rId11" Type="http://schemas.openxmlformats.org/officeDocument/2006/relationships/hyperlink" Target="https://dpml.cm/index.php/en/" TargetMode="External"/><Relationship Id="rId5" Type="http://schemas.openxmlformats.org/officeDocument/2006/relationships/diagramColors" Target="../diagrams/colors1.xml"/><Relationship Id="rId15" Type="http://schemas.openxmlformats.org/officeDocument/2006/relationships/diagramColors" Target="../diagrams/colors2.xml"/><Relationship Id="rId23" Type="http://schemas.openxmlformats.org/officeDocument/2006/relationships/image" Target="../media/image5.png"/><Relationship Id="rId10" Type="http://schemas.microsoft.com/office/2007/relationships/hdphoto" Target="../media/hdphoto1.wdp"/><Relationship Id="rId19" Type="http://schemas.openxmlformats.org/officeDocument/2006/relationships/diagramQuickStyle" Target="../diagrams/quickStyle3.xml"/><Relationship Id="rId4" Type="http://schemas.openxmlformats.org/officeDocument/2006/relationships/diagramQuickStyle" Target="../diagrams/quickStyle1.xml"/><Relationship Id="rId9" Type="http://schemas.openxmlformats.org/officeDocument/2006/relationships/image" Target="../media/image2.png"/><Relationship Id="rId14" Type="http://schemas.openxmlformats.org/officeDocument/2006/relationships/diagramQuickStyle" Target="../diagrams/quickStyle2.xml"/><Relationship Id="rId2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Box 49">
            <a:extLst>
              <a:ext uri="{FF2B5EF4-FFF2-40B4-BE49-F238E27FC236}">
                <a16:creationId xmlns:a16="http://schemas.microsoft.com/office/drawing/2014/main" id="{6F35D4D6-1596-4CDA-94D1-CED956570ED4}"/>
              </a:ext>
            </a:extLst>
          </p:cNvPr>
          <p:cNvSpPr txBox="1"/>
          <p:nvPr/>
        </p:nvSpPr>
        <p:spPr>
          <a:xfrm>
            <a:off x="30134274" y="20866253"/>
            <a:ext cx="13374609" cy="5940088"/>
          </a:xfrm>
          <a:prstGeom prst="rect">
            <a:avLst/>
          </a:prstGeom>
          <a:solidFill>
            <a:schemeClr val="accent6">
              <a:lumMod val="40000"/>
              <a:lumOff val="60000"/>
            </a:schemeClr>
          </a:solidFill>
          <a:ln>
            <a:solidFill>
              <a:schemeClr val="accent3">
                <a:lumMod val="40000"/>
                <a:lumOff val="60000"/>
              </a:schemeClr>
            </a:solidFill>
          </a:ln>
        </p:spPr>
        <p:txBody>
          <a:bodyPr wrap="square" rtlCol="0">
            <a:spAutoFit/>
          </a:bodyPr>
          <a:lstStyle/>
          <a:p>
            <a:r>
              <a:rPr lang="en-IN" sz="6000" b="1" dirty="0">
                <a:solidFill>
                  <a:srgbClr val="00008F"/>
                </a:solidFill>
              </a:rPr>
              <a:t>Learnings during Internship</a:t>
            </a:r>
          </a:p>
          <a:p>
            <a:pPr marL="571500" indent="-571500">
              <a:buFont typeface="Wingdings" panose="05000000000000000000" pitchFamily="2" charset="2"/>
              <a:buChar char="Ø"/>
            </a:pPr>
            <a:r>
              <a:rPr lang="en-IN" sz="4000" b="1" dirty="0"/>
              <a:t>Business finance - </a:t>
            </a:r>
            <a:r>
              <a:rPr lang="en-IN" sz="4000" dirty="0"/>
              <a:t>Debit &amp; credit note, General ledger, Cash Flow Statement</a:t>
            </a:r>
            <a:r>
              <a:rPr lang="en-IN" sz="4000" b="1" dirty="0"/>
              <a:t>.</a:t>
            </a:r>
          </a:p>
          <a:p>
            <a:pPr marL="571500" indent="-571500">
              <a:buFont typeface="Wingdings" panose="05000000000000000000" pitchFamily="2" charset="2"/>
              <a:buChar char="Ø"/>
            </a:pPr>
            <a:r>
              <a:rPr lang="en-IN" sz="4000" dirty="0"/>
              <a:t>Business communication, Etiquettes. </a:t>
            </a:r>
          </a:p>
          <a:p>
            <a:pPr marL="571500" indent="-571500">
              <a:buFont typeface="Wingdings" panose="05000000000000000000" pitchFamily="2" charset="2"/>
              <a:buChar char="Ø"/>
            </a:pPr>
            <a:r>
              <a:rPr lang="en-IN" sz="4000" dirty="0"/>
              <a:t>Use of fonts and colors in</a:t>
            </a:r>
            <a:r>
              <a:rPr lang="en-IN" sz="4000" b="1" dirty="0"/>
              <a:t> Branding and Marketing.</a:t>
            </a:r>
          </a:p>
          <a:p>
            <a:pPr marL="571500" indent="-571500">
              <a:buFont typeface="Wingdings" panose="05000000000000000000" pitchFamily="2" charset="2"/>
              <a:buChar char="Ø"/>
            </a:pPr>
            <a:r>
              <a:rPr lang="en-IN" sz="4000" b="1" dirty="0"/>
              <a:t>Importance of Business Development and Marketing.</a:t>
            </a:r>
          </a:p>
          <a:p>
            <a:pPr marL="571500" indent="-571500">
              <a:buFont typeface="Wingdings" panose="05000000000000000000" pitchFamily="2" charset="2"/>
              <a:buChar char="Ø"/>
            </a:pPr>
            <a:r>
              <a:rPr lang="en-IN" sz="4000" dirty="0"/>
              <a:t>Sales and marketing Exposure.</a:t>
            </a:r>
          </a:p>
          <a:p>
            <a:pPr marL="571500" indent="-571500">
              <a:buFont typeface="Wingdings" panose="05000000000000000000" pitchFamily="2" charset="2"/>
              <a:buChar char="Ø"/>
            </a:pPr>
            <a:r>
              <a:rPr lang="en-IN" sz="4000" dirty="0"/>
              <a:t>Situational Leadership.</a:t>
            </a:r>
          </a:p>
          <a:p>
            <a:pPr marL="571500" indent="-571500">
              <a:buFont typeface="Wingdings" panose="05000000000000000000" pitchFamily="2" charset="2"/>
              <a:buChar char="Ø"/>
            </a:pPr>
            <a:r>
              <a:rPr lang="en-IN" sz="4000" dirty="0"/>
              <a:t>Distribution channel in Pharmaceutical And Vaccine.</a:t>
            </a:r>
          </a:p>
        </p:txBody>
      </p:sp>
      <p:sp>
        <p:nvSpPr>
          <p:cNvPr id="4" name="Title 3">
            <a:extLst>
              <a:ext uri="{FF2B5EF4-FFF2-40B4-BE49-F238E27FC236}">
                <a16:creationId xmlns:a16="http://schemas.microsoft.com/office/drawing/2014/main" id="{7AAA3165-D994-4115-B68A-0151B4B00E70}"/>
              </a:ext>
            </a:extLst>
          </p:cNvPr>
          <p:cNvSpPr>
            <a:spLocks noGrp="1"/>
          </p:cNvSpPr>
          <p:nvPr>
            <p:ph type="ctrTitle"/>
          </p:nvPr>
        </p:nvSpPr>
        <p:spPr>
          <a:xfrm>
            <a:off x="-1" y="1"/>
            <a:ext cx="43891201" cy="3918856"/>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en-IN" sz="8800" b="1" dirty="0"/>
              <a:t>             Domestic and International Marketing at Micro Labs Limited</a:t>
            </a:r>
            <a:br>
              <a:rPr lang="en-IN" sz="8800" b="1" dirty="0"/>
            </a:br>
            <a:endParaRPr lang="en-IN" sz="5400" b="1" dirty="0"/>
          </a:p>
        </p:txBody>
      </p:sp>
      <p:sp>
        <p:nvSpPr>
          <p:cNvPr id="5" name="TextBox 4">
            <a:extLst>
              <a:ext uri="{FF2B5EF4-FFF2-40B4-BE49-F238E27FC236}">
                <a16:creationId xmlns:a16="http://schemas.microsoft.com/office/drawing/2014/main" id="{106F4996-4BBD-4555-A86E-D68761178FF9}"/>
              </a:ext>
            </a:extLst>
          </p:cNvPr>
          <p:cNvSpPr txBox="1"/>
          <p:nvPr/>
        </p:nvSpPr>
        <p:spPr>
          <a:xfrm>
            <a:off x="653141" y="3918857"/>
            <a:ext cx="14042573" cy="10218182"/>
          </a:xfrm>
          <a:prstGeom prst="rect">
            <a:avLst/>
          </a:prstGeom>
          <a:solidFill>
            <a:schemeClr val="bg2"/>
          </a:solidFill>
        </p:spPr>
        <p:txBody>
          <a:bodyPr wrap="square" rtlCol="0">
            <a:spAutoFit/>
          </a:bodyPr>
          <a:lstStyle/>
          <a:p>
            <a:r>
              <a:rPr lang="en-IN" sz="6000" b="1" dirty="0">
                <a:solidFill>
                  <a:srgbClr val="00008F"/>
                </a:solidFill>
              </a:rPr>
              <a:t>Micro</a:t>
            </a:r>
            <a:r>
              <a:rPr lang="en-IN" sz="5400" dirty="0"/>
              <a:t> </a:t>
            </a:r>
            <a:r>
              <a:rPr lang="en-IN" sz="6000" b="1" dirty="0">
                <a:solidFill>
                  <a:srgbClr val="00008F"/>
                </a:solidFill>
              </a:rPr>
              <a:t>Labs</a:t>
            </a:r>
            <a:r>
              <a:rPr lang="en-IN" sz="5400" dirty="0"/>
              <a:t> </a:t>
            </a:r>
            <a:r>
              <a:rPr lang="en-IN" sz="6000" b="1" dirty="0">
                <a:solidFill>
                  <a:srgbClr val="00008F"/>
                </a:solidFill>
              </a:rPr>
              <a:t>Introduction</a:t>
            </a:r>
          </a:p>
          <a:p>
            <a:r>
              <a:rPr lang="en-US" sz="6000" b="1" dirty="0">
                <a:solidFill>
                  <a:srgbClr val="00008F"/>
                </a:solidFill>
                <a:latin typeface="+mn-lt"/>
                <a:ea typeface="+mn-ea"/>
              </a:rPr>
              <a:t>Vision</a:t>
            </a:r>
            <a:r>
              <a:rPr lang="en-US" sz="7200" b="1" dirty="0">
                <a:solidFill>
                  <a:srgbClr val="00008F"/>
                </a:solidFill>
                <a:latin typeface="+mn-lt"/>
                <a:ea typeface="+mn-ea"/>
              </a:rPr>
              <a:t>- </a:t>
            </a:r>
            <a:r>
              <a:rPr lang="en-US" sz="4000" dirty="0">
                <a:latin typeface="+mn-lt"/>
                <a:ea typeface="+mn-ea"/>
              </a:rPr>
              <a:t>Our</a:t>
            </a:r>
            <a:r>
              <a:rPr lang="en-US" sz="4000" b="1" dirty="0">
                <a:latin typeface="+mn-lt"/>
                <a:ea typeface="+mn-ea"/>
              </a:rPr>
              <a:t> </a:t>
            </a:r>
            <a:r>
              <a:rPr lang="en-US" sz="4000" b="0" i="0" dirty="0">
                <a:effectLst/>
                <a:latin typeface="+mn-lt"/>
              </a:rPr>
              <a:t>vision is built around a desire to not just be the best, but a leader in the development, manufacture, and sales of premium pharmaceutical products. We wish to raise the flag of Micro Labs in India as well as abroad.</a:t>
            </a:r>
          </a:p>
          <a:p>
            <a:r>
              <a:rPr lang="en-US" sz="6000" b="1" dirty="0">
                <a:solidFill>
                  <a:srgbClr val="00008F"/>
                </a:solidFill>
                <a:latin typeface="+mn-lt"/>
                <a:ea typeface="+mn-ea"/>
              </a:rPr>
              <a:t>Aspirations</a:t>
            </a:r>
            <a:r>
              <a:rPr lang="en-US" sz="7200" b="1" dirty="0">
                <a:solidFill>
                  <a:srgbClr val="00008F"/>
                </a:solidFill>
                <a:latin typeface="+mn-lt"/>
                <a:ea typeface="+mn-ea"/>
              </a:rPr>
              <a:t>-</a:t>
            </a:r>
            <a:r>
              <a:rPr lang="en-US" sz="5400" dirty="0">
                <a:latin typeface="+mn-lt"/>
              </a:rPr>
              <a:t> </a:t>
            </a:r>
            <a:r>
              <a:rPr lang="en-US" sz="4000" b="0" i="0" dirty="0">
                <a:effectLst/>
                <a:latin typeface="+mn-lt"/>
              </a:rPr>
              <a:t>We aspire to become an organization adhering to the highest supported systems. We aspire to deliver value through high-quality pharmaceutical products and build strong brands across the therapeutic segments.</a:t>
            </a:r>
          </a:p>
          <a:p>
            <a:pPr algn="just"/>
            <a:r>
              <a:rPr lang="en-US" sz="6000" b="1" dirty="0">
                <a:solidFill>
                  <a:srgbClr val="00008F"/>
                </a:solidFill>
              </a:rPr>
              <a:t>History</a:t>
            </a:r>
            <a:r>
              <a:rPr lang="en-US" sz="5400" b="1" dirty="0">
                <a:solidFill>
                  <a:srgbClr val="00008F"/>
                </a:solidFill>
                <a:latin typeface="Raleway ExtraBold" panose="020B0003030101060003" pitchFamily="34" charset="0"/>
              </a:rPr>
              <a:t> </a:t>
            </a:r>
            <a:r>
              <a:rPr lang="en-IN" sz="5400" dirty="0"/>
              <a:t>– </a:t>
            </a:r>
            <a:r>
              <a:rPr lang="en-IN" sz="4000" dirty="0"/>
              <a:t>Micro labs limited, established in 1973 in Chennai, was founded by </a:t>
            </a:r>
            <a:r>
              <a:rPr lang="en-IN" sz="4000" b="1" dirty="0"/>
              <a:t>Mr. G.C Surana</a:t>
            </a:r>
            <a:r>
              <a:rPr lang="en-IN" sz="4000" dirty="0"/>
              <a:t>, is a multi faceted pharmaceutical and healthcare company with component marketing team, state of the art product development facilities, and R&amp;D centres.</a:t>
            </a:r>
            <a:r>
              <a:rPr lang="en-US" sz="4000" b="0" i="0" dirty="0">
                <a:effectLst/>
              </a:rPr>
              <a:t>Today, Micro Labs is an annual turnover of Rs.4083 crore (2020-2021).</a:t>
            </a:r>
            <a:endParaRPr lang="en-IN" sz="4000" dirty="0"/>
          </a:p>
        </p:txBody>
      </p:sp>
      <p:graphicFrame>
        <p:nvGraphicFramePr>
          <p:cNvPr id="6" name="Diagram 5">
            <a:extLst>
              <a:ext uri="{FF2B5EF4-FFF2-40B4-BE49-F238E27FC236}">
                <a16:creationId xmlns:a16="http://schemas.microsoft.com/office/drawing/2014/main" id="{71C310B9-5564-4151-8108-512E4672E95F}"/>
              </a:ext>
            </a:extLst>
          </p:cNvPr>
          <p:cNvGraphicFramePr/>
          <p:nvPr>
            <p:extLst>
              <p:ext uri="{D42A27DB-BD31-4B8C-83A1-F6EECF244321}">
                <p14:modId xmlns:p14="http://schemas.microsoft.com/office/powerpoint/2010/main" val="295786927"/>
              </p:ext>
            </p:extLst>
          </p:nvPr>
        </p:nvGraphicFramePr>
        <p:xfrm>
          <a:off x="14887575" y="18679458"/>
          <a:ext cx="20184679" cy="26098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Chart 8">
            <a:extLst>
              <a:ext uri="{FF2B5EF4-FFF2-40B4-BE49-F238E27FC236}">
                <a16:creationId xmlns:a16="http://schemas.microsoft.com/office/drawing/2014/main" id="{F0CB1B3D-5587-4E1F-A155-A9AB6EDD7B81}"/>
              </a:ext>
            </a:extLst>
          </p:cNvPr>
          <p:cNvGraphicFramePr/>
          <p:nvPr>
            <p:extLst>
              <p:ext uri="{D42A27DB-BD31-4B8C-83A1-F6EECF244321}">
                <p14:modId xmlns:p14="http://schemas.microsoft.com/office/powerpoint/2010/main" val="3008166505"/>
              </p:ext>
            </p:extLst>
          </p:nvPr>
        </p:nvGraphicFramePr>
        <p:xfrm>
          <a:off x="15250883" y="4099090"/>
          <a:ext cx="14042574" cy="7530002"/>
        </p:xfrm>
        <a:graphic>
          <a:graphicData uri="http://schemas.openxmlformats.org/drawingml/2006/chart">
            <c:chart xmlns:c="http://schemas.openxmlformats.org/drawingml/2006/chart" xmlns:r="http://schemas.openxmlformats.org/officeDocument/2006/relationships" r:id="rId7"/>
          </a:graphicData>
        </a:graphic>
      </p:graphicFrame>
      <p:sp>
        <p:nvSpPr>
          <p:cNvPr id="10" name="TextBox 9">
            <a:extLst>
              <a:ext uri="{FF2B5EF4-FFF2-40B4-BE49-F238E27FC236}">
                <a16:creationId xmlns:a16="http://schemas.microsoft.com/office/drawing/2014/main" id="{D1749FCD-88DE-4DE0-B3DA-E23613688C6D}"/>
              </a:ext>
            </a:extLst>
          </p:cNvPr>
          <p:cNvSpPr txBox="1"/>
          <p:nvPr/>
        </p:nvSpPr>
        <p:spPr>
          <a:xfrm>
            <a:off x="699057" y="14357865"/>
            <a:ext cx="14042572" cy="5847755"/>
          </a:xfrm>
          <a:prstGeom prst="rect">
            <a:avLst/>
          </a:prstGeom>
          <a:blipFill>
            <a:blip r:embed="rId8"/>
            <a:tile tx="0" ty="0" sx="100000" sy="100000" flip="none" algn="tl"/>
          </a:blipFill>
        </p:spPr>
        <p:txBody>
          <a:bodyPr wrap="square" rtlCol="0">
            <a:spAutoFit/>
          </a:bodyPr>
          <a:lstStyle/>
          <a:p>
            <a:r>
              <a:rPr lang="en-US" sz="5400" b="1" dirty="0">
                <a:cs typeface="Calibri Light" panose="020F0302020204030204" pitchFamily="34" charset="0"/>
              </a:rPr>
              <a:t>Bila-M</a:t>
            </a:r>
            <a:r>
              <a:rPr lang="en-US" sz="4000" b="1" dirty="0">
                <a:cs typeface="Calibri Light" panose="020F0302020204030204" pitchFamily="34" charset="0"/>
              </a:rPr>
              <a:t>																			</a:t>
            </a:r>
            <a:r>
              <a:rPr lang="en-US" sz="5400" b="1" dirty="0">
                <a:solidFill>
                  <a:srgbClr val="00B0F0"/>
                </a:solidFill>
                <a:cs typeface="Calibri Light" panose="020F0302020204030204" pitchFamily="34" charset="0"/>
              </a:rPr>
              <a:t>MICRO</a:t>
            </a:r>
            <a:endParaRPr lang="en-US" sz="4000" b="1" dirty="0">
              <a:solidFill>
                <a:srgbClr val="00B0F0"/>
              </a:solidFill>
              <a:cs typeface="Calibri Light" panose="020F0302020204030204" pitchFamily="34" charset="0"/>
            </a:endParaRPr>
          </a:p>
          <a:p>
            <a:r>
              <a:rPr lang="en-US" sz="4000" dirty="0">
                <a:cs typeface="Calibri Light" panose="020F0302020204030204" pitchFamily="34" charset="0"/>
              </a:rPr>
              <a:t>Bilastine 20 mg and Montelukast 10 mg tab</a:t>
            </a:r>
            <a:endParaRPr lang="en-US" sz="4000" dirty="0">
              <a:cs typeface="Calibri" panose="020F0502020204030204" pitchFamily="34" charset="0"/>
            </a:endParaRPr>
          </a:p>
          <a:p>
            <a:pPr marL="457200" indent="-457200">
              <a:buFont typeface="Wingdings" panose="05000000000000000000" pitchFamily="2" charset="2"/>
              <a:buChar char="Ø"/>
            </a:pPr>
            <a:r>
              <a:rPr lang="en-US" sz="4000" dirty="0">
                <a:cs typeface="Calibri" panose="020F0502020204030204" pitchFamily="34" charset="0"/>
              </a:rPr>
              <a:t>Non sedating antihistamine</a:t>
            </a:r>
          </a:p>
          <a:p>
            <a:pPr marL="457200" indent="-457200">
              <a:buFont typeface="Wingdings" panose="05000000000000000000" pitchFamily="2" charset="2"/>
              <a:buChar char="Ø"/>
            </a:pPr>
            <a:r>
              <a:rPr lang="en-US" sz="4000" dirty="0">
                <a:cs typeface="Calibri" panose="020F0502020204030204" pitchFamily="34" charset="0"/>
              </a:rPr>
              <a:t>Highly selective for H1 histamine receptor</a:t>
            </a:r>
          </a:p>
          <a:p>
            <a:pPr marL="457200" indent="-457200">
              <a:buFont typeface="Wingdings" panose="05000000000000000000" pitchFamily="2" charset="2"/>
              <a:buChar char="Ø"/>
            </a:pPr>
            <a:r>
              <a:rPr lang="en-US" sz="4000" dirty="0">
                <a:cs typeface="Calibri" panose="020F0502020204030204" pitchFamily="34" charset="0"/>
              </a:rPr>
              <a:t>Rapid onset and prolonged duration of action</a:t>
            </a:r>
          </a:p>
          <a:p>
            <a:pPr marL="457200" indent="-457200">
              <a:buFont typeface="Wingdings" panose="05000000000000000000" pitchFamily="2" charset="2"/>
              <a:buChar char="Ø"/>
            </a:pPr>
            <a:r>
              <a:rPr lang="en-US" sz="4000" dirty="0"/>
              <a:t>Antagonize the proinflammatory and proasthmatic activities.</a:t>
            </a:r>
          </a:p>
          <a:p>
            <a:pPr marL="285750" indent="-285750">
              <a:buFont typeface="Arial" panose="020B0604020202020204" pitchFamily="34" charset="0"/>
              <a:buChar char="•"/>
            </a:pPr>
            <a:endParaRPr lang="en-IN" sz="4000" dirty="0"/>
          </a:p>
          <a:p>
            <a:endParaRPr lang="en-US" sz="4000" dirty="0"/>
          </a:p>
          <a:p>
            <a:endParaRPr lang="en-IN" sz="4000" dirty="0"/>
          </a:p>
        </p:txBody>
      </p:sp>
      <p:sp>
        <p:nvSpPr>
          <p:cNvPr id="12" name="TextBox 11">
            <a:extLst>
              <a:ext uri="{FF2B5EF4-FFF2-40B4-BE49-F238E27FC236}">
                <a16:creationId xmlns:a16="http://schemas.microsoft.com/office/drawing/2014/main" id="{8A2AC5AD-B8E8-4AD5-B457-1A04FA76D362}"/>
              </a:ext>
            </a:extLst>
          </p:cNvPr>
          <p:cNvSpPr txBox="1"/>
          <p:nvPr/>
        </p:nvSpPr>
        <p:spPr>
          <a:xfrm>
            <a:off x="9094720" y="18822987"/>
            <a:ext cx="4000500" cy="1323439"/>
          </a:xfrm>
          <a:prstGeom prst="rect">
            <a:avLst/>
          </a:prstGeom>
          <a:noFill/>
        </p:spPr>
        <p:txBody>
          <a:bodyPr wrap="square" rtlCol="0">
            <a:spAutoFit/>
          </a:bodyPr>
          <a:lstStyle/>
          <a:p>
            <a:r>
              <a:rPr lang="en-US" sz="1800" b="1" i="1" dirty="0">
                <a:latin typeface="Helvetica Neue"/>
              </a:rPr>
              <a:t> </a:t>
            </a:r>
            <a:r>
              <a:rPr lang="en-US" sz="4000" b="1" i="1" dirty="0"/>
              <a:t>…breathe free,</a:t>
            </a:r>
          </a:p>
          <a:p>
            <a:r>
              <a:rPr lang="en-US" sz="4000" b="1" i="1" dirty="0"/>
              <a:t> live free</a:t>
            </a:r>
            <a:endParaRPr lang="en-IN" sz="4000" b="1" i="1" dirty="0"/>
          </a:p>
        </p:txBody>
      </p:sp>
      <p:pic>
        <p:nvPicPr>
          <p:cNvPr id="13" name="Picture 12">
            <a:extLst>
              <a:ext uri="{FF2B5EF4-FFF2-40B4-BE49-F238E27FC236}">
                <a16:creationId xmlns:a16="http://schemas.microsoft.com/office/drawing/2014/main" id="{888F9B11-890E-429C-93D4-36AD8339ECAC}"/>
              </a:ext>
            </a:extLst>
          </p:cNvPr>
          <p:cNvPicPr>
            <a:picLocks noChangeAspect="1"/>
          </p:cNvPicPr>
          <p:nvPr/>
        </p:nvPicPr>
        <p:blipFill>
          <a:blip r:embed="rId9">
            <a:extLst>
              <a:ext uri="{BEBA8EAE-BF5A-486C-A8C5-ECC9F3942E4B}">
                <a14:imgProps xmlns:a14="http://schemas.microsoft.com/office/drawing/2010/main">
                  <a14:imgLayer r:embed="rId10">
                    <a14:imgEffect>
                      <a14:colorTemperature colorTemp="7200"/>
                    </a14:imgEffect>
                    <a14:imgEffect>
                      <a14:saturation sat="200000"/>
                    </a14:imgEffect>
                  </a14:imgLayer>
                </a14:imgProps>
              </a:ext>
            </a:extLst>
          </a:blip>
          <a:stretch>
            <a:fillRect/>
          </a:stretch>
        </p:blipFill>
        <p:spPr>
          <a:xfrm>
            <a:off x="1303305" y="18256115"/>
            <a:ext cx="3770503" cy="1997528"/>
          </a:xfrm>
          <a:prstGeom prst="rect">
            <a:avLst/>
          </a:prstGeom>
        </p:spPr>
      </p:pic>
      <p:sp>
        <p:nvSpPr>
          <p:cNvPr id="14" name="TextBox 13">
            <a:extLst>
              <a:ext uri="{FF2B5EF4-FFF2-40B4-BE49-F238E27FC236}">
                <a16:creationId xmlns:a16="http://schemas.microsoft.com/office/drawing/2014/main" id="{FF9D4B84-2D78-4635-98B9-18BF5EA28C8C}"/>
              </a:ext>
            </a:extLst>
          </p:cNvPr>
          <p:cNvSpPr txBox="1"/>
          <p:nvPr/>
        </p:nvSpPr>
        <p:spPr>
          <a:xfrm>
            <a:off x="15403314" y="11827243"/>
            <a:ext cx="14778445" cy="7263527"/>
          </a:xfrm>
          <a:prstGeom prst="rect">
            <a:avLst/>
          </a:prstGeom>
          <a:solidFill>
            <a:schemeClr val="tx2">
              <a:lumMod val="40000"/>
              <a:lumOff val="60000"/>
            </a:schemeClr>
          </a:solidFill>
        </p:spPr>
        <p:txBody>
          <a:bodyPr wrap="square" rtlCol="0">
            <a:spAutoFit/>
          </a:bodyPr>
          <a:lstStyle/>
          <a:p>
            <a:pPr>
              <a:lnSpc>
                <a:spcPct val="107000"/>
              </a:lnSpc>
              <a:spcBef>
                <a:spcPts val="1200"/>
              </a:spcBef>
            </a:pPr>
            <a:r>
              <a:rPr lang="en-US" sz="6000" b="1" dirty="0">
                <a:solidFill>
                  <a:srgbClr val="00008F"/>
                </a:solidFill>
              </a:rPr>
              <a:t>Regulatory</a:t>
            </a:r>
            <a:r>
              <a:rPr lang="en-US" sz="6000" b="1" kern="0" dirty="0">
                <a:solidFill>
                  <a:srgbClr val="1F4E79"/>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en-US" sz="6000" b="1" dirty="0">
                <a:solidFill>
                  <a:srgbClr val="00008F"/>
                </a:solidFill>
              </a:rPr>
              <a:t>guidelines</a:t>
            </a:r>
            <a:r>
              <a:rPr lang="en-US" sz="6000" b="1" kern="0" dirty="0">
                <a:solidFill>
                  <a:srgbClr val="1F4E79"/>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en-US" sz="6000" b="1" dirty="0">
                <a:solidFill>
                  <a:srgbClr val="00008F"/>
                </a:solidFill>
              </a:rPr>
              <a:t>of</a:t>
            </a:r>
            <a:r>
              <a:rPr lang="en-US" sz="6000" b="1" kern="0" dirty="0">
                <a:solidFill>
                  <a:srgbClr val="1F4E79"/>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en-US" sz="6000" b="1" kern="0" dirty="0">
                <a:solidFill>
                  <a:srgbClr val="00008F"/>
                </a:solidFill>
                <a:effectLst/>
                <a:latin typeface="Calibri Light" panose="020F0302020204030204" pitchFamily="34" charset="0"/>
                <a:ea typeface="Times New Roman" panose="02020603050405020304" pitchFamily="18" charset="0"/>
                <a:cs typeface="Times New Roman" panose="02020603050405020304" pitchFamily="18" charset="0"/>
              </a:rPr>
              <a:t>C</a:t>
            </a:r>
            <a:r>
              <a:rPr lang="en-US" sz="6000" b="1" dirty="0">
                <a:solidFill>
                  <a:srgbClr val="00008F"/>
                </a:solidFill>
              </a:rPr>
              <a:t>ameroon</a:t>
            </a:r>
            <a:r>
              <a:rPr lang="en-US" sz="6000" b="1" kern="0" dirty="0">
                <a:solidFill>
                  <a:srgbClr val="1F4E79"/>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en-US" sz="6000" b="1" dirty="0">
                <a:solidFill>
                  <a:srgbClr val="00008F"/>
                </a:solidFill>
              </a:rPr>
              <a:t>for</a:t>
            </a:r>
            <a:r>
              <a:rPr lang="en-US" sz="6000" b="1" kern="0" dirty="0">
                <a:solidFill>
                  <a:srgbClr val="1F4E79"/>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en-US" sz="6000" b="1" kern="0" dirty="0">
                <a:solidFill>
                  <a:srgbClr val="00008F"/>
                </a:solidFill>
                <a:effectLst/>
                <a:latin typeface="Calibri Light" panose="020F0302020204030204" pitchFamily="34" charset="0"/>
                <a:ea typeface="Times New Roman" panose="02020603050405020304" pitchFamily="18" charset="0"/>
                <a:cs typeface="Times New Roman" panose="02020603050405020304" pitchFamily="18" charset="0"/>
              </a:rPr>
              <a:t>P</a:t>
            </a:r>
            <a:r>
              <a:rPr lang="en-US" sz="6000" b="1" dirty="0">
                <a:solidFill>
                  <a:srgbClr val="00008F"/>
                </a:solidFill>
              </a:rPr>
              <a:t>roduct registration</a:t>
            </a:r>
            <a:endParaRPr lang="en-IN" sz="6000" b="1" dirty="0">
              <a:solidFill>
                <a:srgbClr val="00008F"/>
              </a:solidFill>
            </a:endParaRPr>
          </a:p>
          <a:p>
            <a:pPr>
              <a:lnSpc>
                <a:spcPct val="107000"/>
              </a:lnSpc>
              <a:spcAft>
                <a:spcPts val="800"/>
              </a:spcAft>
            </a:pPr>
            <a:r>
              <a:rPr lang="en-IN" sz="4000" dirty="0">
                <a:effectLst/>
                <a:latin typeface="Calibri" panose="020F0502020204030204" pitchFamily="34" charset="0"/>
                <a:ea typeface="Calibri" panose="020F0502020204030204" pitchFamily="34" charset="0"/>
                <a:cs typeface="Times New Roman" panose="02020603050405020304" pitchFamily="18" charset="0"/>
              </a:rPr>
              <a:t>The authority governing the registration of medicines</a:t>
            </a:r>
            <a:r>
              <a:rPr lang="en-IN" sz="4000" b="1" dirty="0">
                <a:effectLst/>
                <a:latin typeface="Calibri" panose="020F0502020204030204" pitchFamily="34" charset="0"/>
                <a:ea typeface="Calibri" panose="020F0502020204030204" pitchFamily="34" charset="0"/>
                <a:cs typeface="Times New Roman" panose="02020603050405020304" pitchFamily="18" charset="0"/>
              </a:rPr>
              <a:t>: Directorate of Pharmacy and Medicines and Laboratories (DPML) website: </a:t>
            </a:r>
            <a:r>
              <a:rPr lang="en-IN" sz="40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1"/>
              </a:rPr>
              <a:t>https://dpml.cm/index.php/en/</a:t>
            </a:r>
            <a:endParaRPr lang="en-IN" sz="4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4000" dirty="0">
                <a:effectLst/>
                <a:latin typeface="Calibri" panose="020F0502020204030204" pitchFamily="34" charset="0"/>
                <a:ea typeface="Calibri" panose="020F0502020204030204" pitchFamily="34" charset="0"/>
                <a:cs typeface="Times New Roman" panose="02020603050405020304" pitchFamily="18" charset="0"/>
              </a:rPr>
              <a:t>The registration of drugs depends on the acceptance of the deposit at the level of the DPML and the level of compliance of the file and requires 12 months to 24 months.</a:t>
            </a:r>
          </a:p>
          <a:p>
            <a:pPr>
              <a:lnSpc>
                <a:spcPct val="107000"/>
              </a:lnSpc>
              <a:spcAft>
                <a:spcPts val="800"/>
              </a:spcAft>
            </a:pPr>
            <a:r>
              <a:rPr lang="en-IN" sz="4000" dirty="0">
                <a:latin typeface="Calibri" panose="020F0502020204030204" pitchFamily="34" charset="0"/>
                <a:ea typeface="Calibri" panose="020F0502020204030204" pitchFamily="34" charset="0"/>
                <a:cs typeface="Times New Roman" panose="02020603050405020304" pitchFamily="18" charset="0"/>
              </a:rPr>
              <a:t>The </a:t>
            </a:r>
            <a:r>
              <a:rPr lang="en-IN" sz="4000" b="1" dirty="0">
                <a:latin typeface="Calibri" panose="020F0502020204030204" pitchFamily="34" charset="0"/>
                <a:ea typeface="Calibri" panose="020F0502020204030204" pitchFamily="34" charset="0"/>
                <a:cs typeface="Times New Roman" panose="02020603050405020304" pitchFamily="18" charset="0"/>
              </a:rPr>
              <a:t>Procedure for registration </a:t>
            </a:r>
            <a:r>
              <a:rPr lang="en-IN" sz="4000" dirty="0">
                <a:latin typeface="Calibri" panose="020F0502020204030204" pitchFamily="34" charset="0"/>
                <a:ea typeface="Calibri" panose="020F0502020204030204" pitchFamily="34" charset="0"/>
                <a:cs typeface="Times New Roman" panose="02020603050405020304" pitchFamily="18" charset="0"/>
              </a:rPr>
              <a:t>is listed below.</a:t>
            </a:r>
            <a:endParaRPr lang="en-IN" sz="40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graphicFrame>
        <p:nvGraphicFramePr>
          <p:cNvPr id="18" name="Diagram 17">
            <a:extLst>
              <a:ext uri="{FF2B5EF4-FFF2-40B4-BE49-F238E27FC236}">
                <a16:creationId xmlns:a16="http://schemas.microsoft.com/office/drawing/2014/main" id="{43EED15B-BE64-4C40-B575-41446FAB2115}"/>
              </a:ext>
            </a:extLst>
          </p:cNvPr>
          <p:cNvGraphicFramePr/>
          <p:nvPr>
            <p:extLst>
              <p:ext uri="{D42A27DB-BD31-4B8C-83A1-F6EECF244321}">
                <p14:modId xmlns:p14="http://schemas.microsoft.com/office/powerpoint/2010/main" val="3379259481"/>
              </p:ext>
            </p:extLst>
          </p:nvPr>
        </p:nvGraphicFramePr>
        <p:xfrm>
          <a:off x="31022576" y="8533630"/>
          <a:ext cx="12169567" cy="1040718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9" name="TextBox 18">
            <a:extLst>
              <a:ext uri="{FF2B5EF4-FFF2-40B4-BE49-F238E27FC236}">
                <a16:creationId xmlns:a16="http://schemas.microsoft.com/office/drawing/2014/main" id="{035A0616-0F85-4648-AB32-4B933F836A57}"/>
              </a:ext>
            </a:extLst>
          </p:cNvPr>
          <p:cNvSpPr txBox="1"/>
          <p:nvPr/>
        </p:nvSpPr>
        <p:spPr>
          <a:xfrm>
            <a:off x="30134274" y="3983809"/>
            <a:ext cx="13374609" cy="4344266"/>
          </a:xfrm>
          <a:prstGeom prst="rect">
            <a:avLst/>
          </a:prstGeom>
          <a:solidFill>
            <a:schemeClr val="accent2">
              <a:lumMod val="40000"/>
              <a:lumOff val="60000"/>
            </a:schemeClr>
          </a:solidFill>
        </p:spPr>
        <p:txBody>
          <a:bodyPr wrap="square" rtlCol="0">
            <a:spAutoFit/>
          </a:bodyPr>
          <a:lstStyle/>
          <a:p>
            <a:pPr>
              <a:lnSpc>
                <a:spcPct val="107000"/>
              </a:lnSpc>
              <a:spcBef>
                <a:spcPts val="1200"/>
              </a:spcBef>
            </a:pPr>
            <a:r>
              <a:rPr lang="en-GB" sz="6000" b="1" dirty="0">
                <a:solidFill>
                  <a:srgbClr val="00008F"/>
                </a:solidFill>
              </a:rPr>
              <a:t>Marketing</a:t>
            </a:r>
            <a:r>
              <a:rPr lang="en-GB" sz="6000" b="1" kern="0" dirty="0">
                <a:solidFill>
                  <a:srgbClr val="1F4E79"/>
                </a:solidFill>
                <a:latin typeface="Calibri Light" panose="020F0302020204030204" pitchFamily="34" charset="0"/>
                <a:cs typeface="Times New Roman" panose="02020603050405020304" pitchFamily="18" charset="0"/>
              </a:rPr>
              <a:t> </a:t>
            </a:r>
            <a:r>
              <a:rPr lang="en-GB" sz="6000" b="1" dirty="0">
                <a:solidFill>
                  <a:srgbClr val="00008F"/>
                </a:solidFill>
              </a:rPr>
              <a:t>Campaign</a:t>
            </a:r>
            <a:r>
              <a:rPr lang="en-GB" sz="6000" b="1" u="sng" kern="0" dirty="0">
                <a:solidFill>
                  <a:srgbClr val="1F4E79"/>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IN" sz="6000" b="1" u="sng" kern="0" dirty="0">
              <a:solidFill>
                <a:srgbClr val="1F4E79"/>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en-GB" sz="4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 campaign is an organized and active effort to achieve a particular goal.  By extension, a marketing campaign is aimed at promoting a particular product or range of products through various channels such as television, radio, prints and online platforms.</a:t>
            </a:r>
          </a:p>
        </p:txBody>
      </p:sp>
      <p:graphicFrame>
        <p:nvGraphicFramePr>
          <p:cNvPr id="21" name="Diagram 20">
            <a:extLst>
              <a:ext uri="{FF2B5EF4-FFF2-40B4-BE49-F238E27FC236}">
                <a16:creationId xmlns:a16="http://schemas.microsoft.com/office/drawing/2014/main" id="{F2DF8FC0-5529-4B4F-9E36-37F80B57C548}"/>
              </a:ext>
            </a:extLst>
          </p:cNvPr>
          <p:cNvGraphicFramePr/>
          <p:nvPr>
            <p:extLst>
              <p:ext uri="{D42A27DB-BD31-4B8C-83A1-F6EECF244321}">
                <p14:modId xmlns:p14="http://schemas.microsoft.com/office/powerpoint/2010/main" val="297992338"/>
              </p:ext>
            </p:extLst>
          </p:nvPr>
        </p:nvGraphicFramePr>
        <p:xfrm>
          <a:off x="699057" y="21635641"/>
          <a:ext cx="14042572" cy="9192418"/>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22" name="TextBox 21">
            <a:extLst>
              <a:ext uri="{FF2B5EF4-FFF2-40B4-BE49-F238E27FC236}">
                <a16:creationId xmlns:a16="http://schemas.microsoft.com/office/drawing/2014/main" id="{65D00471-B509-40B9-BA79-D96D16BDC31C}"/>
              </a:ext>
            </a:extLst>
          </p:cNvPr>
          <p:cNvSpPr txBox="1"/>
          <p:nvPr/>
        </p:nvSpPr>
        <p:spPr>
          <a:xfrm>
            <a:off x="4231865" y="20367283"/>
            <a:ext cx="7931840" cy="1015663"/>
          </a:xfrm>
          <a:prstGeom prst="rect">
            <a:avLst/>
          </a:prstGeom>
          <a:noFill/>
        </p:spPr>
        <p:txBody>
          <a:bodyPr wrap="square" rtlCol="0">
            <a:spAutoFit/>
          </a:bodyPr>
          <a:lstStyle/>
          <a:p>
            <a:r>
              <a:rPr lang="en-IN" sz="6000" b="1" dirty="0">
                <a:solidFill>
                  <a:srgbClr val="00008F"/>
                </a:solidFill>
              </a:rPr>
              <a:t>Visual</a:t>
            </a:r>
            <a:r>
              <a:rPr lang="en-IN" sz="5400" b="1" dirty="0"/>
              <a:t> </a:t>
            </a:r>
            <a:r>
              <a:rPr lang="en-IN" sz="6000" b="1" dirty="0">
                <a:solidFill>
                  <a:srgbClr val="00008F"/>
                </a:solidFill>
              </a:rPr>
              <a:t>aid</a:t>
            </a:r>
            <a:r>
              <a:rPr lang="en-IN" sz="5400" b="1" dirty="0"/>
              <a:t> </a:t>
            </a:r>
            <a:r>
              <a:rPr lang="en-IN" sz="6000" b="1" dirty="0">
                <a:solidFill>
                  <a:srgbClr val="00008F"/>
                </a:solidFill>
              </a:rPr>
              <a:t>of</a:t>
            </a:r>
            <a:r>
              <a:rPr lang="en-IN" sz="5400" b="1" dirty="0"/>
              <a:t> </a:t>
            </a:r>
            <a:r>
              <a:rPr lang="en-IN" sz="6000" b="1" dirty="0">
                <a:solidFill>
                  <a:srgbClr val="00008F"/>
                </a:solidFill>
              </a:rPr>
              <a:t>Bila-M</a:t>
            </a:r>
          </a:p>
        </p:txBody>
      </p:sp>
      <p:sp>
        <p:nvSpPr>
          <p:cNvPr id="51" name="TextBox 50">
            <a:extLst>
              <a:ext uri="{FF2B5EF4-FFF2-40B4-BE49-F238E27FC236}">
                <a16:creationId xmlns:a16="http://schemas.microsoft.com/office/drawing/2014/main" id="{3A8A297B-0103-46C9-AC08-486717BDE6B4}"/>
              </a:ext>
            </a:extLst>
          </p:cNvPr>
          <p:cNvSpPr txBox="1"/>
          <p:nvPr/>
        </p:nvSpPr>
        <p:spPr>
          <a:xfrm>
            <a:off x="30134275" y="26806341"/>
            <a:ext cx="13404214" cy="2964914"/>
          </a:xfrm>
          <a:prstGeom prst="rect">
            <a:avLst/>
          </a:prstGeom>
          <a:solidFill>
            <a:schemeClr val="accent6">
              <a:lumMod val="40000"/>
              <a:lumOff val="60000"/>
            </a:schemeClr>
          </a:solidFill>
        </p:spPr>
        <p:txBody>
          <a:bodyPr wrap="square" rtlCol="0">
            <a:spAutoFit/>
          </a:bodyPr>
          <a:lstStyle/>
          <a:p>
            <a:pPr>
              <a:spcAft>
                <a:spcPts val="768"/>
              </a:spcAft>
              <a:buClr>
                <a:schemeClr val="tx2"/>
              </a:buClr>
              <a:defRPr/>
            </a:pPr>
            <a:r>
              <a:rPr lang="en-US" sz="6000" b="1" dirty="0">
                <a:solidFill>
                  <a:srgbClr val="00008F"/>
                </a:solidFill>
              </a:rPr>
              <a:t>Recommendation</a:t>
            </a:r>
          </a:p>
          <a:p>
            <a:pPr>
              <a:buClr>
                <a:schemeClr val="tx2"/>
              </a:buClr>
              <a:buFont typeface="+mj-lt"/>
              <a:buAutoNum type="arabicPeriod"/>
              <a:defRPr/>
            </a:pPr>
            <a:r>
              <a:rPr lang="en-US" sz="4000" dirty="0">
                <a:ea typeface="Arial" charset="0"/>
                <a:cs typeface="Arial" charset="0"/>
              </a:rPr>
              <a:t>Work from office will be better for learning the work.</a:t>
            </a:r>
          </a:p>
          <a:p>
            <a:pPr>
              <a:buClr>
                <a:schemeClr val="tx2"/>
              </a:buClr>
              <a:buFont typeface="+mj-lt"/>
              <a:buAutoNum type="arabicPeriod"/>
              <a:defRPr/>
            </a:pPr>
            <a:r>
              <a:rPr lang="en-US" sz="4000" dirty="0">
                <a:ea typeface="Arial" charset="0"/>
                <a:cs typeface="Arial" charset="0"/>
              </a:rPr>
              <a:t> Work from office helps in interaction with mentors and learn from their experiences.</a:t>
            </a:r>
          </a:p>
        </p:txBody>
      </p:sp>
      <p:sp>
        <p:nvSpPr>
          <p:cNvPr id="54" name="TextBox 53">
            <a:extLst>
              <a:ext uri="{FF2B5EF4-FFF2-40B4-BE49-F238E27FC236}">
                <a16:creationId xmlns:a16="http://schemas.microsoft.com/office/drawing/2014/main" id="{353CA7F3-A0FB-4462-91BD-BC900BAC83D1}"/>
              </a:ext>
            </a:extLst>
          </p:cNvPr>
          <p:cNvSpPr txBox="1"/>
          <p:nvPr/>
        </p:nvSpPr>
        <p:spPr>
          <a:xfrm>
            <a:off x="15403314" y="21289309"/>
            <a:ext cx="14585014" cy="3785652"/>
          </a:xfrm>
          <a:prstGeom prst="rect">
            <a:avLst/>
          </a:prstGeom>
          <a:solidFill>
            <a:schemeClr val="accent4">
              <a:lumMod val="40000"/>
              <a:lumOff val="60000"/>
            </a:schemeClr>
          </a:solidFill>
        </p:spPr>
        <p:txBody>
          <a:bodyPr wrap="square" rtlCol="0">
            <a:spAutoFit/>
          </a:bodyPr>
          <a:lstStyle/>
          <a:p>
            <a:r>
              <a:rPr lang="en-IN" sz="6000" b="1" dirty="0">
                <a:solidFill>
                  <a:srgbClr val="00008F"/>
                </a:solidFill>
              </a:rPr>
              <a:t>Business</a:t>
            </a:r>
            <a:r>
              <a:rPr lang="en-IN" sz="6000" b="1" dirty="0"/>
              <a:t> </a:t>
            </a:r>
            <a:r>
              <a:rPr lang="en-IN" sz="6000" b="1" dirty="0">
                <a:solidFill>
                  <a:srgbClr val="00008F"/>
                </a:solidFill>
              </a:rPr>
              <a:t>Development for pharmaceutical Industry- </a:t>
            </a:r>
            <a:r>
              <a:rPr lang="en-IN" sz="4000" dirty="0"/>
              <a:t>Business development strategies is a combination of numerous individual tasks that aim to implement and Growth opportunities either within the organization or between two or more organization.</a:t>
            </a:r>
          </a:p>
        </p:txBody>
      </p:sp>
      <p:pic>
        <p:nvPicPr>
          <p:cNvPr id="56" name="Picture 55">
            <a:extLst>
              <a:ext uri="{FF2B5EF4-FFF2-40B4-BE49-F238E27FC236}">
                <a16:creationId xmlns:a16="http://schemas.microsoft.com/office/drawing/2014/main" id="{3ABB9BB8-2D0E-4476-9BF1-110837994DE6}"/>
              </a:ext>
            </a:extLst>
          </p:cNvPr>
          <p:cNvPicPr>
            <a:picLocks noChangeAspect="1"/>
          </p:cNvPicPr>
          <p:nvPr/>
        </p:nvPicPr>
        <p:blipFill rotWithShape="1">
          <a:blip r:embed="rId22">
            <a:extLst>
              <a:ext uri="{28A0092B-C50C-407E-A947-70E740481C1C}">
                <a14:useLocalDpi xmlns:a14="http://schemas.microsoft.com/office/drawing/2010/main" val="0"/>
              </a:ext>
            </a:extLst>
          </a:blip>
          <a:srcRect l="19354" t="13317" r="19190" b="13516"/>
          <a:stretch/>
        </p:blipFill>
        <p:spPr>
          <a:xfrm>
            <a:off x="40158716" y="0"/>
            <a:ext cx="3732484" cy="3943285"/>
          </a:xfrm>
          <a:prstGeom prst="rect">
            <a:avLst/>
          </a:prstGeom>
        </p:spPr>
      </p:pic>
      <p:sp>
        <p:nvSpPr>
          <p:cNvPr id="58" name="Flowchart: Process 57">
            <a:extLst>
              <a:ext uri="{FF2B5EF4-FFF2-40B4-BE49-F238E27FC236}">
                <a16:creationId xmlns:a16="http://schemas.microsoft.com/office/drawing/2014/main" id="{1C735F42-E54C-413D-A0DC-2D159BA6958C}"/>
              </a:ext>
            </a:extLst>
          </p:cNvPr>
          <p:cNvSpPr/>
          <p:nvPr/>
        </p:nvSpPr>
        <p:spPr>
          <a:xfrm>
            <a:off x="18455960" y="25649432"/>
            <a:ext cx="9668805" cy="1082712"/>
          </a:xfrm>
          <a:prstGeom prst="flowChartProcess">
            <a:avLst/>
          </a:prstGeom>
          <a:solidFill>
            <a:schemeClr val="accent4">
              <a:lumMod val="40000"/>
              <a:lumOff val="60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IN" sz="4000" dirty="0"/>
              <a:t>Business Development Strategies</a:t>
            </a:r>
            <a:endParaRPr lang="en-IN" dirty="0"/>
          </a:p>
        </p:txBody>
      </p:sp>
      <p:sp>
        <p:nvSpPr>
          <p:cNvPr id="59" name="Flowchart: Process 58">
            <a:extLst>
              <a:ext uri="{FF2B5EF4-FFF2-40B4-BE49-F238E27FC236}">
                <a16:creationId xmlns:a16="http://schemas.microsoft.com/office/drawing/2014/main" id="{35C7AD75-4B8A-4373-95F8-BD7E12AA6373}"/>
              </a:ext>
            </a:extLst>
          </p:cNvPr>
          <p:cNvSpPr/>
          <p:nvPr/>
        </p:nvSpPr>
        <p:spPr>
          <a:xfrm>
            <a:off x="17267981" y="27847971"/>
            <a:ext cx="4076700" cy="1082712"/>
          </a:xfrm>
          <a:prstGeom prst="flowChartProcess">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dirty="0">
                <a:solidFill>
                  <a:schemeClr val="dk1"/>
                </a:solidFill>
              </a:rPr>
              <a:t>Strategic</a:t>
            </a:r>
            <a:r>
              <a:rPr lang="en-IN" sz="2800" dirty="0"/>
              <a:t> </a:t>
            </a:r>
            <a:r>
              <a:rPr lang="en-IN" sz="4000" dirty="0">
                <a:solidFill>
                  <a:schemeClr val="dk1"/>
                </a:solidFill>
              </a:rPr>
              <a:t>positioning</a:t>
            </a:r>
            <a:r>
              <a:rPr lang="en-IN" sz="2800" dirty="0"/>
              <a:t> </a:t>
            </a:r>
          </a:p>
        </p:txBody>
      </p:sp>
      <p:sp>
        <p:nvSpPr>
          <p:cNvPr id="60" name="Flowchart: Process 59">
            <a:extLst>
              <a:ext uri="{FF2B5EF4-FFF2-40B4-BE49-F238E27FC236}">
                <a16:creationId xmlns:a16="http://schemas.microsoft.com/office/drawing/2014/main" id="{7795915D-394A-42B0-8E70-50410D4BE077}"/>
              </a:ext>
            </a:extLst>
          </p:cNvPr>
          <p:cNvSpPr/>
          <p:nvPr/>
        </p:nvSpPr>
        <p:spPr>
          <a:xfrm>
            <a:off x="25577905" y="27895588"/>
            <a:ext cx="4076700" cy="1082712"/>
          </a:xfrm>
          <a:prstGeom prst="flowChartProcess">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dirty="0">
                <a:solidFill>
                  <a:schemeClr val="dk1"/>
                </a:solidFill>
              </a:rPr>
              <a:t>Strategic</a:t>
            </a:r>
            <a:r>
              <a:rPr lang="en-IN" dirty="0"/>
              <a:t> </a:t>
            </a:r>
            <a:r>
              <a:rPr lang="en-IN" sz="4000" dirty="0">
                <a:solidFill>
                  <a:schemeClr val="dk1"/>
                </a:solidFill>
              </a:rPr>
              <a:t>Growth</a:t>
            </a:r>
            <a:r>
              <a:rPr lang="en-IN" dirty="0"/>
              <a:t> </a:t>
            </a:r>
          </a:p>
        </p:txBody>
      </p:sp>
      <p:sp>
        <p:nvSpPr>
          <p:cNvPr id="62" name="Flowchart: Process 61">
            <a:extLst>
              <a:ext uri="{FF2B5EF4-FFF2-40B4-BE49-F238E27FC236}">
                <a16:creationId xmlns:a16="http://schemas.microsoft.com/office/drawing/2014/main" id="{6BD3C3C4-7B42-43F0-A4EE-6A395D842E5A}"/>
              </a:ext>
            </a:extLst>
          </p:cNvPr>
          <p:cNvSpPr/>
          <p:nvPr/>
        </p:nvSpPr>
        <p:spPr>
          <a:xfrm>
            <a:off x="19360046" y="29951282"/>
            <a:ext cx="4076700" cy="1082712"/>
          </a:xfrm>
          <a:prstGeom prst="flowChartProcess">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dirty="0">
                <a:solidFill>
                  <a:sysClr val="windowText" lastClr="000000"/>
                </a:solidFill>
              </a:rPr>
              <a:t>Value Proposition</a:t>
            </a:r>
          </a:p>
        </p:txBody>
      </p:sp>
      <p:sp>
        <p:nvSpPr>
          <p:cNvPr id="63" name="Flowchart: Process 62">
            <a:extLst>
              <a:ext uri="{FF2B5EF4-FFF2-40B4-BE49-F238E27FC236}">
                <a16:creationId xmlns:a16="http://schemas.microsoft.com/office/drawing/2014/main" id="{85184D68-762A-488E-BBDB-1B500F58CE75}"/>
              </a:ext>
            </a:extLst>
          </p:cNvPr>
          <p:cNvSpPr/>
          <p:nvPr/>
        </p:nvSpPr>
        <p:spPr>
          <a:xfrm>
            <a:off x="23603607" y="29946123"/>
            <a:ext cx="4076700" cy="1082712"/>
          </a:xfrm>
          <a:prstGeom prst="flowChartProcess">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dirty="0">
                <a:solidFill>
                  <a:sysClr val="windowText" lastClr="000000"/>
                </a:solidFill>
              </a:rPr>
              <a:t>Organic Growth</a:t>
            </a:r>
          </a:p>
        </p:txBody>
      </p:sp>
      <p:sp>
        <p:nvSpPr>
          <p:cNvPr id="64" name="Flowchart: Process 63">
            <a:extLst>
              <a:ext uri="{FF2B5EF4-FFF2-40B4-BE49-F238E27FC236}">
                <a16:creationId xmlns:a16="http://schemas.microsoft.com/office/drawing/2014/main" id="{CBA27879-81FB-40B7-A705-FC69DF7B40D8}"/>
              </a:ext>
            </a:extLst>
          </p:cNvPr>
          <p:cNvSpPr/>
          <p:nvPr/>
        </p:nvSpPr>
        <p:spPr>
          <a:xfrm>
            <a:off x="27949978" y="29902864"/>
            <a:ext cx="4076700" cy="1082712"/>
          </a:xfrm>
          <a:prstGeom prst="flowChartProcess">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dirty="0">
                <a:solidFill>
                  <a:sysClr val="windowText" lastClr="000000"/>
                </a:solidFill>
              </a:rPr>
              <a:t>Inorganic</a:t>
            </a:r>
            <a:r>
              <a:rPr lang="en-IN" sz="4000" dirty="0"/>
              <a:t> </a:t>
            </a:r>
            <a:r>
              <a:rPr lang="en-IN" sz="4000" dirty="0">
                <a:solidFill>
                  <a:sysClr val="windowText" lastClr="000000"/>
                </a:solidFill>
              </a:rPr>
              <a:t>growth</a:t>
            </a:r>
          </a:p>
        </p:txBody>
      </p:sp>
      <p:sp>
        <p:nvSpPr>
          <p:cNvPr id="65" name="Flowchart: Process 64">
            <a:extLst>
              <a:ext uri="{FF2B5EF4-FFF2-40B4-BE49-F238E27FC236}">
                <a16:creationId xmlns:a16="http://schemas.microsoft.com/office/drawing/2014/main" id="{855C2340-ECB9-4BC5-8099-3B472677BBA9}"/>
              </a:ext>
            </a:extLst>
          </p:cNvPr>
          <p:cNvSpPr/>
          <p:nvPr/>
        </p:nvSpPr>
        <p:spPr>
          <a:xfrm>
            <a:off x="15011300" y="29984223"/>
            <a:ext cx="4076700" cy="1082712"/>
          </a:xfrm>
          <a:prstGeom prst="flowChartProcess">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dirty="0">
                <a:solidFill>
                  <a:sysClr val="windowText" lastClr="000000"/>
                </a:solidFill>
              </a:rPr>
              <a:t>Value Chain</a:t>
            </a:r>
          </a:p>
        </p:txBody>
      </p:sp>
      <p:cxnSp>
        <p:nvCxnSpPr>
          <p:cNvPr id="67" name="Straight Arrow Connector 66">
            <a:extLst>
              <a:ext uri="{FF2B5EF4-FFF2-40B4-BE49-F238E27FC236}">
                <a16:creationId xmlns:a16="http://schemas.microsoft.com/office/drawing/2014/main" id="{B24CDB8F-B76B-4E1B-9D14-D2F32D873216}"/>
              </a:ext>
            </a:extLst>
          </p:cNvPr>
          <p:cNvCxnSpPr>
            <a:cxnSpLocks/>
            <a:stCxn id="58" idx="2"/>
          </p:cNvCxnSpPr>
          <p:nvPr/>
        </p:nvCxnSpPr>
        <p:spPr>
          <a:xfrm>
            <a:off x="23290363" y="26732144"/>
            <a:ext cx="0" cy="6998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BF957CF8-016A-4A86-A97A-C96E70C2E4C7}"/>
              </a:ext>
            </a:extLst>
          </p:cNvPr>
          <p:cNvCxnSpPr>
            <a:cxnSpLocks/>
          </p:cNvCxnSpPr>
          <p:nvPr/>
        </p:nvCxnSpPr>
        <p:spPr>
          <a:xfrm flipH="1">
            <a:off x="19306331" y="27393900"/>
            <a:ext cx="8309924" cy="381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9018A1C1-2AD8-4CBB-8C2E-2E4C5E933FFF}"/>
              </a:ext>
            </a:extLst>
          </p:cNvPr>
          <p:cNvCxnSpPr>
            <a:endCxn id="59" idx="0"/>
          </p:cNvCxnSpPr>
          <p:nvPr/>
        </p:nvCxnSpPr>
        <p:spPr>
          <a:xfrm flipH="1">
            <a:off x="19306331" y="27421589"/>
            <a:ext cx="15561" cy="426382"/>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6EED514C-FAB8-44F4-8D57-0F498EAD66B9}"/>
              </a:ext>
            </a:extLst>
          </p:cNvPr>
          <p:cNvCxnSpPr>
            <a:cxnSpLocks/>
            <a:endCxn id="60" idx="0"/>
          </p:cNvCxnSpPr>
          <p:nvPr/>
        </p:nvCxnSpPr>
        <p:spPr>
          <a:xfrm>
            <a:off x="27616255" y="27388308"/>
            <a:ext cx="0" cy="507280"/>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9E400495-EC40-40C8-9B6C-A8401FA57841}"/>
              </a:ext>
            </a:extLst>
          </p:cNvPr>
          <p:cNvCxnSpPr>
            <a:stCxn id="59" idx="2"/>
            <a:endCxn id="65" idx="0"/>
          </p:cNvCxnSpPr>
          <p:nvPr/>
        </p:nvCxnSpPr>
        <p:spPr>
          <a:xfrm flipH="1">
            <a:off x="17049650" y="28930683"/>
            <a:ext cx="2256681" cy="10535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3057D8DD-E30F-4952-A262-81198C9046FD}"/>
              </a:ext>
            </a:extLst>
          </p:cNvPr>
          <p:cNvCxnSpPr>
            <a:stCxn id="59" idx="2"/>
            <a:endCxn id="62" idx="0"/>
          </p:cNvCxnSpPr>
          <p:nvPr/>
        </p:nvCxnSpPr>
        <p:spPr>
          <a:xfrm>
            <a:off x="19306331" y="28930683"/>
            <a:ext cx="2092065" cy="1020599"/>
          </a:xfrm>
          <a:prstGeom prst="line">
            <a:avLst/>
          </a:prstGeom>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0C2F931F-843C-4B91-AE1D-5F2317386F71}"/>
              </a:ext>
            </a:extLst>
          </p:cNvPr>
          <p:cNvCxnSpPr>
            <a:stCxn id="60" idx="2"/>
            <a:endCxn id="63" idx="0"/>
          </p:cNvCxnSpPr>
          <p:nvPr/>
        </p:nvCxnSpPr>
        <p:spPr>
          <a:xfrm flipH="1">
            <a:off x="25641957" y="28978300"/>
            <a:ext cx="1974298" cy="967823"/>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4CE306A3-064A-4534-BEB0-3852511C92E3}"/>
              </a:ext>
            </a:extLst>
          </p:cNvPr>
          <p:cNvCxnSpPr>
            <a:stCxn id="60" idx="2"/>
            <a:endCxn id="64" idx="0"/>
          </p:cNvCxnSpPr>
          <p:nvPr/>
        </p:nvCxnSpPr>
        <p:spPr>
          <a:xfrm>
            <a:off x="27616255" y="28978300"/>
            <a:ext cx="2372073" cy="924564"/>
          </a:xfrm>
          <a:prstGeom prst="line">
            <a:avLst/>
          </a:prstGeom>
        </p:spPr>
        <p:style>
          <a:lnRef idx="1">
            <a:schemeClr val="accent1"/>
          </a:lnRef>
          <a:fillRef idx="0">
            <a:schemeClr val="accent1"/>
          </a:fillRef>
          <a:effectRef idx="0">
            <a:schemeClr val="accent1"/>
          </a:effectRef>
          <a:fontRef idx="minor">
            <a:schemeClr val="tx1"/>
          </a:fontRef>
        </p:style>
      </p:cxnSp>
      <p:sp>
        <p:nvSpPr>
          <p:cNvPr id="101" name="Title 3">
            <a:extLst>
              <a:ext uri="{FF2B5EF4-FFF2-40B4-BE49-F238E27FC236}">
                <a16:creationId xmlns:a16="http://schemas.microsoft.com/office/drawing/2014/main" id="{2C9344F5-A50B-41C3-B337-05C780363DCE}"/>
              </a:ext>
            </a:extLst>
          </p:cNvPr>
          <p:cNvSpPr txBox="1">
            <a:spLocks/>
          </p:cNvSpPr>
          <p:nvPr/>
        </p:nvSpPr>
        <p:spPr>
          <a:xfrm>
            <a:off x="-5" y="31191131"/>
            <a:ext cx="43891201" cy="1532360"/>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ctr" defTabSz="4389120" rtl="0" eaLnBrk="1" latinLnBrk="0" hangingPunct="1">
              <a:lnSpc>
                <a:spcPct val="90000"/>
              </a:lnSpc>
              <a:spcBef>
                <a:spcPct val="0"/>
              </a:spcBef>
              <a:buNone/>
              <a:defRPr sz="288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en-IN" sz="5400" b="1" dirty="0">
                <a:solidFill>
                  <a:schemeClr val="bg1"/>
                </a:solidFill>
              </a:rPr>
              <a:t>Singh Prince Sherbahadur        </a:t>
            </a:r>
          </a:p>
          <a:p>
            <a:pPr algn="l"/>
            <a:r>
              <a:rPr lang="en-IN" sz="4000" b="1" dirty="0">
                <a:solidFill>
                  <a:schemeClr val="bg1"/>
                </a:solidFill>
              </a:rPr>
              <a:t>Roll No-IIHMR-U/02/2021-23/0347</a:t>
            </a:r>
            <a:endParaRPr lang="en-IN" sz="5400" dirty="0">
              <a:solidFill>
                <a:schemeClr val="bg1"/>
              </a:solidFill>
            </a:endParaRPr>
          </a:p>
        </p:txBody>
      </p:sp>
      <p:cxnSp>
        <p:nvCxnSpPr>
          <p:cNvPr id="103" name="Straight Connector 102">
            <a:extLst>
              <a:ext uri="{FF2B5EF4-FFF2-40B4-BE49-F238E27FC236}">
                <a16:creationId xmlns:a16="http://schemas.microsoft.com/office/drawing/2014/main" id="{94805EF9-E71F-41D9-870E-88F87BE0281E}"/>
              </a:ext>
            </a:extLst>
          </p:cNvPr>
          <p:cNvCxnSpPr/>
          <p:nvPr/>
        </p:nvCxnSpPr>
        <p:spPr>
          <a:xfrm>
            <a:off x="14428720" y="31191131"/>
            <a:ext cx="0" cy="1566102"/>
          </a:xfrm>
          <a:prstGeom prst="line">
            <a:avLst/>
          </a:prstGeom>
        </p:spPr>
        <p:style>
          <a:lnRef idx="1">
            <a:schemeClr val="accent1"/>
          </a:lnRef>
          <a:fillRef idx="0">
            <a:schemeClr val="accent1"/>
          </a:fillRef>
          <a:effectRef idx="0">
            <a:schemeClr val="accent1"/>
          </a:effectRef>
          <a:fontRef idx="minor">
            <a:schemeClr val="tx1"/>
          </a:fontRef>
        </p:style>
      </p:cxnSp>
      <p:sp>
        <p:nvSpPr>
          <p:cNvPr id="104" name="TextBox 103">
            <a:extLst>
              <a:ext uri="{FF2B5EF4-FFF2-40B4-BE49-F238E27FC236}">
                <a16:creationId xmlns:a16="http://schemas.microsoft.com/office/drawing/2014/main" id="{021CA2A8-B038-4EDC-B4DB-F7048BF137C4}"/>
              </a:ext>
            </a:extLst>
          </p:cNvPr>
          <p:cNvSpPr txBox="1"/>
          <p:nvPr/>
        </p:nvSpPr>
        <p:spPr>
          <a:xfrm>
            <a:off x="15403314" y="31519374"/>
            <a:ext cx="13989660" cy="923330"/>
          </a:xfrm>
          <a:prstGeom prst="rect">
            <a:avLst/>
          </a:prstGeom>
          <a:noFill/>
        </p:spPr>
        <p:txBody>
          <a:bodyPr wrap="square" rtlCol="0">
            <a:spAutoFit/>
          </a:bodyPr>
          <a:lstStyle/>
          <a:p>
            <a:r>
              <a:rPr lang="en-IN" sz="5400" b="1" dirty="0">
                <a:solidFill>
                  <a:schemeClr val="bg1"/>
                </a:solidFill>
              </a:rPr>
              <a:t>MBA PHARMACEUTICAL MANAGEMENT-13</a:t>
            </a:r>
          </a:p>
        </p:txBody>
      </p:sp>
      <p:sp>
        <p:nvSpPr>
          <p:cNvPr id="106" name="TextBox 105">
            <a:extLst>
              <a:ext uri="{FF2B5EF4-FFF2-40B4-BE49-F238E27FC236}">
                <a16:creationId xmlns:a16="http://schemas.microsoft.com/office/drawing/2014/main" id="{6DB83FDD-2E86-4C61-88B0-82317F369695}"/>
              </a:ext>
            </a:extLst>
          </p:cNvPr>
          <p:cNvSpPr txBox="1"/>
          <p:nvPr/>
        </p:nvSpPr>
        <p:spPr>
          <a:xfrm>
            <a:off x="30404907" y="31113452"/>
            <a:ext cx="13867294" cy="1446550"/>
          </a:xfrm>
          <a:prstGeom prst="rect">
            <a:avLst/>
          </a:prstGeom>
          <a:noFill/>
        </p:spPr>
        <p:txBody>
          <a:bodyPr wrap="square">
            <a:spAutoFit/>
          </a:bodyPr>
          <a:lstStyle/>
          <a:p>
            <a:r>
              <a:rPr lang="en-IN" sz="4400" b="1" dirty="0">
                <a:solidFill>
                  <a:schemeClr val="bg1"/>
                </a:solidFill>
              </a:rPr>
              <a:t>Guided by – Dr. Surya Prakash</a:t>
            </a:r>
          </a:p>
          <a:p>
            <a:r>
              <a:rPr lang="en-IN" sz="4400" b="1" dirty="0">
                <a:solidFill>
                  <a:schemeClr val="bg1"/>
                </a:solidFill>
              </a:rPr>
              <a:t>Industry Mentor- Mr. Tavinder Jit Singh Vasudeva</a:t>
            </a:r>
            <a:endParaRPr lang="en-IN" sz="1800" dirty="0">
              <a:solidFill>
                <a:schemeClr val="bg1"/>
              </a:solidFill>
            </a:endParaRPr>
          </a:p>
        </p:txBody>
      </p:sp>
      <p:cxnSp>
        <p:nvCxnSpPr>
          <p:cNvPr id="107" name="Straight Connector 106">
            <a:extLst>
              <a:ext uri="{FF2B5EF4-FFF2-40B4-BE49-F238E27FC236}">
                <a16:creationId xmlns:a16="http://schemas.microsoft.com/office/drawing/2014/main" id="{EFDEC232-30A4-4BCA-A6A2-AF2FEF245F44}"/>
              </a:ext>
            </a:extLst>
          </p:cNvPr>
          <p:cNvCxnSpPr/>
          <p:nvPr/>
        </p:nvCxnSpPr>
        <p:spPr>
          <a:xfrm>
            <a:off x="30181759" y="31174260"/>
            <a:ext cx="0" cy="1566102"/>
          </a:xfrm>
          <a:prstGeom prst="line">
            <a:avLst/>
          </a:prstGeom>
        </p:spPr>
        <p:style>
          <a:lnRef idx="1">
            <a:schemeClr val="accent1"/>
          </a:lnRef>
          <a:fillRef idx="0">
            <a:schemeClr val="accent1"/>
          </a:fillRef>
          <a:effectRef idx="0">
            <a:schemeClr val="accent1"/>
          </a:effectRef>
          <a:fontRef idx="minor">
            <a:schemeClr val="tx1"/>
          </a:fontRef>
        </p:style>
      </p:cxnSp>
      <p:pic>
        <p:nvPicPr>
          <p:cNvPr id="111" name="Picture 110">
            <a:extLst>
              <a:ext uri="{FF2B5EF4-FFF2-40B4-BE49-F238E27FC236}">
                <a16:creationId xmlns:a16="http://schemas.microsoft.com/office/drawing/2014/main" id="{EDF2C791-2D24-47E5-B7BE-EE498BAD2280}"/>
              </a:ext>
            </a:extLst>
          </p:cNvPr>
          <p:cNvPicPr>
            <a:picLocks noChangeAspect="1"/>
          </p:cNvPicPr>
          <p:nvPr/>
        </p:nvPicPr>
        <p:blipFill>
          <a:blip r:embed="rId23"/>
          <a:stretch>
            <a:fillRect/>
          </a:stretch>
        </p:blipFill>
        <p:spPr>
          <a:xfrm>
            <a:off x="0" y="-24427"/>
            <a:ext cx="7521677" cy="3943284"/>
          </a:xfrm>
          <a:prstGeom prst="rect">
            <a:avLst/>
          </a:prstGeom>
          <a:solidFill>
            <a:schemeClr val="bg1"/>
          </a:solidFill>
        </p:spPr>
      </p:pic>
    </p:spTree>
    <p:extLst>
      <p:ext uri="{BB962C8B-B14F-4D97-AF65-F5344CB8AC3E}">
        <p14:creationId xmlns:p14="http://schemas.microsoft.com/office/powerpoint/2010/main" val="236663236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434</TotalTime>
  <Words>616</Words>
  <Application>Microsoft Office PowerPoint</Application>
  <PresentationFormat>Custom</PresentationFormat>
  <Paragraphs>83</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Helvetica Neue</vt:lpstr>
      <vt:lpstr>Raleway ExtraBold</vt:lpstr>
      <vt:lpstr>Wingdings</vt:lpstr>
      <vt:lpstr>Office Theme</vt:lpstr>
      <vt:lpstr>             Domestic and International Marketing at Micro Labs Limited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Domestic and International Marketing Intern at Micro Labs Limited  Presented by- Singh Prince      Guided by – Mr Surya Prakash</dc:title>
  <dc:creator>Singh Prince Sherbahadur</dc:creator>
  <cp:lastModifiedBy>Singh Prince Sherbahadur</cp:lastModifiedBy>
  <cp:revision>7</cp:revision>
  <dcterms:created xsi:type="dcterms:W3CDTF">2022-06-07T04:02:42Z</dcterms:created>
  <dcterms:modified xsi:type="dcterms:W3CDTF">2022-06-10T17:57:20Z</dcterms:modified>
</cp:coreProperties>
</file>