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</p:sldMasterIdLst>
  <p:notesMasterIdLst>
    <p:notesMasterId r:id="rId5"/>
  </p:notesMasterIdLst>
  <p:sldIdLst>
    <p:sldId id="257" r:id="rId4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52">
          <p15:clr>
            <a:srgbClr val="A4A3A4"/>
          </p15:clr>
        </p15:guide>
        <p15:guide id="2" orient="horz" pos="20285">
          <p15:clr>
            <a:srgbClr val="A4A3A4"/>
          </p15:clr>
        </p15:guide>
        <p15:guide id="3" pos="437">
          <p15:clr>
            <a:srgbClr val="A4A3A4"/>
          </p15:clr>
        </p15:guide>
        <p15:guide id="4" pos="6725">
          <p15:clr>
            <a:srgbClr val="A4A3A4"/>
          </p15:clr>
        </p15:guide>
        <p15:guide id="5" pos="7238">
          <p15:clr>
            <a:srgbClr val="A4A3A4"/>
          </p15:clr>
        </p15:guide>
        <p15:guide id="6" pos="13526">
          <p15:clr>
            <a:srgbClr val="A4A3A4"/>
          </p15:clr>
        </p15:guide>
        <p15:guide id="7" pos="14030">
          <p15:clr>
            <a:srgbClr val="A4A3A4"/>
          </p15:clr>
        </p15:guide>
        <p15:guide id="8" pos="20318">
          <p15:clr>
            <a:srgbClr val="A4A3A4"/>
          </p15:clr>
        </p15:guide>
        <p15:guide id="9" pos="20837">
          <p15:clr>
            <a:srgbClr val="A4A3A4"/>
          </p15:clr>
        </p15:guide>
        <p15:guide id="10" pos="2712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 Authorized Customer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FFFFFF"/>
    <a:srgbClr val="FFCCCC"/>
    <a:srgbClr val="CC6600"/>
    <a:srgbClr val="FF7C80"/>
    <a:srgbClr val="FF3300"/>
    <a:srgbClr val="FF6699"/>
    <a:srgbClr val="CCCC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91" autoAdjust="0"/>
    <p:restoredTop sz="99880" autoAdjust="0"/>
  </p:normalViewPr>
  <p:slideViewPr>
    <p:cSldViewPr snapToGrid="0" snapToObjects="1">
      <p:cViewPr>
        <p:scale>
          <a:sx n="14" d="100"/>
          <a:sy n="14" d="100"/>
        </p:scale>
        <p:origin x="2091" y="634"/>
      </p:cViewPr>
      <p:guideLst>
        <p:guide orient="horz" pos="3552"/>
        <p:guide orient="horz" pos="20285"/>
        <p:guide pos="437"/>
        <p:guide pos="6725"/>
        <p:guide pos="7238"/>
        <p:guide pos="13526"/>
        <p:guide pos="14030"/>
        <p:guide pos="20318"/>
        <p:guide pos="20837"/>
        <p:guide pos="271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6298BD-E8B8-4DE3-89C7-559ECE8FC305}" type="doc">
      <dgm:prSet loTypeId="urn:microsoft.com/office/officeart/2005/8/layout/hierarchy1" loCatId="hierarchy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IN"/>
        </a:p>
      </dgm:t>
    </dgm:pt>
    <dgm:pt modelId="{F5689604-08DC-42A1-828B-B0B69652C1B0}">
      <dgm:prSet phldrT="[Text]" custT="1"/>
      <dgm:spPr/>
      <dgm:t>
        <a:bodyPr/>
        <a:lstStyle/>
        <a:p>
          <a:r>
            <a:rPr lang="en-IN" sz="3200" b="1" dirty="0">
              <a:latin typeface="Calibri" panose="020F0502020204030204" pitchFamily="34" charset="0"/>
              <a:cs typeface="Calibri" panose="020F0502020204030204" pitchFamily="34" charset="0"/>
            </a:rPr>
            <a:t>CHAIRMAN</a:t>
          </a:r>
          <a:r>
            <a:rPr lang="en-IN" sz="3600" b="1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CFF9CEF0-8FEA-4D48-AC4E-5F913A9FB6FB}" type="parTrans" cxnId="{A1A1C409-5623-4DD0-8D27-5D48DF5EAF7B}">
      <dgm:prSet/>
      <dgm:spPr/>
      <dgm:t>
        <a:bodyPr/>
        <a:lstStyle/>
        <a:p>
          <a:endParaRPr lang="en-IN"/>
        </a:p>
      </dgm:t>
    </dgm:pt>
    <dgm:pt modelId="{80EB1419-1B74-4841-AC72-D8C38AAF724E}" type="sibTrans" cxnId="{A1A1C409-5623-4DD0-8D27-5D48DF5EAF7B}">
      <dgm:prSet/>
      <dgm:spPr/>
      <dgm:t>
        <a:bodyPr/>
        <a:lstStyle/>
        <a:p>
          <a:endParaRPr lang="en-IN"/>
        </a:p>
      </dgm:t>
    </dgm:pt>
    <dgm:pt modelId="{8EA865AA-D765-4AF6-A539-7AB8637B1182}">
      <dgm:prSet phldrT="[Text]" custT="1"/>
      <dgm:spPr/>
      <dgm:t>
        <a:bodyPr/>
        <a:lstStyle/>
        <a:p>
          <a:r>
            <a:rPr lang="en-IN" sz="28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EXECUTIVE</a:t>
          </a:r>
          <a:r>
            <a:rPr lang="en-IN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DIRECTOR</a:t>
          </a:r>
        </a:p>
      </dgm:t>
    </dgm:pt>
    <dgm:pt modelId="{0F28B715-96BF-4707-A083-75CD0678DE65}" type="parTrans" cxnId="{EDD860CA-2AD4-4AAD-A9B5-C45CA584D7A6}">
      <dgm:prSet/>
      <dgm:spPr/>
      <dgm:t>
        <a:bodyPr/>
        <a:lstStyle/>
        <a:p>
          <a:endParaRPr lang="en-IN"/>
        </a:p>
      </dgm:t>
    </dgm:pt>
    <dgm:pt modelId="{0948C457-62AF-4CA6-AF1A-5F3213FC5FD6}" type="sibTrans" cxnId="{EDD860CA-2AD4-4AAD-A9B5-C45CA584D7A6}">
      <dgm:prSet/>
      <dgm:spPr/>
      <dgm:t>
        <a:bodyPr/>
        <a:lstStyle/>
        <a:p>
          <a:endParaRPr lang="en-IN"/>
        </a:p>
      </dgm:t>
    </dgm:pt>
    <dgm:pt modelId="{7B1FEA47-54B5-4077-A0ED-B4EE82046D68}">
      <dgm:prSet phldrT="[Text]" custT="1"/>
      <dgm:spPr/>
      <dgm:t>
        <a:bodyPr/>
        <a:lstStyle/>
        <a:p>
          <a:r>
            <a:rPr lang="en-IN" sz="4400" b="1" dirty="0">
              <a:latin typeface="Calibri" panose="020F0502020204030204" pitchFamily="34" charset="0"/>
              <a:cs typeface="Calibri" panose="020F0502020204030204" pitchFamily="34" charset="0"/>
            </a:rPr>
            <a:t>CEO</a:t>
          </a:r>
        </a:p>
      </dgm:t>
    </dgm:pt>
    <dgm:pt modelId="{F3A015E5-4DD1-48BA-A1B0-770135853A8B}" type="parTrans" cxnId="{0FE27417-A61D-46AB-B7AF-E5A305FC0C93}">
      <dgm:prSet/>
      <dgm:spPr/>
      <dgm:t>
        <a:bodyPr/>
        <a:lstStyle/>
        <a:p>
          <a:endParaRPr lang="en-IN"/>
        </a:p>
      </dgm:t>
    </dgm:pt>
    <dgm:pt modelId="{55958887-E35C-465E-8F12-48858AFE91ED}" type="sibTrans" cxnId="{0FE27417-A61D-46AB-B7AF-E5A305FC0C93}">
      <dgm:prSet/>
      <dgm:spPr/>
      <dgm:t>
        <a:bodyPr/>
        <a:lstStyle/>
        <a:p>
          <a:endParaRPr lang="en-IN"/>
        </a:p>
      </dgm:t>
    </dgm:pt>
    <dgm:pt modelId="{01DB2BEF-9E8B-4D23-80D6-F6F2E32353CD}">
      <dgm:prSet phldrT="[Text]" custT="1"/>
      <dgm:spPr/>
      <dgm:t>
        <a:bodyPr/>
        <a:lstStyle/>
        <a:p>
          <a:r>
            <a:rPr lang="en-IN" sz="1800" b="1" dirty="0">
              <a:latin typeface="Calibri" panose="020F0502020204030204" pitchFamily="34" charset="0"/>
              <a:cs typeface="Calibri" panose="020F0502020204030204" pitchFamily="34" charset="0"/>
            </a:rPr>
            <a:t>VP (SALES)</a:t>
          </a:r>
        </a:p>
      </dgm:t>
    </dgm:pt>
    <dgm:pt modelId="{A49E4FB8-0C07-404E-9757-5E20FE3EBDD5}" type="parTrans" cxnId="{3AD3DDA4-952C-499F-A766-A1FB6CF7F402}">
      <dgm:prSet/>
      <dgm:spPr/>
      <dgm:t>
        <a:bodyPr/>
        <a:lstStyle/>
        <a:p>
          <a:endParaRPr lang="en-IN">
            <a:solidFill>
              <a:srgbClr val="FF0000"/>
            </a:solidFill>
          </a:endParaRPr>
        </a:p>
      </dgm:t>
    </dgm:pt>
    <dgm:pt modelId="{BC170C68-8253-48B9-9CB1-8023E006F4DD}" type="sibTrans" cxnId="{3AD3DDA4-952C-499F-A766-A1FB6CF7F402}">
      <dgm:prSet/>
      <dgm:spPr/>
      <dgm:t>
        <a:bodyPr/>
        <a:lstStyle/>
        <a:p>
          <a:endParaRPr lang="en-IN"/>
        </a:p>
      </dgm:t>
    </dgm:pt>
    <dgm:pt modelId="{7C6CECFA-0AFA-4B38-AB24-FED8E03FBF47}">
      <dgm:prSet phldrT="[Text]" custT="1"/>
      <dgm:spPr/>
      <dgm:t>
        <a:bodyPr/>
        <a:lstStyle/>
        <a:p>
          <a:r>
            <a:rPr lang="en-IN" sz="1800" b="1" dirty="0">
              <a:latin typeface="Calibri" panose="020F0502020204030204" pitchFamily="34" charset="0"/>
              <a:cs typeface="Calibri" panose="020F0502020204030204" pitchFamily="34" charset="0"/>
            </a:rPr>
            <a:t>VP (MARKETING)</a:t>
          </a:r>
        </a:p>
      </dgm:t>
    </dgm:pt>
    <dgm:pt modelId="{BB41AFAB-4D9B-4B4F-AB7E-176A93819A86}" type="parTrans" cxnId="{72E2F148-4EE6-40CB-86AE-AB7E05BB2110}">
      <dgm:prSet/>
      <dgm:spPr/>
      <dgm:t>
        <a:bodyPr/>
        <a:lstStyle/>
        <a:p>
          <a:endParaRPr lang="en-IN"/>
        </a:p>
      </dgm:t>
    </dgm:pt>
    <dgm:pt modelId="{DC6D69ED-C12D-4AB2-949B-724F954568F7}" type="sibTrans" cxnId="{72E2F148-4EE6-40CB-86AE-AB7E05BB2110}">
      <dgm:prSet/>
      <dgm:spPr/>
      <dgm:t>
        <a:bodyPr/>
        <a:lstStyle/>
        <a:p>
          <a:endParaRPr lang="en-IN"/>
        </a:p>
      </dgm:t>
    </dgm:pt>
    <dgm:pt modelId="{FD9BC0E3-42B2-4C6F-9DE0-ABCD6186B325}">
      <dgm:prSet phldrT="[Text]" custT="1"/>
      <dgm:spPr/>
      <dgm:t>
        <a:bodyPr/>
        <a:lstStyle/>
        <a:p>
          <a:r>
            <a:rPr lang="en-IN" sz="1800" b="1" dirty="0">
              <a:latin typeface="Calibri" panose="020F0502020204030204" pitchFamily="34" charset="0"/>
              <a:cs typeface="Calibri" panose="020F0502020204030204" pitchFamily="34" charset="0"/>
            </a:rPr>
            <a:t>VP (FINANCE)</a:t>
          </a:r>
        </a:p>
      </dgm:t>
    </dgm:pt>
    <dgm:pt modelId="{F872E64D-A199-442A-AF7A-52B99F21C5CB}" type="parTrans" cxnId="{3B124094-DEF4-4A97-8D96-0FF6B812334A}">
      <dgm:prSet/>
      <dgm:spPr/>
      <dgm:t>
        <a:bodyPr/>
        <a:lstStyle/>
        <a:p>
          <a:endParaRPr lang="en-IN"/>
        </a:p>
      </dgm:t>
    </dgm:pt>
    <dgm:pt modelId="{F9241639-BF0E-4779-B2AC-20F021CCB6A5}" type="sibTrans" cxnId="{3B124094-DEF4-4A97-8D96-0FF6B812334A}">
      <dgm:prSet/>
      <dgm:spPr/>
      <dgm:t>
        <a:bodyPr/>
        <a:lstStyle/>
        <a:p>
          <a:endParaRPr lang="en-IN"/>
        </a:p>
      </dgm:t>
    </dgm:pt>
    <dgm:pt modelId="{2891FF42-0915-4133-910C-64C5D25857D3}">
      <dgm:prSet phldrT="[Text]" custT="1"/>
      <dgm:spPr/>
      <dgm:t>
        <a:bodyPr/>
        <a:lstStyle/>
        <a:p>
          <a:r>
            <a:rPr lang="en-IN" sz="1600" b="1" dirty="0">
              <a:latin typeface="Calibri" panose="020F0502020204030204" pitchFamily="34" charset="0"/>
              <a:cs typeface="Calibri" panose="020F0502020204030204" pitchFamily="34" charset="0"/>
            </a:rPr>
            <a:t>VP (HR OPERATIONS)</a:t>
          </a:r>
        </a:p>
      </dgm:t>
    </dgm:pt>
    <dgm:pt modelId="{88830CB7-F81B-48EF-A11A-A10E982C71EE}" type="parTrans" cxnId="{91C20829-1F0D-4F99-9E40-3C8A3F231A98}">
      <dgm:prSet/>
      <dgm:spPr/>
      <dgm:t>
        <a:bodyPr/>
        <a:lstStyle/>
        <a:p>
          <a:endParaRPr lang="en-IN"/>
        </a:p>
      </dgm:t>
    </dgm:pt>
    <dgm:pt modelId="{328D53C7-CAF4-44B1-8051-7689329834F3}" type="sibTrans" cxnId="{91C20829-1F0D-4F99-9E40-3C8A3F231A98}">
      <dgm:prSet/>
      <dgm:spPr/>
      <dgm:t>
        <a:bodyPr/>
        <a:lstStyle/>
        <a:p>
          <a:endParaRPr lang="en-IN"/>
        </a:p>
      </dgm:t>
    </dgm:pt>
    <dgm:pt modelId="{7B49D6E0-8259-4960-A796-213BAF049A56}">
      <dgm:prSet phldrT="[Text]" custT="1"/>
      <dgm:spPr/>
      <dgm:t>
        <a:bodyPr/>
        <a:lstStyle/>
        <a:p>
          <a:r>
            <a:rPr lang="en-IN" sz="1800" b="1" dirty="0">
              <a:latin typeface="Calibri" panose="020F0502020204030204" pitchFamily="34" charset="0"/>
              <a:cs typeface="Calibri" panose="020F0502020204030204" pitchFamily="34" charset="0"/>
            </a:rPr>
            <a:t>SALES OFFICER</a:t>
          </a:r>
        </a:p>
      </dgm:t>
    </dgm:pt>
    <dgm:pt modelId="{DE9E2772-AA34-4541-B5B7-820E30F5D460}" type="parTrans" cxnId="{D11CC043-34DF-44AD-AAFA-4FE5206D62D8}">
      <dgm:prSet/>
      <dgm:spPr/>
      <dgm:t>
        <a:bodyPr/>
        <a:lstStyle/>
        <a:p>
          <a:endParaRPr lang="en-IN"/>
        </a:p>
      </dgm:t>
    </dgm:pt>
    <dgm:pt modelId="{77AFF876-BC23-4C7B-B0B4-C4BECD2E8B92}" type="sibTrans" cxnId="{D11CC043-34DF-44AD-AAFA-4FE5206D62D8}">
      <dgm:prSet/>
      <dgm:spPr/>
      <dgm:t>
        <a:bodyPr/>
        <a:lstStyle/>
        <a:p>
          <a:endParaRPr lang="en-IN"/>
        </a:p>
      </dgm:t>
    </dgm:pt>
    <dgm:pt modelId="{5807C35D-6396-4E89-86C2-77901078986A}">
      <dgm:prSet phldrT="[Text]" custT="1"/>
      <dgm:spPr/>
      <dgm:t>
        <a:bodyPr/>
        <a:lstStyle/>
        <a:p>
          <a:r>
            <a:rPr lang="en-IN" sz="1600" b="1" dirty="0">
              <a:latin typeface="Calibri" panose="020F0502020204030204" pitchFamily="34" charset="0"/>
              <a:cs typeface="Calibri" panose="020F0502020204030204" pitchFamily="34" charset="0"/>
            </a:rPr>
            <a:t>TERTIARY SALES INCHARGE</a:t>
          </a:r>
        </a:p>
      </dgm:t>
    </dgm:pt>
    <dgm:pt modelId="{8005C58B-BD70-4A62-9CE1-C974DC4CCC20}" type="parTrans" cxnId="{4D5F60D8-A540-4FA2-895A-8A8B297AB876}">
      <dgm:prSet/>
      <dgm:spPr/>
      <dgm:t>
        <a:bodyPr/>
        <a:lstStyle/>
        <a:p>
          <a:endParaRPr lang="en-IN"/>
        </a:p>
      </dgm:t>
    </dgm:pt>
    <dgm:pt modelId="{36B055F4-A03E-4CBD-BB2A-CE38A515082E}" type="sibTrans" cxnId="{4D5F60D8-A540-4FA2-895A-8A8B297AB876}">
      <dgm:prSet/>
      <dgm:spPr/>
      <dgm:t>
        <a:bodyPr/>
        <a:lstStyle/>
        <a:p>
          <a:endParaRPr lang="en-IN"/>
        </a:p>
      </dgm:t>
    </dgm:pt>
    <dgm:pt modelId="{B2DE392E-0982-4372-8BB1-0426D83B9F54}">
      <dgm:prSet phldrT="[Text]" custT="1"/>
      <dgm:spPr/>
      <dgm:t>
        <a:bodyPr/>
        <a:lstStyle/>
        <a:p>
          <a:r>
            <a:rPr lang="en-IN" sz="1600" b="1" dirty="0">
              <a:latin typeface="Calibri" panose="020F0502020204030204" pitchFamily="34" charset="0"/>
              <a:cs typeface="Calibri" panose="020F0502020204030204" pitchFamily="34" charset="0"/>
            </a:rPr>
            <a:t>GENERAL MANAGER</a:t>
          </a:r>
        </a:p>
      </dgm:t>
    </dgm:pt>
    <dgm:pt modelId="{6B521232-3221-43FA-9129-8C7ED719FC6D}" type="parTrans" cxnId="{232761A4-3B94-492A-B2DC-E16188F8D493}">
      <dgm:prSet/>
      <dgm:spPr/>
      <dgm:t>
        <a:bodyPr/>
        <a:lstStyle/>
        <a:p>
          <a:endParaRPr lang="en-IN"/>
        </a:p>
      </dgm:t>
    </dgm:pt>
    <dgm:pt modelId="{F2B18FED-C20C-44C3-9D62-07AC9E6D807B}" type="sibTrans" cxnId="{232761A4-3B94-492A-B2DC-E16188F8D493}">
      <dgm:prSet/>
      <dgm:spPr/>
      <dgm:t>
        <a:bodyPr/>
        <a:lstStyle/>
        <a:p>
          <a:endParaRPr lang="en-IN"/>
        </a:p>
      </dgm:t>
    </dgm:pt>
    <dgm:pt modelId="{E3F2030B-B82F-4FD2-BEB2-482875B99D36}">
      <dgm:prSet phldrT="[Text]" custT="1"/>
      <dgm:spPr/>
      <dgm:t>
        <a:bodyPr/>
        <a:lstStyle/>
        <a:p>
          <a:r>
            <a:rPr lang="en-IN" sz="1800" b="1" dirty="0">
              <a:latin typeface="Calibri" panose="020F0502020204030204" pitchFamily="34" charset="0"/>
              <a:cs typeface="Calibri" panose="020F0502020204030204" pitchFamily="34" charset="0"/>
            </a:rPr>
            <a:t>BRAND MANAGER</a:t>
          </a:r>
        </a:p>
      </dgm:t>
    </dgm:pt>
    <dgm:pt modelId="{CAF6FDDF-7AD4-4ADA-B048-5DF1B94719F8}" type="parTrans" cxnId="{A92FA02E-CA7E-4396-97DF-F74E1B3BE3E4}">
      <dgm:prSet/>
      <dgm:spPr/>
      <dgm:t>
        <a:bodyPr/>
        <a:lstStyle/>
        <a:p>
          <a:endParaRPr lang="en-IN"/>
        </a:p>
      </dgm:t>
    </dgm:pt>
    <dgm:pt modelId="{40CD2C88-BDFD-4E59-9B9B-1332CC36775E}" type="sibTrans" cxnId="{A92FA02E-CA7E-4396-97DF-F74E1B3BE3E4}">
      <dgm:prSet/>
      <dgm:spPr/>
      <dgm:t>
        <a:bodyPr/>
        <a:lstStyle/>
        <a:p>
          <a:endParaRPr lang="en-IN"/>
        </a:p>
      </dgm:t>
    </dgm:pt>
    <dgm:pt modelId="{CE8D95C8-9309-4FF6-ADB8-FCA6C67B65F2}">
      <dgm:prSet phldrT="[Text]" custT="1"/>
      <dgm:spPr/>
      <dgm:t>
        <a:bodyPr/>
        <a:lstStyle/>
        <a:p>
          <a:r>
            <a:rPr lang="en-IN" sz="1600" b="1" dirty="0">
              <a:latin typeface="Calibri" panose="020F0502020204030204" pitchFamily="34" charset="0"/>
              <a:cs typeface="Calibri" panose="020F0502020204030204" pitchFamily="34" charset="0"/>
            </a:rPr>
            <a:t>FINANCE CONTROLLER</a:t>
          </a:r>
        </a:p>
      </dgm:t>
    </dgm:pt>
    <dgm:pt modelId="{88134F08-B033-4A17-B7A9-2CB701FF548B}" type="parTrans" cxnId="{4F615913-FA6F-4EB3-990B-F04F5CBDE3D9}">
      <dgm:prSet/>
      <dgm:spPr/>
      <dgm:t>
        <a:bodyPr/>
        <a:lstStyle/>
        <a:p>
          <a:endParaRPr lang="en-IN"/>
        </a:p>
      </dgm:t>
    </dgm:pt>
    <dgm:pt modelId="{5BEBA5C1-746C-400C-80CC-094B880A4D02}" type="sibTrans" cxnId="{4F615913-FA6F-4EB3-990B-F04F5CBDE3D9}">
      <dgm:prSet/>
      <dgm:spPr/>
      <dgm:t>
        <a:bodyPr/>
        <a:lstStyle/>
        <a:p>
          <a:endParaRPr lang="en-IN"/>
        </a:p>
      </dgm:t>
    </dgm:pt>
    <dgm:pt modelId="{07262349-B7D7-4924-A6EC-13DEFF8AAE27}">
      <dgm:prSet phldrT="[Text]" custT="1"/>
      <dgm:spPr/>
      <dgm:t>
        <a:bodyPr/>
        <a:lstStyle/>
        <a:p>
          <a:r>
            <a:rPr lang="en-IN" sz="1600" b="1" dirty="0">
              <a:latin typeface="Calibri" panose="020F0502020204030204" pitchFamily="34" charset="0"/>
              <a:cs typeface="Calibri" panose="020F0502020204030204" pitchFamily="34" charset="0"/>
            </a:rPr>
            <a:t> GENERAL MANAGER HR</a:t>
          </a:r>
        </a:p>
      </dgm:t>
    </dgm:pt>
    <dgm:pt modelId="{CDE9539B-48B3-46EF-96E3-65DF0E8A43D1}" type="parTrans" cxnId="{0A3331E3-4B11-4DAF-8060-DA925C4085B5}">
      <dgm:prSet/>
      <dgm:spPr/>
      <dgm:t>
        <a:bodyPr/>
        <a:lstStyle/>
        <a:p>
          <a:endParaRPr lang="en-IN"/>
        </a:p>
      </dgm:t>
    </dgm:pt>
    <dgm:pt modelId="{D077576F-A1A9-48C9-96D7-B6A56E7A72DF}" type="sibTrans" cxnId="{0A3331E3-4B11-4DAF-8060-DA925C4085B5}">
      <dgm:prSet/>
      <dgm:spPr/>
      <dgm:t>
        <a:bodyPr/>
        <a:lstStyle/>
        <a:p>
          <a:endParaRPr lang="en-IN"/>
        </a:p>
      </dgm:t>
    </dgm:pt>
    <dgm:pt modelId="{CD1ACA9C-2F18-49DB-B826-086FE05A47B2}">
      <dgm:prSet phldrT="[Text]" custT="1"/>
      <dgm:spPr/>
      <dgm:t>
        <a:bodyPr/>
        <a:lstStyle/>
        <a:p>
          <a:r>
            <a:rPr lang="en-IN" sz="2000" b="1" dirty="0">
              <a:latin typeface="Calibri" panose="020F0502020204030204" pitchFamily="34" charset="0"/>
              <a:cs typeface="Calibri" panose="020F0502020204030204" pitchFamily="34" charset="0"/>
            </a:rPr>
            <a:t>(E,W,N,S )HEAD</a:t>
          </a:r>
        </a:p>
      </dgm:t>
    </dgm:pt>
    <dgm:pt modelId="{D34FBB88-CD5A-4F2C-9AD7-7D6563AC1896}" type="parTrans" cxnId="{D79ED1C6-B1A6-4211-9AF6-485587E0E22E}">
      <dgm:prSet/>
      <dgm:spPr/>
      <dgm:t>
        <a:bodyPr/>
        <a:lstStyle/>
        <a:p>
          <a:endParaRPr lang="en-IN"/>
        </a:p>
      </dgm:t>
    </dgm:pt>
    <dgm:pt modelId="{EEC395BA-20EF-46D8-9864-0D004C653730}" type="sibTrans" cxnId="{D79ED1C6-B1A6-4211-9AF6-485587E0E22E}">
      <dgm:prSet/>
      <dgm:spPr/>
      <dgm:t>
        <a:bodyPr/>
        <a:lstStyle/>
        <a:p>
          <a:endParaRPr lang="en-IN"/>
        </a:p>
      </dgm:t>
    </dgm:pt>
    <dgm:pt modelId="{C0B37DFF-F8E6-412C-9C9B-0D0EA1ED1D21}">
      <dgm:prSet phldrT="[Text]" custT="1"/>
      <dgm:spPr/>
      <dgm:t>
        <a:bodyPr/>
        <a:lstStyle/>
        <a:p>
          <a:r>
            <a:rPr lang="en-IN" sz="12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NATIONAL SALES MANAGER (E,W,N,S) HEAD</a:t>
          </a:r>
        </a:p>
      </dgm:t>
    </dgm:pt>
    <dgm:pt modelId="{A2CC7A81-FF9A-4115-95F6-2AD03223E531}" type="sibTrans" cxnId="{44441C48-1E81-4999-BB67-EA2E40EC6C5B}">
      <dgm:prSet/>
      <dgm:spPr/>
      <dgm:t>
        <a:bodyPr/>
        <a:lstStyle/>
        <a:p>
          <a:endParaRPr lang="en-IN"/>
        </a:p>
      </dgm:t>
    </dgm:pt>
    <dgm:pt modelId="{607FB58F-5628-45E9-9EAE-192A0FBCF2B2}" type="parTrans" cxnId="{44441C48-1E81-4999-BB67-EA2E40EC6C5B}">
      <dgm:prSet/>
      <dgm:spPr/>
      <dgm:t>
        <a:bodyPr/>
        <a:lstStyle/>
        <a:p>
          <a:endParaRPr lang="en-IN"/>
        </a:p>
      </dgm:t>
    </dgm:pt>
    <dgm:pt modelId="{4C1F63C6-69BE-4DC9-A9D9-1F0391BBA114}" type="pres">
      <dgm:prSet presAssocID="{306298BD-E8B8-4DE3-89C7-559ECE8FC30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A6072A5-9C60-450D-92D6-871DF320B259}" type="pres">
      <dgm:prSet presAssocID="{F5689604-08DC-42A1-828B-B0B69652C1B0}" presName="hierRoot1" presStyleCnt="0"/>
      <dgm:spPr/>
    </dgm:pt>
    <dgm:pt modelId="{58F8C28B-A21E-4E9C-B316-8064CD4979A5}" type="pres">
      <dgm:prSet presAssocID="{F5689604-08DC-42A1-828B-B0B69652C1B0}" presName="composite" presStyleCnt="0"/>
      <dgm:spPr/>
    </dgm:pt>
    <dgm:pt modelId="{3FD9779C-72DA-4B6D-927D-FE4ABCD3AE89}" type="pres">
      <dgm:prSet presAssocID="{F5689604-08DC-42A1-828B-B0B69652C1B0}" presName="background" presStyleLbl="node0" presStyleIdx="0" presStyleCnt="1"/>
      <dgm:spPr/>
    </dgm:pt>
    <dgm:pt modelId="{7F5468F5-30B6-4723-B9E6-EFE5A5C17C88}" type="pres">
      <dgm:prSet presAssocID="{F5689604-08DC-42A1-828B-B0B69652C1B0}" presName="text" presStyleLbl="fgAcc0" presStyleIdx="0" presStyleCnt="1" custScaleX="247463" custLinFactNeighborX="-16121" custLinFactNeighborY="-5163">
        <dgm:presLayoutVars>
          <dgm:chPref val="3"/>
        </dgm:presLayoutVars>
      </dgm:prSet>
      <dgm:spPr/>
    </dgm:pt>
    <dgm:pt modelId="{A7FA5C98-198D-46DF-89DB-EA2068A6ACBA}" type="pres">
      <dgm:prSet presAssocID="{F5689604-08DC-42A1-828B-B0B69652C1B0}" presName="hierChild2" presStyleCnt="0"/>
      <dgm:spPr/>
    </dgm:pt>
    <dgm:pt modelId="{FD992DEA-EC75-4784-9177-76D75F458CE8}" type="pres">
      <dgm:prSet presAssocID="{0F28B715-96BF-4707-A083-75CD0678DE65}" presName="Name10" presStyleLbl="parChTrans1D2" presStyleIdx="0" presStyleCnt="1"/>
      <dgm:spPr/>
    </dgm:pt>
    <dgm:pt modelId="{A5457B00-0234-4190-AB82-2D0730BC3A21}" type="pres">
      <dgm:prSet presAssocID="{8EA865AA-D765-4AF6-A539-7AB8637B1182}" presName="hierRoot2" presStyleCnt="0"/>
      <dgm:spPr/>
    </dgm:pt>
    <dgm:pt modelId="{2DD83261-48E5-493D-979A-7CEB52B3ED92}" type="pres">
      <dgm:prSet presAssocID="{8EA865AA-D765-4AF6-A539-7AB8637B1182}" presName="composite2" presStyleCnt="0"/>
      <dgm:spPr/>
    </dgm:pt>
    <dgm:pt modelId="{A26E4096-9880-4A25-882D-13CD941EB713}" type="pres">
      <dgm:prSet presAssocID="{8EA865AA-D765-4AF6-A539-7AB8637B1182}" presName="background2" presStyleLbl="node2" presStyleIdx="0" presStyleCnt="1"/>
      <dgm:spPr/>
    </dgm:pt>
    <dgm:pt modelId="{981A6118-781F-46EF-8179-DF07C56C8FA1}" type="pres">
      <dgm:prSet presAssocID="{8EA865AA-D765-4AF6-A539-7AB8637B1182}" presName="text2" presStyleLbl="fgAcc2" presStyleIdx="0" presStyleCnt="1" custScaleX="209909">
        <dgm:presLayoutVars>
          <dgm:chPref val="3"/>
        </dgm:presLayoutVars>
      </dgm:prSet>
      <dgm:spPr/>
    </dgm:pt>
    <dgm:pt modelId="{448833B4-2386-40D8-BCDB-63DE5AD4D59E}" type="pres">
      <dgm:prSet presAssocID="{8EA865AA-D765-4AF6-A539-7AB8637B1182}" presName="hierChild3" presStyleCnt="0"/>
      <dgm:spPr/>
    </dgm:pt>
    <dgm:pt modelId="{78C3CE3B-9402-4A61-9B93-889572C682ED}" type="pres">
      <dgm:prSet presAssocID="{F3A015E5-4DD1-48BA-A1B0-770135853A8B}" presName="Name17" presStyleLbl="parChTrans1D3" presStyleIdx="0" presStyleCnt="1"/>
      <dgm:spPr/>
    </dgm:pt>
    <dgm:pt modelId="{76AB903E-029A-4267-96F8-0ECD6D7EFF60}" type="pres">
      <dgm:prSet presAssocID="{7B1FEA47-54B5-4077-A0ED-B4EE82046D68}" presName="hierRoot3" presStyleCnt="0"/>
      <dgm:spPr/>
    </dgm:pt>
    <dgm:pt modelId="{26F1BC00-78C9-46F0-B36A-FDAF456AF958}" type="pres">
      <dgm:prSet presAssocID="{7B1FEA47-54B5-4077-A0ED-B4EE82046D68}" presName="composite3" presStyleCnt="0"/>
      <dgm:spPr/>
    </dgm:pt>
    <dgm:pt modelId="{C20D874D-5590-4603-8427-195CF34E8531}" type="pres">
      <dgm:prSet presAssocID="{7B1FEA47-54B5-4077-A0ED-B4EE82046D68}" presName="background3" presStyleLbl="node3" presStyleIdx="0" presStyleCnt="1"/>
      <dgm:spPr/>
    </dgm:pt>
    <dgm:pt modelId="{7BE3979E-5AF3-4218-B433-7396D1D44CEA}" type="pres">
      <dgm:prSet presAssocID="{7B1FEA47-54B5-4077-A0ED-B4EE82046D68}" presName="text3" presStyleLbl="fgAcc3" presStyleIdx="0" presStyleCnt="1" custScaleX="175990">
        <dgm:presLayoutVars>
          <dgm:chPref val="3"/>
        </dgm:presLayoutVars>
      </dgm:prSet>
      <dgm:spPr/>
    </dgm:pt>
    <dgm:pt modelId="{B4EF56E2-CD7A-455D-A5F3-4166BD6F7B67}" type="pres">
      <dgm:prSet presAssocID="{7B1FEA47-54B5-4077-A0ED-B4EE82046D68}" presName="hierChild4" presStyleCnt="0"/>
      <dgm:spPr/>
    </dgm:pt>
    <dgm:pt modelId="{6ACCF214-92D4-4DB9-9599-AAEEE3D694A7}" type="pres">
      <dgm:prSet presAssocID="{A49E4FB8-0C07-404E-9757-5E20FE3EBDD5}" presName="Name23" presStyleLbl="parChTrans1D4" presStyleIdx="0" presStyleCnt="12"/>
      <dgm:spPr/>
    </dgm:pt>
    <dgm:pt modelId="{80F2D421-FC60-43BE-8F10-6F6E1F239B47}" type="pres">
      <dgm:prSet presAssocID="{01DB2BEF-9E8B-4D23-80D6-F6F2E32353CD}" presName="hierRoot4" presStyleCnt="0"/>
      <dgm:spPr/>
    </dgm:pt>
    <dgm:pt modelId="{1A6E9EF9-712E-4407-88CE-A305A1C5903D}" type="pres">
      <dgm:prSet presAssocID="{01DB2BEF-9E8B-4D23-80D6-F6F2E32353CD}" presName="composite4" presStyleCnt="0"/>
      <dgm:spPr/>
    </dgm:pt>
    <dgm:pt modelId="{0682F9DF-CD50-4FA9-AD21-22641EA85CD8}" type="pres">
      <dgm:prSet presAssocID="{01DB2BEF-9E8B-4D23-80D6-F6F2E32353CD}" presName="background4" presStyleLbl="node4" presStyleIdx="0" presStyleCnt="12"/>
      <dgm:spPr/>
    </dgm:pt>
    <dgm:pt modelId="{686A818A-A097-46B2-8119-6580DF0505F6}" type="pres">
      <dgm:prSet presAssocID="{01DB2BEF-9E8B-4D23-80D6-F6F2E32353CD}" presName="text4" presStyleLbl="fgAcc4" presStyleIdx="0" presStyleCnt="12">
        <dgm:presLayoutVars>
          <dgm:chPref val="3"/>
        </dgm:presLayoutVars>
      </dgm:prSet>
      <dgm:spPr/>
    </dgm:pt>
    <dgm:pt modelId="{BD6E9E89-B5D0-4A54-8C83-494163278B5A}" type="pres">
      <dgm:prSet presAssocID="{01DB2BEF-9E8B-4D23-80D6-F6F2E32353CD}" presName="hierChild5" presStyleCnt="0"/>
      <dgm:spPr/>
    </dgm:pt>
    <dgm:pt modelId="{8543259F-93AC-405C-A35A-844737FBF8CB}" type="pres">
      <dgm:prSet presAssocID="{607FB58F-5628-45E9-9EAE-192A0FBCF2B2}" presName="Name23" presStyleLbl="parChTrans1D4" presStyleIdx="1" presStyleCnt="12"/>
      <dgm:spPr/>
    </dgm:pt>
    <dgm:pt modelId="{86A01B56-CDA1-4D74-83CF-0A4CD6BCB3E6}" type="pres">
      <dgm:prSet presAssocID="{C0B37DFF-F8E6-412C-9C9B-0D0EA1ED1D21}" presName="hierRoot4" presStyleCnt="0"/>
      <dgm:spPr/>
    </dgm:pt>
    <dgm:pt modelId="{C0A19156-1F14-408D-B3E1-8BCC7087BABE}" type="pres">
      <dgm:prSet presAssocID="{C0B37DFF-F8E6-412C-9C9B-0D0EA1ED1D21}" presName="composite4" presStyleCnt="0"/>
      <dgm:spPr/>
    </dgm:pt>
    <dgm:pt modelId="{E5520467-7FA5-45DE-B1A4-22B00ACC938D}" type="pres">
      <dgm:prSet presAssocID="{C0B37DFF-F8E6-412C-9C9B-0D0EA1ED1D21}" presName="background4" presStyleLbl="node4" presStyleIdx="1" presStyleCnt="12"/>
      <dgm:spPr/>
    </dgm:pt>
    <dgm:pt modelId="{C99EDE3D-9334-4170-A063-D502D2B720C9}" type="pres">
      <dgm:prSet presAssocID="{C0B37DFF-F8E6-412C-9C9B-0D0EA1ED1D21}" presName="text4" presStyleLbl="fgAcc4" presStyleIdx="1" presStyleCnt="12">
        <dgm:presLayoutVars>
          <dgm:chPref val="3"/>
        </dgm:presLayoutVars>
      </dgm:prSet>
      <dgm:spPr/>
    </dgm:pt>
    <dgm:pt modelId="{10E523FC-F0DE-42EA-A80C-7D030B48F833}" type="pres">
      <dgm:prSet presAssocID="{C0B37DFF-F8E6-412C-9C9B-0D0EA1ED1D21}" presName="hierChild5" presStyleCnt="0"/>
      <dgm:spPr/>
    </dgm:pt>
    <dgm:pt modelId="{F76DF3B3-CD11-4D3D-AC11-95E0C659A398}" type="pres">
      <dgm:prSet presAssocID="{DE9E2772-AA34-4541-B5B7-820E30F5D460}" presName="Name23" presStyleLbl="parChTrans1D4" presStyleIdx="2" presStyleCnt="12"/>
      <dgm:spPr/>
    </dgm:pt>
    <dgm:pt modelId="{E51CC8F5-DB2E-4790-8A5B-AA221EA9015E}" type="pres">
      <dgm:prSet presAssocID="{7B49D6E0-8259-4960-A796-213BAF049A56}" presName="hierRoot4" presStyleCnt="0"/>
      <dgm:spPr/>
    </dgm:pt>
    <dgm:pt modelId="{30B33A05-62FB-4D1B-A171-4673D1D81DF7}" type="pres">
      <dgm:prSet presAssocID="{7B49D6E0-8259-4960-A796-213BAF049A56}" presName="composite4" presStyleCnt="0"/>
      <dgm:spPr/>
    </dgm:pt>
    <dgm:pt modelId="{1694E8B1-34AB-49F5-9F36-C9FB74FACD45}" type="pres">
      <dgm:prSet presAssocID="{7B49D6E0-8259-4960-A796-213BAF049A56}" presName="background4" presStyleLbl="node4" presStyleIdx="2" presStyleCnt="12"/>
      <dgm:spPr/>
    </dgm:pt>
    <dgm:pt modelId="{F5719E73-E1C2-49A2-9CD2-FB298EA75177}" type="pres">
      <dgm:prSet presAssocID="{7B49D6E0-8259-4960-A796-213BAF049A56}" presName="text4" presStyleLbl="fgAcc4" presStyleIdx="2" presStyleCnt="12">
        <dgm:presLayoutVars>
          <dgm:chPref val="3"/>
        </dgm:presLayoutVars>
      </dgm:prSet>
      <dgm:spPr/>
    </dgm:pt>
    <dgm:pt modelId="{328920BC-0304-4696-A61F-47C55F83C059}" type="pres">
      <dgm:prSet presAssocID="{7B49D6E0-8259-4960-A796-213BAF049A56}" presName="hierChild5" presStyleCnt="0"/>
      <dgm:spPr/>
    </dgm:pt>
    <dgm:pt modelId="{52203399-EBF5-4A0A-B5CF-01664E1DC338}" type="pres">
      <dgm:prSet presAssocID="{8005C58B-BD70-4A62-9CE1-C974DC4CCC20}" presName="Name23" presStyleLbl="parChTrans1D4" presStyleIdx="3" presStyleCnt="12"/>
      <dgm:spPr/>
    </dgm:pt>
    <dgm:pt modelId="{3C9BC674-DAA1-4765-8854-19830513209F}" type="pres">
      <dgm:prSet presAssocID="{5807C35D-6396-4E89-86C2-77901078986A}" presName="hierRoot4" presStyleCnt="0"/>
      <dgm:spPr/>
    </dgm:pt>
    <dgm:pt modelId="{3D2F69D8-863A-46F1-A14C-88AC6D9D1115}" type="pres">
      <dgm:prSet presAssocID="{5807C35D-6396-4E89-86C2-77901078986A}" presName="composite4" presStyleCnt="0"/>
      <dgm:spPr/>
    </dgm:pt>
    <dgm:pt modelId="{43C439DE-F577-408C-86CC-2F5F20D206EC}" type="pres">
      <dgm:prSet presAssocID="{5807C35D-6396-4E89-86C2-77901078986A}" presName="background4" presStyleLbl="node4" presStyleIdx="3" presStyleCnt="12"/>
      <dgm:spPr/>
    </dgm:pt>
    <dgm:pt modelId="{8FA90806-5562-4EE6-8FBF-C05254E4E87C}" type="pres">
      <dgm:prSet presAssocID="{5807C35D-6396-4E89-86C2-77901078986A}" presName="text4" presStyleLbl="fgAcc4" presStyleIdx="3" presStyleCnt="12">
        <dgm:presLayoutVars>
          <dgm:chPref val="3"/>
        </dgm:presLayoutVars>
      </dgm:prSet>
      <dgm:spPr/>
    </dgm:pt>
    <dgm:pt modelId="{4C7BC17E-931C-4E64-82CB-FB8E4E767022}" type="pres">
      <dgm:prSet presAssocID="{5807C35D-6396-4E89-86C2-77901078986A}" presName="hierChild5" presStyleCnt="0"/>
      <dgm:spPr/>
    </dgm:pt>
    <dgm:pt modelId="{3BBCFEBE-CA54-4C04-A5EE-A3DF5EEB16FE}" type="pres">
      <dgm:prSet presAssocID="{BB41AFAB-4D9B-4B4F-AB7E-176A93819A86}" presName="Name23" presStyleLbl="parChTrans1D4" presStyleIdx="4" presStyleCnt="12"/>
      <dgm:spPr/>
    </dgm:pt>
    <dgm:pt modelId="{BACAA844-4DAA-4B72-8A97-620839EE502A}" type="pres">
      <dgm:prSet presAssocID="{7C6CECFA-0AFA-4B38-AB24-FED8E03FBF47}" presName="hierRoot4" presStyleCnt="0"/>
      <dgm:spPr/>
    </dgm:pt>
    <dgm:pt modelId="{A07EA956-8DCF-48E9-AF38-58281FF74947}" type="pres">
      <dgm:prSet presAssocID="{7C6CECFA-0AFA-4B38-AB24-FED8E03FBF47}" presName="composite4" presStyleCnt="0"/>
      <dgm:spPr/>
    </dgm:pt>
    <dgm:pt modelId="{B6A79693-B61E-4885-B1F9-E8ACA4A75C16}" type="pres">
      <dgm:prSet presAssocID="{7C6CECFA-0AFA-4B38-AB24-FED8E03FBF47}" presName="background4" presStyleLbl="node4" presStyleIdx="4" presStyleCnt="12"/>
      <dgm:spPr/>
    </dgm:pt>
    <dgm:pt modelId="{512740BF-D7F9-4DAD-A252-8424C39AC91E}" type="pres">
      <dgm:prSet presAssocID="{7C6CECFA-0AFA-4B38-AB24-FED8E03FBF47}" presName="text4" presStyleLbl="fgAcc4" presStyleIdx="4" presStyleCnt="12">
        <dgm:presLayoutVars>
          <dgm:chPref val="3"/>
        </dgm:presLayoutVars>
      </dgm:prSet>
      <dgm:spPr/>
    </dgm:pt>
    <dgm:pt modelId="{16269610-0D9B-42C7-A8D8-1DC806F83256}" type="pres">
      <dgm:prSet presAssocID="{7C6CECFA-0AFA-4B38-AB24-FED8E03FBF47}" presName="hierChild5" presStyleCnt="0"/>
      <dgm:spPr/>
    </dgm:pt>
    <dgm:pt modelId="{886DED38-FF7E-43BE-9149-3C4287F73AD6}" type="pres">
      <dgm:prSet presAssocID="{6B521232-3221-43FA-9129-8C7ED719FC6D}" presName="Name23" presStyleLbl="parChTrans1D4" presStyleIdx="5" presStyleCnt="12"/>
      <dgm:spPr/>
    </dgm:pt>
    <dgm:pt modelId="{44255AB6-E42C-4D65-8202-69594A2950B7}" type="pres">
      <dgm:prSet presAssocID="{B2DE392E-0982-4372-8BB1-0426D83B9F54}" presName="hierRoot4" presStyleCnt="0"/>
      <dgm:spPr/>
    </dgm:pt>
    <dgm:pt modelId="{CAE00D0C-DDEB-471B-A8CA-A3BFE7B3F034}" type="pres">
      <dgm:prSet presAssocID="{B2DE392E-0982-4372-8BB1-0426D83B9F54}" presName="composite4" presStyleCnt="0"/>
      <dgm:spPr/>
    </dgm:pt>
    <dgm:pt modelId="{39B44D92-AB4B-40A2-8C90-17366330F22B}" type="pres">
      <dgm:prSet presAssocID="{B2DE392E-0982-4372-8BB1-0426D83B9F54}" presName="background4" presStyleLbl="node4" presStyleIdx="5" presStyleCnt="12"/>
      <dgm:spPr/>
    </dgm:pt>
    <dgm:pt modelId="{10AA1CA1-C643-4317-B828-17B432E7DE9C}" type="pres">
      <dgm:prSet presAssocID="{B2DE392E-0982-4372-8BB1-0426D83B9F54}" presName="text4" presStyleLbl="fgAcc4" presStyleIdx="5" presStyleCnt="12">
        <dgm:presLayoutVars>
          <dgm:chPref val="3"/>
        </dgm:presLayoutVars>
      </dgm:prSet>
      <dgm:spPr/>
    </dgm:pt>
    <dgm:pt modelId="{3D2258FE-744A-4595-A67F-9F7F555B93EC}" type="pres">
      <dgm:prSet presAssocID="{B2DE392E-0982-4372-8BB1-0426D83B9F54}" presName="hierChild5" presStyleCnt="0"/>
      <dgm:spPr/>
    </dgm:pt>
    <dgm:pt modelId="{65D450B2-0943-4BA8-B986-89BE95533EA0}" type="pres">
      <dgm:prSet presAssocID="{CAF6FDDF-7AD4-4ADA-B048-5DF1B94719F8}" presName="Name23" presStyleLbl="parChTrans1D4" presStyleIdx="6" presStyleCnt="12"/>
      <dgm:spPr/>
    </dgm:pt>
    <dgm:pt modelId="{403923CD-3F8E-46DC-9557-052D2AEB7A54}" type="pres">
      <dgm:prSet presAssocID="{E3F2030B-B82F-4FD2-BEB2-482875B99D36}" presName="hierRoot4" presStyleCnt="0"/>
      <dgm:spPr/>
    </dgm:pt>
    <dgm:pt modelId="{7C3274BF-84EA-4ACF-833B-5D7403628764}" type="pres">
      <dgm:prSet presAssocID="{E3F2030B-B82F-4FD2-BEB2-482875B99D36}" presName="composite4" presStyleCnt="0"/>
      <dgm:spPr/>
    </dgm:pt>
    <dgm:pt modelId="{3E4C6949-31FA-4CFE-AB53-5FD0B10BFF37}" type="pres">
      <dgm:prSet presAssocID="{E3F2030B-B82F-4FD2-BEB2-482875B99D36}" presName="background4" presStyleLbl="node4" presStyleIdx="6" presStyleCnt="12"/>
      <dgm:spPr/>
    </dgm:pt>
    <dgm:pt modelId="{3FB218A3-26C8-4BF6-B7CA-740464C8A9F6}" type="pres">
      <dgm:prSet presAssocID="{E3F2030B-B82F-4FD2-BEB2-482875B99D36}" presName="text4" presStyleLbl="fgAcc4" presStyleIdx="6" presStyleCnt="12">
        <dgm:presLayoutVars>
          <dgm:chPref val="3"/>
        </dgm:presLayoutVars>
      </dgm:prSet>
      <dgm:spPr/>
    </dgm:pt>
    <dgm:pt modelId="{0650960A-D3D4-4D28-B80E-A73F4846C435}" type="pres">
      <dgm:prSet presAssocID="{E3F2030B-B82F-4FD2-BEB2-482875B99D36}" presName="hierChild5" presStyleCnt="0"/>
      <dgm:spPr/>
    </dgm:pt>
    <dgm:pt modelId="{B8A7E452-0920-4F5B-A9A0-36A8448B753B}" type="pres">
      <dgm:prSet presAssocID="{F872E64D-A199-442A-AF7A-52B99F21C5CB}" presName="Name23" presStyleLbl="parChTrans1D4" presStyleIdx="7" presStyleCnt="12"/>
      <dgm:spPr/>
    </dgm:pt>
    <dgm:pt modelId="{256233A7-6564-41F1-A1EB-0E8C64CC4218}" type="pres">
      <dgm:prSet presAssocID="{FD9BC0E3-42B2-4C6F-9DE0-ABCD6186B325}" presName="hierRoot4" presStyleCnt="0"/>
      <dgm:spPr/>
    </dgm:pt>
    <dgm:pt modelId="{10DD8F6F-A9E2-4039-AC31-757E46B4E6F3}" type="pres">
      <dgm:prSet presAssocID="{FD9BC0E3-42B2-4C6F-9DE0-ABCD6186B325}" presName="composite4" presStyleCnt="0"/>
      <dgm:spPr/>
    </dgm:pt>
    <dgm:pt modelId="{FA065950-BCED-4D61-BEEF-D3712EE66D77}" type="pres">
      <dgm:prSet presAssocID="{FD9BC0E3-42B2-4C6F-9DE0-ABCD6186B325}" presName="background4" presStyleLbl="node4" presStyleIdx="7" presStyleCnt="12"/>
      <dgm:spPr/>
    </dgm:pt>
    <dgm:pt modelId="{57F995AC-8C22-4558-86EB-879BDB8C5792}" type="pres">
      <dgm:prSet presAssocID="{FD9BC0E3-42B2-4C6F-9DE0-ABCD6186B325}" presName="text4" presStyleLbl="fgAcc4" presStyleIdx="7" presStyleCnt="12">
        <dgm:presLayoutVars>
          <dgm:chPref val="3"/>
        </dgm:presLayoutVars>
      </dgm:prSet>
      <dgm:spPr/>
    </dgm:pt>
    <dgm:pt modelId="{83D6A0C1-B387-4581-ABD8-6BAB428AE699}" type="pres">
      <dgm:prSet presAssocID="{FD9BC0E3-42B2-4C6F-9DE0-ABCD6186B325}" presName="hierChild5" presStyleCnt="0"/>
      <dgm:spPr/>
    </dgm:pt>
    <dgm:pt modelId="{72A7E034-4A19-435E-BC34-C8DEC6AF0D46}" type="pres">
      <dgm:prSet presAssocID="{88134F08-B033-4A17-B7A9-2CB701FF548B}" presName="Name23" presStyleLbl="parChTrans1D4" presStyleIdx="8" presStyleCnt="12"/>
      <dgm:spPr/>
    </dgm:pt>
    <dgm:pt modelId="{F8FACA29-C93D-46CE-9389-4F1B5ACF289A}" type="pres">
      <dgm:prSet presAssocID="{CE8D95C8-9309-4FF6-ADB8-FCA6C67B65F2}" presName="hierRoot4" presStyleCnt="0"/>
      <dgm:spPr/>
    </dgm:pt>
    <dgm:pt modelId="{A540CF0F-EF80-4233-99CD-A8916CAA6DB0}" type="pres">
      <dgm:prSet presAssocID="{CE8D95C8-9309-4FF6-ADB8-FCA6C67B65F2}" presName="composite4" presStyleCnt="0"/>
      <dgm:spPr/>
    </dgm:pt>
    <dgm:pt modelId="{3D91EBFE-11D9-4857-B90C-23C7B335D38A}" type="pres">
      <dgm:prSet presAssocID="{CE8D95C8-9309-4FF6-ADB8-FCA6C67B65F2}" presName="background4" presStyleLbl="node4" presStyleIdx="8" presStyleCnt="12"/>
      <dgm:spPr/>
    </dgm:pt>
    <dgm:pt modelId="{9A2C1068-C890-4331-8A31-D70BEBBD5FF6}" type="pres">
      <dgm:prSet presAssocID="{CE8D95C8-9309-4FF6-ADB8-FCA6C67B65F2}" presName="text4" presStyleLbl="fgAcc4" presStyleIdx="8" presStyleCnt="12">
        <dgm:presLayoutVars>
          <dgm:chPref val="3"/>
        </dgm:presLayoutVars>
      </dgm:prSet>
      <dgm:spPr/>
    </dgm:pt>
    <dgm:pt modelId="{DA6A8033-8DC7-4F8F-A423-8CF6BF8FA4A1}" type="pres">
      <dgm:prSet presAssocID="{CE8D95C8-9309-4FF6-ADB8-FCA6C67B65F2}" presName="hierChild5" presStyleCnt="0"/>
      <dgm:spPr/>
    </dgm:pt>
    <dgm:pt modelId="{76E646BC-839D-49B2-8065-20E231294F89}" type="pres">
      <dgm:prSet presAssocID="{88830CB7-F81B-48EF-A11A-A10E982C71EE}" presName="Name23" presStyleLbl="parChTrans1D4" presStyleIdx="9" presStyleCnt="12"/>
      <dgm:spPr/>
    </dgm:pt>
    <dgm:pt modelId="{22DC84B2-34AB-40AA-905E-00A27BBD3EAD}" type="pres">
      <dgm:prSet presAssocID="{2891FF42-0915-4133-910C-64C5D25857D3}" presName="hierRoot4" presStyleCnt="0"/>
      <dgm:spPr/>
    </dgm:pt>
    <dgm:pt modelId="{A7C0F09C-F4A0-45A9-B8E9-651F79158E76}" type="pres">
      <dgm:prSet presAssocID="{2891FF42-0915-4133-910C-64C5D25857D3}" presName="composite4" presStyleCnt="0"/>
      <dgm:spPr/>
    </dgm:pt>
    <dgm:pt modelId="{89867D7E-DB2A-4EFE-A738-ECBE7DA9A24C}" type="pres">
      <dgm:prSet presAssocID="{2891FF42-0915-4133-910C-64C5D25857D3}" presName="background4" presStyleLbl="node4" presStyleIdx="9" presStyleCnt="12"/>
      <dgm:spPr/>
    </dgm:pt>
    <dgm:pt modelId="{DC4BBB45-07C6-4837-97B2-79499D99094D}" type="pres">
      <dgm:prSet presAssocID="{2891FF42-0915-4133-910C-64C5D25857D3}" presName="text4" presStyleLbl="fgAcc4" presStyleIdx="9" presStyleCnt="12">
        <dgm:presLayoutVars>
          <dgm:chPref val="3"/>
        </dgm:presLayoutVars>
      </dgm:prSet>
      <dgm:spPr/>
    </dgm:pt>
    <dgm:pt modelId="{2E9B60B1-75AE-48CA-AA5E-69C607BA4AA9}" type="pres">
      <dgm:prSet presAssocID="{2891FF42-0915-4133-910C-64C5D25857D3}" presName="hierChild5" presStyleCnt="0"/>
      <dgm:spPr/>
    </dgm:pt>
    <dgm:pt modelId="{D8E8165F-020E-4341-87BD-136A2D311B8C}" type="pres">
      <dgm:prSet presAssocID="{CDE9539B-48B3-46EF-96E3-65DF0E8A43D1}" presName="Name23" presStyleLbl="parChTrans1D4" presStyleIdx="10" presStyleCnt="12"/>
      <dgm:spPr/>
    </dgm:pt>
    <dgm:pt modelId="{2674036F-8723-4FB9-973B-A0EBC82089FA}" type="pres">
      <dgm:prSet presAssocID="{07262349-B7D7-4924-A6EC-13DEFF8AAE27}" presName="hierRoot4" presStyleCnt="0"/>
      <dgm:spPr/>
    </dgm:pt>
    <dgm:pt modelId="{DEC4A1DA-FA25-41FB-8583-A00CF5F25224}" type="pres">
      <dgm:prSet presAssocID="{07262349-B7D7-4924-A6EC-13DEFF8AAE27}" presName="composite4" presStyleCnt="0"/>
      <dgm:spPr/>
    </dgm:pt>
    <dgm:pt modelId="{C220C0D9-1075-4B58-A9B5-529024D55BF7}" type="pres">
      <dgm:prSet presAssocID="{07262349-B7D7-4924-A6EC-13DEFF8AAE27}" presName="background4" presStyleLbl="node4" presStyleIdx="10" presStyleCnt="12"/>
      <dgm:spPr/>
    </dgm:pt>
    <dgm:pt modelId="{DA36CEE3-C09B-4771-B905-AADEDE31D242}" type="pres">
      <dgm:prSet presAssocID="{07262349-B7D7-4924-A6EC-13DEFF8AAE27}" presName="text4" presStyleLbl="fgAcc4" presStyleIdx="10" presStyleCnt="12">
        <dgm:presLayoutVars>
          <dgm:chPref val="3"/>
        </dgm:presLayoutVars>
      </dgm:prSet>
      <dgm:spPr/>
    </dgm:pt>
    <dgm:pt modelId="{C7668080-86C5-4699-8E2D-354F5FB4BEBD}" type="pres">
      <dgm:prSet presAssocID="{07262349-B7D7-4924-A6EC-13DEFF8AAE27}" presName="hierChild5" presStyleCnt="0"/>
      <dgm:spPr/>
    </dgm:pt>
    <dgm:pt modelId="{865E11A6-3C66-45E4-9F07-298CB5CE764E}" type="pres">
      <dgm:prSet presAssocID="{D34FBB88-CD5A-4F2C-9AD7-7D6563AC1896}" presName="Name23" presStyleLbl="parChTrans1D4" presStyleIdx="11" presStyleCnt="12"/>
      <dgm:spPr/>
    </dgm:pt>
    <dgm:pt modelId="{0C4C3CC4-1396-45DF-ADB6-B18F66A03B69}" type="pres">
      <dgm:prSet presAssocID="{CD1ACA9C-2F18-49DB-B826-086FE05A47B2}" presName="hierRoot4" presStyleCnt="0"/>
      <dgm:spPr/>
    </dgm:pt>
    <dgm:pt modelId="{6E8AF269-BBC9-4E21-A933-EAF1AAEA6BFF}" type="pres">
      <dgm:prSet presAssocID="{CD1ACA9C-2F18-49DB-B826-086FE05A47B2}" presName="composite4" presStyleCnt="0"/>
      <dgm:spPr/>
    </dgm:pt>
    <dgm:pt modelId="{1664A4B7-18DD-46AF-B23E-BDC83914A515}" type="pres">
      <dgm:prSet presAssocID="{CD1ACA9C-2F18-49DB-B826-086FE05A47B2}" presName="background4" presStyleLbl="node4" presStyleIdx="11" presStyleCnt="12"/>
      <dgm:spPr/>
    </dgm:pt>
    <dgm:pt modelId="{C98BFC08-08EB-4974-B2E2-FB8E39C49314}" type="pres">
      <dgm:prSet presAssocID="{CD1ACA9C-2F18-49DB-B826-086FE05A47B2}" presName="text4" presStyleLbl="fgAcc4" presStyleIdx="11" presStyleCnt="12">
        <dgm:presLayoutVars>
          <dgm:chPref val="3"/>
        </dgm:presLayoutVars>
      </dgm:prSet>
      <dgm:spPr/>
    </dgm:pt>
    <dgm:pt modelId="{EC7D7D09-210D-4A5B-9031-50789EF3EC76}" type="pres">
      <dgm:prSet presAssocID="{CD1ACA9C-2F18-49DB-B826-086FE05A47B2}" presName="hierChild5" presStyleCnt="0"/>
      <dgm:spPr/>
    </dgm:pt>
  </dgm:ptLst>
  <dgm:cxnLst>
    <dgm:cxn modelId="{A1A1C409-5623-4DD0-8D27-5D48DF5EAF7B}" srcId="{306298BD-E8B8-4DE3-89C7-559ECE8FC305}" destId="{F5689604-08DC-42A1-828B-B0B69652C1B0}" srcOrd="0" destOrd="0" parTransId="{CFF9CEF0-8FEA-4D48-AC4E-5F913A9FB6FB}" sibTransId="{80EB1419-1B74-4841-AC72-D8C38AAF724E}"/>
    <dgm:cxn modelId="{22ECDB0E-DE47-4220-9EDC-0745744CF17C}" type="presOf" srcId="{B2DE392E-0982-4372-8BB1-0426D83B9F54}" destId="{10AA1CA1-C643-4317-B828-17B432E7DE9C}" srcOrd="0" destOrd="0" presId="urn:microsoft.com/office/officeart/2005/8/layout/hierarchy1"/>
    <dgm:cxn modelId="{4F615913-FA6F-4EB3-990B-F04F5CBDE3D9}" srcId="{FD9BC0E3-42B2-4C6F-9DE0-ABCD6186B325}" destId="{CE8D95C8-9309-4FF6-ADB8-FCA6C67B65F2}" srcOrd="0" destOrd="0" parTransId="{88134F08-B033-4A17-B7A9-2CB701FF548B}" sibTransId="{5BEBA5C1-746C-400C-80CC-094B880A4D02}"/>
    <dgm:cxn modelId="{0FE27417-A61D-46AB-B7AF-E5A305FC0C93}" srcId="{8EA865AA-D765-4AF6-A539-7AB8637B1182}" destId="{7B1FEA47-54B5-4077-A0ED-B4EE82046D68}" srcOrd="0" destOrd="0" parTransId="{F3A015E5-4DD1-48BA-A1B0-770135853A8B}" sibTransId="{55958887-E35C-465E-8F12-48858AFE91ED}"/>
    <dgm:cxn modelId="{F8A2A11C-0990-4EAE-800D-6792D08C5CC8}" type="presOf" srcId="{F3A015E5-4DD1-48BA-A1B0-770135853A8B}" destId="{78C3CE3B-9402-4A61-9B93-889572C682ED}" srcOrd="0" destOrd="0" presId="urn:microsoft.com/office/officeart/2005/8/layout/hierarchy1"/>
    <dgm:cxn modelId="{91C20829-1F0D-4F99-9E40-3C8A3F231A98}" srcId="{7B1FEA47-54B5-4077-A0ED-B4EE82046D68}" destId="{2891FF42-0915-4133-910C-64C5D25857D3}" srcOrd="3" destOrd="0" parTransId="{88830CB7-F81B-48EF-A11A-A10E982C71EE}" sibTransId="{328D53C7-CAF4-44B1-8051-7689329834F3}"/>
    <dgm:cxn modelId="{035C052A-3CAC-4F6B-AF67-5D18AAAAC925}" type="presOf" srcId="{FD9BC0E3-42B2-4C6F-9DE0-ABCD6186B325}" destId="{57F995AC-8C22-4558-86EB-879BDB8C5792}" srcOrd="0" destOrd="0" presId="urn:microsoft.com/office/officeart/2005/8/layout/hierarchy1"/>
    <dgm:cxn modelId="{A92FA02E-CA7E-4396-97DF-F74E1B3BE3E4}" srcId="{B2DE392E-0982-4372-8BB1-0426D83B9F54}" destId="{E3F2030B-B82F-4FD2-BEB2-482875B99D36}" srcOrd="0" destOrd="0" parTransId="{CAF6FDDF-7AD4-4ADA-B048-5DF1B94719F8}" sibTransId="{40CD2C88-BDFD-4E59-9B9B-1332CC36775E}"/>
    <dgm:cxn modelId="{AE30373D-34AE-4ABA-AEC5-DE3B066F07B1}" type="presOf" srcId="{7B1FEA47-54B5-4077-A0ED-B4EE82046D68}" destId="{7BE3979E-5AF3-4218-B433-7396D1D44CEA}" srcOrd="0" destOrd="0" presId="urn:microsoft.com/office/officeart/2005/8/layout/hierarchy1"/>
    <dgm:cxn modelId="{9BCADC60-FEA4-4038-AB2E-D79DD905BBCF}" type="presOf" srcId="{F5689604-08DC-42A1-828B-B0B69652C1B0}" destId="{7F5468F5-30B6-4723-B9E6-EFE5A5C17C88}" srcOrd="0" destOrd="0" presId="urn:microsoft.com/office/officeart/2005/8/layout/hierarchy1"/>
    <dgm:cxn modelId="{D11CC043-34DF-44AD-AAFA-4FE5206D62D8}" srcId="{C0B37DFF-F8E6-412C-9C9B-0D0EA1ED1D21}" destId="{7B49D6E0-8259-4960-A796-213BAF049A56}" srcOrd="0" destOrd="0" parTransId="{DE9E2772-AA34-4541-B5B7-820E30F5D460}" sibTransId="{77AFF876-BC23-4C7B-B0B4-C4BECD2E8B92}"/>
    <dgm:cxn modelId="{E5E81765-B31F-48DA-9CC1-84A992D3CAAA}" type="presOf" srcId="{CD1ACA9C-2F18-49DB-B826-086FE05A47B2}" destId="{C98BFC08-08EB-4974-B2E2-FB8E39C49314}" srcOrd="0" destOrd="0" presId="urn:microsoft.com/office/officeart/2005/8/layout/hierarchy1"/>
    <dgm:cxn modelId="{5B26F946-8F99-4675-A659-8FEDF246675F}" type="presOf" srcId="{8005C58B-BD70-4A62-9CE1-C974DC4CCC20}" destId="{52203399-EBF5-4A0A-B5CF-01664E1DC338}" srcOrd="0" destOrd="0" presId="urn:microsoft.com/office/officeart/2005/8/layout/hierarchy1"/>
    <dgm:cxn modelId="{50588B67-F18D-4AB8-97F9-6CF3C3D45697}" type="presOf" srcId="{0F28B715-96BF-4707-A083-75CD0678DE65}" destId="{FD992DEA-EC75-4784-9177-76D75F458CE8}" srcOrd="0" destOrd="0" presId="urn:microsoft.com/office/officeart/2005/8/layout/hierarchy1"/>
    <dgm:cxn modelId="{44441C48-1E81-4999-BB67-EA2E40EC6C5B}" srcId="{01DB2BEF-9E8B-4D23-80D6-F6F2E32353CD}" destId="{C0B37DFF-F8E6-412C-9C9B-0D0EA1ED1D21}" srcOrd="0" destOrd="0" parTransId="{607FB58F-5628-45E9-9EAE-192A0FBCF2B2}" sibTransId="{A2CC7A81-FF9A-4115-95F6-2AD03223E531}"/>
    <dgm:cxn modelId="{72E2F148-4EE6-40CB-86AE-AB7E05BB2110}" srcId="{7B1FEA47-54B5-4077-A0ED-B4EE82046D68}" destId="{7C6CECFA-0AFA-4B38-AB24-FED8E03FBF47}" srcOrd="1" destOrd="0" parTransId="{BB41AFAB-4D9B-4B4F-AB7E-176A93819A86}" sibTransId="{DC6D69ED-C12D-4AB2-949B-724F954568F7}"/>
    <dgm:cxn modelId="{10362074-AAEC-4987-8479-63B1AD62FCFC}" type="presOf" srcId="{07262349-B7D7-4924-A6EC-13DEFF8AAE27}" destId="{DA36CEE3-C09B-4771-B905-AADEDE31D242}" srcOrd="0" destOrd="0" presId="urn:microsoft.com/office/officeart/2005/8/layout/hierarchy1"/>
    <dgm:cxn modelId="{2AF1957B-8531-4D31-A97E-8A7686086CAF}" type="presOf" srcId="{A49E4FB8-0C07-404E-9757-5E20FE3EBDD5}" destId="{6ACCF214-92D4-4DB9-9599-AAEEE3D694A7}" srcOrd="0" destOrd="0" presId="urn:microsoft.com/office/officeart/2005/8/layout/hierarchy1"/>
    <dgm:cxn modelId="{DC79F08D-41C7-4D7E-B640-2D6B68F68E9C}" type="presOf" srcId="{88134F08-B033-4A17-B7A9-2CB701FF548B}" destId="{72A7E034-4A19-435E-BC34-C8DEC6AF0D46}" srcOrd="0" destOrd="0" presId="urn:microsoft.com/office/officeart/2005/8/layout/hierarchy1"/>
    <dgm:cxn modelId="{EC15048E-DACA-4749-BC16-799E5FE080F2}" type="presOf" srcId="{E3F2030B-B82F-4FD2-BEB2-482875B99D36}" destId="{3FB218A3-26C8-4BF6-B7CA-740464C8A9F6}" srcOrd="0" destOrd="0" presId="urn:microsoft.com/office/officeart/2005/8/layout/hierarchy1"/>
    <dgm:cxn modelId="{E8D3928E-8166-4AEC-9EE1-7A733FB9A713}" type="presOf" srcId="{88830CB7-F81B-48EF-A11A-A10E982C71EE}" destId="{76E646BC-839D-49B2-8065-20E231294F89}" srcOrd="0" destOrd="0" presId="urn:microsoft.com/office/officeart/2005/8/layout/hierarchy1"/>
    <dgm:cxn modelId="{3B124094-DEF4-4A97-8D96-0FF6B812334A}" srcId="{7B1FEA47-54B5-4077-A0ED-B4EE82046D68}" destId="{FD9BC0E3-42B2-4C6F-9DE0-ABCD6186B325}" srcOrd="2" destOrd="0" parTransId="{F872E64D-A199-442A-AF7A-52B99F21C5CB}" sibTransId="{F9241639-BF0E-4779-B2AC-20F021CCB6A5}"/>
    <dgm:cxn modelId="{232761A4-3B94-492A-B2DC-E16188F8D493}" srcId="{7C6CECFA-0AFA-4B38-AB24-FED8E03FBF47}" destId="{B2DE392E-0982-4372-8BB1-0426D83B9F54}" srcOrd="0" destOrd="0" parTransId="{6B521232-3221-43FA-9129-8C7ED719FC6D}" sibTransId="{F2B18FED-C20C-44C3-9D62-07AC9E6D807B}"/>
    <dgm:cxn modelId="{3AD3DDA4-952C-499F-A766-A1FB6CF7F402}" srcId="{7B1FEA47-54B5-4077-A0ED-B4EE82046D68}" destId="{01DB2BEF-9E8B-4D23-80D6-F6F2E32353CD}" srcOrd="0" destOrd="0" parTransId="{A49E4FB8-0C07-404E-9757-5E20FE3EBDD5}" sibTransId="{BC170C68-8253-48B9-9CB1-8023E006F4DD}"/>
    <dgm:cxn modelId="{0E1715A6-CF03-4C37-881E-77FCE1EA6FDC}" type="presOf" srcId="{5807C35D-6396-4E89-86C2-77901078986A}" destId="{8FA90806-5562-4EE6-8FBF-C05254E4E87C}" srcOrd="0" destOrd="0" presId="urn:microsoft.com/office/officeart/2005/8/layout/hierarchy1"/>
    <dgm:cxn modelId="{272F37AB-0D2D-4E37-8B6E-566860B86BFB}" type="presOf" srcId="{6B521232-3221-43FA-9129-8C7ED719FC6D}" destId="{886DED38-FF7E-43BE-9149-3C4287F73AD6}" srcOrd="0" destOrd="0" presId="urn:microsoft.com/office/officeart/2005/8/layout/hierarchy1"/>
    <dgm:cxn modelId="{072776AF-06ED-45BB-9A4B-DA32DB3B5DEA}" type="presOf" srcId="{F872E64D-A199-442A-AF7A-52B99F21C5CB}" destId="{B8A7E452-0920-4F5B-A9A0-36A8448B753B}" srcOrd="0" destOrd="0" presId="urn:microsoft.com/office/officeart/2005/8/layout/hierarchy1"/>
    <dgm:cxn modelId="{87A36CB2-3D78-439A-BA1F-BCDF428A21CB}" type="presOf" srcId="{CDE9539B-48B3-46EF-96E3-65DF0E8A43D1}" destId="{D8E8165F-020E-4341-87BD-136A2D311B8C}" srcOrd="0" destOrd="0" presId="urn:microsoft.com/office/officeart/2005/8/layout/hierarchy1"/>
    <dgm:cxn modelId="{1F02A1B7-A2D7-4A44-A68D-4337B4F2A42C}" type="presOf" srcId="{BB41AFAB-4D9B-4B4F-AB7E-176A93819A86}" destId="{3BBCFEBE-CA54-4C04-A5EE-A3DF5EEB16FE}" srcOrd="0" destOrd="0" presId="urn:microsoft.com/office/officeart/2005/8/layout/hierarchy1"/>
    <dgm:cxn modelId="{D79ED1C6-B1A6-4211-9AF6-485587E0E22E}" srcId="{07262349-B7D7-4924-A6EC-13DEFF8AAE27}" destId="{CD1ACA9C-2F18-49DB-B826-086FE05A47B2}" srcOrd="0" destOrd="0" parTransId="{D34FBB88-CD5A-4F2C-9AD7-7D6563AC1896}" sibTransId="{EEC395BA-20EF-46D8-9864-0D004C653730}"/>
    <dgm:cxn modelId="{8C0210C8-8EB4-4A48-B272-CECC7A34BB7B}" type="presOf" srcId="{2891FF42-0915-4133-910C-64C5D25857D3}" destId="{DC4BBB45-07C6-4837-97B2-79499D99094D}" srcOrd="0" destOrd="0" presId="urn:microsoft.com/office/officeart/2005/8/layout/hierarchy1"/>
    <dgm:cxn modelId="{EDD860CA-2AD4-4AAD-A9B5-C45CA584D7A6}" srcId="{F5689604-08DC-42A1-828B-B0B69652C1B0}" destId="{8EA865AA-D765-4AF6-A539-7AB8637B1182}" srcOrd="0" destOrd="0" parTransId="{0F28B715-96BF-4707-A083-75CD0678DE65}" sibTransId="{0948C457-62AF-4CA6-AF1A-5F3213FC5FD6}"/>
    <dgm:cxn modelId="{ED3DF3CA-11C8-4D57-A726-E3DCCE11F20D}" type="presOf" srcId="{607FB58F-5628-45E9-9EAE-192A0FBCF2B2}" destId="{8543259F-93AC-405C-A35A-844737FBF8CB}" srcOrd="0" destOrd="0" presId="urn:microsoft.com/office/officeart/2005/8/layout/hierarchy1"/>
    <dgm:cxn modelId="{5D498CCF-F6F3-4C2F-8C37-FD24988F1B06}" type="presOf" srcId="{8EA865AA-D765-4AF6-A539-7AB8637B1182}" destId="{981A6118-781F-46EF-8179-DF07C56C8FA1}" srcOrd="0" destOrd="0" presId="urn:microsoft.com/office/officeart/2005/8/layout/hierarchy1"/>
    <dgm:cxn modelId="{97B408D3-5825-425E-8090-4CE0A883EF5E}" type="presOf" srcId="{C0B37DFF-F8E6-412C-9C9B-0D0EA1ED1D21}" destId="{C99EDE3D-9334-4170-A063-D502D2B720C9}" srcOrd="0" destOrd="0" presId="urn:microsoft.com/office/officeart/2005/8/layout/hierarchy1"/>
    <dgm:cxn modelId="{9EE3BCD3-AFBF-41F1-8A59-9E95550991A8}" type="presOf" srcId="{D34FBB88-CD5A-4F2C-9AD7-7D6563AC1896}" destId="{865E11A6-3C66-45E4-9F07-298CB5CE764E}" srcOrd="0" destOrd="0" presId="urn:microsoft.com/office/officeart/2005/8/layout/hierarchy1"/>
    <dgm:cxn modelId="{4D5F60D8-A540-4FA2-895A-8A8B297AB876}" srcId="{7B49D6E0-8259-4960-A796-213BAF049A56}" destId="{5807C35D-6396-4E89-86C2-77901078986A}" srcOrd="0" destOrd="0" parTransId="{8005C58B-BD70-4A62-9CE1-C974DC4CCC20}" sibTransId="{36B055F4-A03E-4CBD-BB2A-CE38A515082E}"/>
    <dgm:cxn modelId="{C16AE4DB-0B94-4DD8-9A38-06CD4405C335}" type="presOf" srcId="{01DB2BEF-9E8B-4D23-80D6-F6F2E32353CD}" destId="{686A818A-A097-46B2-8119-6580DF0505F6}" srcOrd="0" destOrd="0" presId="urn:microsoft.com/office/officeart/2005/8/layout/hierarchy1"/>
    <dgm:cxn modelId="{7F92C2DD-7151-45BD-90ED-F6DA6E1F11C1}" type="presOf" srcId="{DE9E2772-AA34-4541-B5B7-820E30F5D460}" destId="{F76DF3B3-CD11-4D3D-AC11-95E0C659A398}" srcOrd="0" destOrd="0" presId="urn:microsoft.com/office/officeart/2005/8/layout/hierarchy1"/>
    <dgm:cxn modelId="{8C4ED8DE-9EBA-4DEA-BBDB-4FDF2699A7F0}" type="presOf" srcId="{CAF6FDDF-7AD4-4ADA-B048-5DF1B94719F8}" destId="{65D450B2-0943-4BA8-B986-89BE95533EA0}" srcOrd="0" destOrd="0" presId="urn:microsoft.com/office/officeart/2005/8/layout/hierarchy1"/>
    <dgm:cxn modelId="{8BD75EE2-3B17-4B74-8391-2F07CAA012DB}" type="presOf" srcId="{CE8D95C8-9309-4FF6-ADB8-FCA6C67B65F2}" destId="{9A2C1068-C890-4331-8A31-D70BEBBD5FF6}" srcOrd="0" destOrd="0" presId="urn:microsoft.com/office/officeart/2005/8/layout/hierarchy1"/>
    <dgm:cxn modelId="{0A3331E3-4B11-4DAF-8060-DA925C4085B5}" srcId="{2891FF42-0915-4133-910C-64C5D25857D3}" destId="{07262349-B7D7-4924-A6EC-13DEFF8AAE27}" srcOrd="0" destOrd="0" parTransId="{CDE9539B-48B3-46EF-96E3-65DF0E8A43D1}" sibTransId="{D077576F-A1A9-48C9-96D7-B6A56E7A72DF}"/>
    <dgm:cxn modelId="{C56D1EE4-0FB2-4F4B-AB37-B55630AC9B59}" type="presOf" srcId="{306298BD-E8B8-4DE3-89C7-559ECE8FC305}" destId="{4C1F63C6-69BE-4DC9-A9D9-1F0391BBA114}" srcOrd="0" destOrd="0" presId="urn:microsoft.com/office/officeart/2005/8/layout/hierarchy1"/>
    <dgm:cxn modelId="{8CCA98FB-A983-4D7D-97AA-709FA0FA4B4E}" type="presOf" srcId="{7B49D6E0-8259-4960-A796-213BAF049A56}" destId="{F5719E73-E1C2-49A2-9CD2-FB298EA75177}" srcOrd="0" destOrd="0" presId="urn:microsoft.com/office/officeart/2005/8/layout/hierarchy1"/>
    <dgm:cxn modelId="{91FC80FE-BC49-4714-B5AF-1B06F33EA79B}" type="presOf" srcId="{7C6CECFA-0AFA-4B38-AB24-FED8E03FBF47}" destId="{512740BF-D7F9-4DAD-A252-8424C39AC91E}" srcOrd="0" destOrd="0" presId="urn:microsoft.com/office/officeart/2005/8/layout/hierarchy1"/>
    <dgm:cxn modelId="{1D3C90A6-2F4A-4CED-9EF3-0356372B8F37}" type="presParOf" srcId="{4C1F63C6-69BE-4DC9-A9D9-1F0391BBA114}" destId="{4A6072A5-9C60-450D-92D6-871DF320B259}" srcOrd="0" destOrd="0" presId="urn:microsoft.com/office/officeart/2005/8/layout/hierarchy1"/>
    <dgm:cxn modelId="{01F2BB57-B4D6-41D3-8BC9-5D74653E9510}" type="presParOf" srcId="{4A6072A5-9C60-450D-92D6-871DF320B259}" destId="{58F8C28B-A21E-4E9C-B316-8064CD4979A5}" srcOrd="0" destOrd="0" presId="urn:microsoft.com/office/officeart/2005/8/layout/hierarchy1"/>
    <dgm:cxn modelId="{E5246334-FB63-4D1B-9762-208588365B8F}" type="presParOf" srcId="{58F8C28B-A21E-4E9C-B316-8064CD4979A5}" destId="{3FD9779C-72DA-4B6D-927D-FE4ABCD3AE89}" srcOrd="0" destOrd="0" presId="urn:microsoft.com/office/officeart/2005/8/layout/hierarchy1"/>
    <dgm:cxn modelId="{EDB652B0-31E8-4D1D-848D-3B85D401D1A9}" type="presParOf" srcId="{58F8C28B-A21E-4E9C-B316-8064CD4979A5}" destId="{7F5468F5-30B6-4723-B9E6-EFE5A5C17C88}" srcOrd="1" destOrd="0" presId="urn:microsoft.com/office/officeart/2005/8/layout/hierarchy1"/>
    <dgm:cxn modelId="{C999FDD2-D3DE-4478-AF11-5777C43513D9}" type="presParOf" srcId="{4A6072A5-9C60-450D-92D6-871DF320B259}" destId="{A7FA5C98-198D-46DF-89DB-EA2068A6ACBA}" srcOrd="1" destOrd="0" presId="urn:microsoft.com/office/officeart/2005/8/layout/hierarchy1"/>
    <dgm:cxn modelId="{DD3FB921-A1D9-4AFA-B63E-A73CB4A65B03}" type="presParOf" srcId="{A7FA5C98-198D-46DF-89DB-EA2068A6ACBA}" destId="{FD992DEA-EC75-4784-9177-76D75F458CE8}" srcOrd="0" destOrd="0" presId="urn:microsoft.com/office/officeart/2005/8/layout/hierarchy1"/>
    <dgm:cxn modelId="{045A20B0-0BAD-4D89-87CE-B6A31BB04014}" type="presParOf" srcId="{A7FA5C98-198D-46DF-89DB-EA2068A6ACBA}" destId="{A5457B00-0234-4190-AB82-2D0730BC3A21}" srcOrd="1" destOrd="0" presId="urn:microsoft.com/office/officeart/2005/8/layout/hierarchy1"/>
    <dgm:cxn modelId="{2FF6D8BB-45AB-4E9F-B1CF-9E119DE99B77}" type="presParOf" srcId="{A5457B00-0234-4190-AB82-2D0730BC3A21}" destId="{2DD83261-48E5-493D-979A-7CEB52B3ED92}" srcOrd="0" destOrd="0" presId="urn:microsoft.com/office/officeart/2005/8/layout/hierarchy1"/>
    <dgm:cxn modelId="{A623497E-B13F-414E-84D5-23DF319F0F62}" type="presParOf" srcId="{2DD83261-48E5-493D-979A-7CEB52B3ED92}" destId="{A26E4096-9880-4A25-882D-13CD941EB713}" srcOrd="0" destOrd="0" presId="urn:microsoft.com/office/officeart/2005/8/layout/hierarchy1"/>
    <dgm:cxn modelId="{74047CE8-DFC7-450C-80CA-07E94FC9E95E}" type="presParOf" srcId="{2DD83261-48E5-493D-979A-7CEB52B3ED92}" destId="{981A6118-781F-46EF-8179-DF07C56C8FA1}" srcOrd="1" destOrd="0" presId="urn:microsoft.com/office/officeart/2005/8/layout/hierarchy1"/>
    <dgm:cxn modelId="{D4C17AD1-3055-40F7-A966-6E027E74125A}" type="presParOf" srcId="{A5457B00-0234-4190-AB82-2D0730BC3A21}" destId="{448833B4-2386-40D8-BCDB-63DE5AD4D59E}" srcOrd="1" destOrd="0" presId="urn:microsoft.com/office/officeart/2005/8/layout/hierarchy1"/>
    <dgm:cxn modelId="{1C0D375A-6036-46AF-AB73-47347F28AF36}" type="presParOf" srcId="{448833B4-2386-40D8-BCDB-63DE5AD4D59E}" destId="{78C3CE3B-9402-4A61-9B93-889572C682ED}" srcOrd="0" destOrd="0" presId="urn:microsoft.com/office/officeart/2005/8/layout/hierarchy1"/>
    <dgm:cxn modelId="{6654D447-8678-4F0C-9A78-3512F5054FC6}" type="presParOf" srcId="{448833B4-2386-40D8-BCDB-63DE5AD4D59E}" destId="{76AB903E-029A-4267-96F8-0ECD6D7EFF60}" srcOrd="1" destOrd="0" presId="urn:microsoft.com/office/officeart/2005/8/layout/hierarchy1"/>
    <dgm:cxn modelId="{00E5F66E-69D1-4262-8975-646ED7AA0CCA}" type="presParOf" srcId="{76AB903E-029A-4267-96F8-0ECD6D7EFF60}" destId="{26F1BC00-78C9-46F0-B36A-FDAF456AF958}" srcOrd="0" destOrd="0" presId="urn:microsoft.com/office/officeart/2005/8/layout/hierarchy1"/>
    <dgm:cxn modelId="{1220D460-A82C-4B79-979A-8DAB823C9EAE}" type="presParOf" srcId="{26F1BC00-78C9-46F0-B36A-FDAF456AF958}" destId="{C20D874D-5590-4603-8427-195CF34E8531}" srcOrd="0" destOrd="0" presId="urn:microsoft.com/office/officeart/2005/8/layout/hierarchy1"/>
    <dgm:cxn modelId="{B47CA48B-3657-41C5-AE4E-468FAE188503}" type="presParOf" srcId="{26F1BC00-78C9-46F0-B36A-FDAF456AF958}" destId="{7BE3979E-5AF3-4218-B433-7396D1D44CEA}" srcOrd="1" destOrd="0" presId="urn:microsoft.com/office/officeart/2005/8/layout/hierarchy1"/>
    <dgm:cxn modelId="{DFBF5819-D59B-4B2A-AD7D-7F3D900FA973}" type="presParOf" srcId="{76AB903E-029A-4267-96F8-0ECD6D7EFF60}" destId="{B4EF56E2-CD7A-455D-A5F3-4166BD6F7B67}" srcOrd="1" destOrd="0" presId="urn:microsoft.com/office/officeart/2005/8/layout/hierarchy1"/>
    <dgm:cxn modelId="{E7E9E094-EEB9-449A-9E94-E6B99070DAA9}" type="presParOf" srcId="{B4EF56E2-CD7A-455D-A5F3-4166BD6F7B67}" destId="{6ACCF214-92D4-4DB9-9599-AAEEE3D694A7}" srcOrd="0" destOrd="0" presId="urn:microsoft.com/office/officeart/2005/8/layout/hierarchy1"/>
    <dgm:cxn modelId="{B58B02F5-D523-499F-89A3-435DBB8778E3}" type="presParOf" srcId="{B4EF56E2-CD7A-455D-A5F3-4166BD6F7B67}" destId="{80F2D421-FC60-43BE-8F10-6F6E1F239B47}" srcOrd="1" destOrd="0" presId="urn:microsoft.com/office/officeart/2005/8/layout/hierarchy1"/>
    <dgm:cxn modelId="{0A03F2A4-2E0E-4259-BDEA-8A9C4B1D23E3}" type="presParOf" srcId="{80F2D421-FC60-43BE-8F10-6F6E1F239B47}" destId="{1A6E9EF9-712E-4407-88CE-A305A1C5903D}" srcOrd="0" destOrd="0" presId="urn:microsoft.com/office/officeart/2005/8/layout/hierarchy1"/>
    <dgm:cxn modelId="{EAB45BBC-C442-4F4D-A956-55A4803192F7}" type="presParOf" srcId="{1A6E9EF9-712E-4407-88CE-A305A1C5903D}" destId="{0682F9DF-CD50-4FA9-AD21-22641EA85CD8}" srcOrd="0" destOrd="0" presId="urn:microsoft.com/office/officeart/2005/8/layout/hierarchy1"/>
    <dgm:cxn modelId="{74B1CB07-6152-4CBB-A8E3-D397FAEA430D}" type="presParOf" srcId="{1A6E9EF9-712E-4407-88CE-A305A1C5903D}" destId="{686A818A-A097-46B2-8119-6580DF0505F6}" srcOrd="1" destOrd="0" presId="urn:microsoft.com/office/officeart/2005/8/layout/hierarchy1"/>
    <dgm:cxn modelId="{7E4F1C13-042F-4308-A0E2-1B7FCDDDBDDC}" type="presParOf" srcId="{80F2D421-FC60-43BE-8F10-6F6E1F239B47}" destId="{BD6E9E89-B5D0-4A54-8C83-494163278B5A}" srcOrd="1" destOrd="0" presId="urn:microsoft.com/office/officeart/2005/8/layout/hierarchy1"/>
    <dgm:cxn modelId="{DF2DEF83-176B-483E-807E-5D3D026A18EA}" type="presParOf" srcId="{BD6E9E89-B5D0-4A54-8C83-494163278B5A}" destId="{8543259F-93AC-405C-A35A-844737FBF8CB}" srcOrd="0" destOrd="0" presId="urn:microsoft.com/office/officeart/2005/8/layout/hierarchy1"/>
    <dgm:cxn modelId="{3E32549B-4D83-4CFF-92FC-671C57CA8734}" type="presParOf" srcId="{BD6E9E89-B5D0-4A54-8C83-494163278B5A}" destId="{86A01B56-CDA1-4D74-83CF-0A4CD6BCB3E6}" srcOrd="1" destOrd="0" presId="urn:microsoft.com/office/officeart/2005/8/layout/hierarchy1"/>
    <dgm:cxn modelId="{7F3DC1C3-D140-43EE-B380-61F341CD11B1}" type="presParOf" srcId="{86A01B56-CDA1-4D74-83CF-0A4CD6BCB3E6}" destId="{C0A19156-1F14-408D-B3E1-8BCC7087BABE}" srcOrd="0" destOrd="0" presId="urn:microsoft.com/office/officeart/2005/8/layout/hierarchy1"/>
    <dgm:cxn modelId="{EE020E3A-DF93-4BCC-B75D-A92FB907B9FD}" type="presParOf" srcId="{C0A19156-1F14-408D-B3E1-8BCC7087BABE}" destId="{E5520467-7FA5-45DE-B1A4-22B00ACC938D}" srcOrd="0" destOrd="0" presId="urn:microsoft.com/office/officeart/2005/8/layout/hierarchy1"/>
    <dgm:cxn modelId="{242751F4-23F6-424A-AD7B-68A53B2DCBCA}" type="presParOf" srcId="{C0A19156-1F14-408D-B3E1-8BCC7087BABE}" destId="{C99EDE3D-9334-4170-A063-D502D2B720C9}" srcOrd="1" destOrd="0" presId="urn:microsoft.com/office/officeart/2005/8/layout/hierarchy1"/>
    <dgm:cxn modelId="{7BE32895-EADB-4978-AE25-55E61B0B90D0}" type="presParOf" srcId="{86A01B56-CDA1-4D74-83CF-0A4CD6BCB3E6}" destId="{10E523FC-F0DE-42EA-A80C-7D030B48F833}" srcOrd="1" destOrd="0" presId="urn:microsoft.com/office/officeart/2005/8/layout/hierarchy1"/>
    <dgm:cxn modelId="{AD32101A-8FFE-4613-BB98-B015012755ED}" type="presParOf" srcId="{10E523FC-F0DE-42EA-A80C-7D030B48F833}" destId="{F76DF3B3-CD11-4D3D-AC11-95E0C659A398}" srcOrd="0" destOrd="0" presId="urn:microsoft.com/office/officeart/2005/8/layout/hierarchy1"/>
    <dgm:cxn modelId="{3F7EF4A0-389B-4B51-B9AF-06E9BBD86437}" type="presParOf" srcId="{10E523FC-F0DE-42EA-A80C-7D030B48F833}" destId="{E51CC8F5-DB2E-4790-8A5B-AA221EA9015E}" srcOrd="1" destOrd="0" presId="urn:microsoft.com/office/officeart/2005/8/layout/hierarchy1"/>
    <dgm:cxn modelId="{40941A6D-AC0C-47EE-9293-A9D61EC4BFEF}" type="presParOf" srcId="{E51CC8F5-DB2E-4790-8A5B-AA221EA9015E}" destId="{30B33A05-62FB-4D1B-A171-4673D1D81DF7}" srcOrd="0" destOrd="0" presId="urn:microsoft.com/office/officeart/2005/8/layout/hierarchy1"/>
    <dgm:cxn modelId="{E0225AE1-9450-4D88-B3C6-CA122F21479F}" type="presParOf" srcId="{30B33A05-62FB-4D1B-A171-4673D1D81DF7}" destId="{1694E8B1-34AB-49F5-9F36-C9FB74FACD45}" srcOrd="0" destOrd="0" presId="urn:microsoft.com/office/officeart/2005/8/layout/hierarchy1"/>
    <dgm:cxn modelId="{1CB1ECAA-A9BA-4C28-A310-5AAEA1E085C3}" type="presParOf" srcId="{30B33A05-62FB-4D1B-A171-4673D1D81DF7}" destId="{F5719E73-E1C2-49A2-9CD2-FB298EA75177}" srcOrd="1" destOrd="0" presId="urn:microsoft.com/office/officeart/2005/8/layout/hierarchy1"/>
    <dgm:cxn modelId="{362B594E-6BE2-4A26-B3FE-90F4A9A4250B}" type="presParOf" srcId="{E51CC8F5-DB2E-4790-8A5B-AA221EA9015E}" destId="{328920BC-0304-4696-A61F-47C55F83C059}" srcOrd="1" destOrd="0" presId="urn:microsoft.com/office/officeart/2005/8/layout/hierarchy1"/>
    <dgm:cxn modelId="{1C56EC4B-F386-4A13-AF1A-1272DEABAB92}" type="presParOf" srcId="{328920BC-0304-4696-A61F-47C55F83C059}" destId="{52203399-EBF5-4A0A-B5CF-01664E1DC338}" srcOrd="0" destOrd="0" presId="urn:microsoft.com/office/officeart/2005/8/layout/hierarchy1"/>
    <dgm:cxn modelId="{61354B5D-D748-42B3-BEEA-40E442965623}" type="presParOf" srcId="{328920BC-0304-4696-A61F-47C55F83C059}" destId="{3C9BC674-DAA1-4765-8854-19830513209F}" srcOrd="1" destOrd="0" presId="urn:microsoft.com/office/officeart/2005/8/layout/hierarchy1"/>
    <dgm:cxn modelId="{B880E6DD-0E0B-4256-9769-09337F0F0966}" type="presParOf" srcId="{3C9BC674-DAA1-4765-8854-19830513209F}" destId="{3D2F69D8-863A-46F1-A14C-88AC6D9D1115}" srcOrd="0" destOrd="0" presId="urn:microsoft.com/office/officeart/2005/8/layout/hierarchy1"/>
    <dgm:cxn modelId="{77358785-7597-43F2-A2BD-60F77B850B97}" type="presParOf" srcId="{3D2F69D8-863A-46F1-A14C-88AC6D9D1115}" destId="{43C439DE-F577-408C-86CC-2F5F20D206EC}" srcOrd="0" destOrd="0" presId="urn:microsoft.com/office/officeart/2005/8/layout/hierarchy1"/>
    <dgm:cxn modelId="{21441493-2197-4256-9C4B-95D79293B65B}" type="presParOf" srcId="{3D2F69D8-863A-46F1-A14C-88AC6D9D1115}" destId="{8FA90806-5562-4EE6-8FBF-C05254E4E87C}" srcOrd="1" destOrd="0" presId="urn:microsoft.com/office/officeart/2005/8/layout/hierarchy1"/>
    <dgm:cxn modelId="{BD1B0AC6-EF50-4820-B40D-A86B486B0A72}" type="presParOf" srcId="{3C9BC674-DAA1-4765-8854-19830513209F}" destId="{4C7BC17E-931C-4E64-82CB-FB8E4E767022}" srcOrd="1" destOrd="0" presId="urn:microsoft.com/office/officeart/2005/8/layout/hierarchy1"/>
    <dgm:cxn modelId="{17C28FC6-150A-4483-B8D5-269B9AF03B56}" type="presParOf" srcId="{B4EF56E2-CD7A-455D-A5F3-4166BD6F7B67}" destId="{3BBCFEBE-CA54-4C04-A5EE-A3DF5EEB16FE}" srcOrd="2" destOrd="0" presId="urn:microsoft.com/office/officeart/2005/8/layout/hierarchy1"/>
    <dgm:cxn modelId="{CEF56FE6-6AE4-4A0E-B6AC-C3DE9461A62A}" type="presParOf" srcId="{B4EF56E2-CD7A-455D-A5F3-4166BD6F7B67}" destId="{BACAA844-4DAA-4B72-8A97-620839EE502A}" srcOrd="3" destOrd="0" presId="urn:microsoft.com/office/officeart/2005/8/layout/hierarchy1"/>
    <dgm:cxn modelId="{2C0191AD-2863-4A77-BA4A-A088D0BC1246}" type="presParOf" srcId="{BACAA844-4DAA-4B72-8A97-620839EE502A}" destId="{A07EA956-8DCF-48E9-AF38-58281FF74947}" srcOrd="0" destOrd="0" presId="urn:microsoft.com/office/officeart/2005/8/layout/hierarchy1"/>
    <dgm:cxn modelId="{EC65F0BE-8092-4EBC-A0C1-1342ABB38BEB}" type="presParOf" srcId="{A07EA956-8DCF-48E9-AF38-58281FF74947}" destId="{B6A79693-B61E-4885-B1F9-E8ACA4A75C16}" srcOrd="0" destOrd="0" presId="urn:microsoft.com/office/officeart/2005/8/layout/hierarchy1"/>
    <dgm:cxn modelId="{289B646A-CC3B-4259-9F92-59235C611FDD}" type="presParOf" srcId="{A07EA956-8DCF-48E9-AF38-58281FF74947}" destId="{512740BF-D7F9-4DAD-A252-8424C39AC91E}" srcOrd="1" destOrd="0" presId="urn:microsoft.com/office/officeart/2005/8/layout/hierarchy1"/>
    <dgm:cxn modelId="{BA708303-E9D2-4F91-98DE-965FF789AB3B}" type="presParOf" srcId="{BACAA844-4DAA-4B72-8A97-620839EE502A}" destId="{16269610-0D9B-42C7-A8D8-1DC806F83256}" srcOrd="1" destOrd="0" presId="urn:microsoft.com/office/officeart/2005/8/layout/hierarchy1"/>
    <dgm:cxn modelId="{58EC05B5-5F6A-4AE3-81DC-604E424893CF}" type="presParOf" srcId="{16269610-0D9B-42C7-A8D8-1DC806F83256}" destId="{886DED38-FF7E-43BE-9149-3C4287F73AD6}" srcOrd="0" destOrd="0" presId="urn:microsoft.com/office/officeart/2005/8/layout/hierarchy1"/>
    <dgm:cxn modelId="{C47876D0-54C1-4087-82B2-F43B50D15C2F}" type="presParOf" srcId="{16269610-0D9B-42C7-A8D8-1DC806F83256}" destId="{44255AB6-E42C-4D65-8202-69594A2950B7}" srcOrd="1" destOrd="0" presId="urn:microsoft.com/office/officeart/2005/8/layout/hierarchy1"/>
    <dgm:cxn modelId="{651E2744-09CE-48BF-A4CC-E11F144AF53F}" type="presParOf" srcId="{44255AB6-E42C-4D65-8202-69594A2950B7}" destId="{CAE00D0C-DDEB-471B-A8CA-A3BFE7B3F034}" srcOrd="0" destOrd="0" presId="urn:microsoft.com/office/officeart/2005/8/layout/hierarchy1"/>
    <dgm:cxn modelId="{CB0C4175-DF9F-4548-B280-2F9722AA6A92}" type="presParOf" srcId="{CAE00D0C-DDEB-471B-A8CA-A3BFE7B3F034}" destId="{39B44D92-AB4B-40A2-8C90-17366330F22B}" srcOrd="0" destOrd="0" presId="urn:microsoft.com/office/officeart/2005/8/layout/hierarchy1"/>
    <dgm:cxn modelId="{A1BC9BA3-34AD-4178-A628-2A87D5798B35}" type="presParOf" srcId="{CAE00D0C-DDEB-471B-A8CA-A3BFE7B3F034}" destId="{10AA1CA1-C643-4317-B828-17B432E7DE9C}" srcOrd="1" destOrd="0" presId="urn:microsoft.com/office/officeart/2005/8/layout/hierarchy1"/>
    <dgm:cxn modelId="{DC4BCBA0-7A31-4003-9F8D-17B0FD11A92D}" type="presParOf" srcId="{44255AB6-E42C-4D65-8202-69594A2950B7}" destId="{3D2258FE-744A-4595-A67F-9F7F555B93EC}" srcOrd="1" destOrd="0" presId="urn:microsoft.com/office/officeart/2005/8/layout/hierarchy1"/>
    <dgm:cxn modelId="{28CF5C5E-B48D-4FED-B503-8D08BFABD806}" type="presParOf" srcId="{3D2258FE-744A-4595-A67F-9F7F555B93EC}" destId="{65D450B2-0943-4BA8-B986-89BE95533EA0}" srcOrd="0" destOrd="0" presId="urn:microsoft.com/office/officeart/2005/8/layout/hierarchy1"/>
    <dgm:cxn modelId="{3E03F726-3FFA-4775-8878-2819797C39E4}" type="presParOf" srcId="{3D2258FE-744A-4595-A67F-9F7F555B93EC}" destId="{403923CD-3F8E-46DC-9557-052D2AEB7A54}" srcOrd="1" destOrd="0" presId="urn:microsoft.com/office/officeart/2005/8/layout/hierarchy1"/>
    <dgm:cxn modelId="{86E8B27B-09ED-46A8-9736-39651A0AF873}" type="presParOf" srcId="{403923CD-3F8E-46DC-9557-052D2AEB7A54}" destId="{7C3274BF-84EA-4ACF-833B-5D7403628764}" srcOrd="0" destOrd="0" presId="urn:microsoft.com/office/officeart/2005/8/layout/hierarchy1"/>
    <dgm:cxn modelId="{EF92DD69-1813-4DD6-A320-B76CF9A61F28}" type="presParOf" srcId="{7C3274BF-84EA-4ACF-833B-5D7403628764}" destId="{3E4C6949-31FA-4CFE-AB53-5FD0B10BFF37}" srcOrd="0" destOrd="0" presId="urn:microsoft.com/office/officeart/2005/8/layout/hierarchy1"/>
    <dgm:cxn modelId="{488B8A74-A0D7-4A08-9627-BE1B78877628}" type="presParOf" srcId="{7C3274BF-84EA-4ACF-833B-5D7403628764}" destId="{3FB218A3-26C8-4BF6-B7CA-740464C8A9F6}" srcOrd="1" destOrd="0" presId="urn:microsoft.com/office/officeart/2005/8/layout/hierarchy1"/>
    <dgm:cxn modelId="{0C916413-7B9E-4FB1-BA03-2021E2C4E63D}" type="presParOf" srcId="{403923CD-3F8E-46DC-9557-052D2AEB7A54}" destId="{0650960A-D3D4-4D28-B80E-A73F4846C435}" srcOrd="1" destOrd="0" presId="urn:microsoft.com/office/officeart/2005/8/layout/hierarchy1"/>
    <dgm:cxn modelId="{26D962AB-D540-4AD9-A28E-4B048E8108A6}" type="presParOf" srcId="{B4EF56E2-CD7A-455D-A5F3-4166BD6F7B67}" destId="{B8A7E452-0920-4F5B-A9A0-36A8448B753B}" srcOrd="4" destOrd="0" presId="urn:microsoft.com/office/officeart/2005/8/layout/hierarchy1"/>
    <dgm:cxn modelId="{3B468EC7-479F-4C30-AC65-EC3AFE5C30C7}" type="presParOf" srcId="{B4EF56E2-CD7A-455D-A5F3-4166BD6F7B67}" destId="{256233A7-6564-41F1-A1EB-0E8C64CC4218}" srcOrd="5" destOrd="0" presId="urn:microsoft.com/office/officeart/2005/8/layout/hierarchy1"/>
    <dgm:cxn modelId="{78A8798E-290F-45A3-B218-C17547055EFB}" type="presParOf" srcId="{256233A7-6564-41F1-A1EB-0E8C64CC4218}" destId="{10DD8F6F-A9E2-4039-AC31-757E46B4E6F3}" srcOrd="0" destOrd="0" presId="urn:microsoft.com/office/officeart/2005/8/layout/hierarchy1"/>
    <dgm:cxn modelId="{EF87081C-29FD-4E87-BA23-901D93D1CF0F}" type="presParOf" srcId="{10DD8F6F-A9E2-4039-AC31-757E46B4E6F3}" destId="{FA065950-BCED-4D61-BEEF-D3712EE66D77}" srcOrd="0" destOrd="0" presId="urn:microsoft.com/office/officeart/2005/8/layout/hierarchy1"/>
    <dgm:cxn modelId="{7FE76858-AF51-47D9-9EE7-937963497C22}" type="presParOf" srcId="{10DD8F6F-A9E2-4039-AC31-757E46B4E6F3}" destId="{57F995AC-8C22-4558-86EB-879BDB8C5792}" srcOrd="1" destOrd="0" presId="urn:microsoft.com/office/officeart/2005/8/layout/hierarchy1"/>
    <dgm:cxn modelId="{387680F2-2371-44BE-BA37-33F10081972C}" type="presParOf" srcId="{256233A7-6564-41F1-A1EB-0E8C64CC4218}" destId="{83D6A0C1-B387-4581-ABD8-6BAB428AE699}" srcOrd="1" destOrd="0" presId="urn:microsoft.com/office/officeart/2005/8/layout/hierarchy1"/>
    <dgm:cxn modelId="{DAEB5BFF-A58E-401D-AD0F-1F75C2D2F0E0}" type="presParOf" srcId="{83D6A0C1-B387-4581-ABD8-6BAB428AE699}" destId="{72A7E034-4A19-435E-BC34-C8DEC6AF0D46}" srcOrd="0" destOrd="0" presId="urn:microsoft.com/office/officeart/2005/8/layout/hierarchy1"/>
    <dgm:cxn modelId="{B84CD4C6-A6C1-4BC1-B9B9-047493B6F006}" type="presParOf" srcId="{83D6A0C1-B387-4581-ABD8-6BAB428AE699}" destId="{F8FACA29-C93D-46CE-9389-4F1B5ACF289A}" srcOrd="1" destOrd="0" presId="urn:microsoft.com/office/officeart/2005/8/layout/hierarchy1"/>
    <dgm:cxn modelId="{30DA12E2-9DD1-4526-BAEF-D7EADAEFD35A}" type="presParOf" srcId="{F8FACA29-C93D-46CE-9389-4F1B5ACF289A}" destId="{A540CF0F-EF80-4233-99CD-A8916CAA6DB0}" srcOrd="0" destOrd="0" presId="urn:microsoft.com/office/officeart/2005/8/layout/hierarchy1"/>
    <dgm:cxn modelId="{5DC8CC8D-B878-4025-BF34-ECA7DF66F3F9}" type="presParOf" srcId="{A540CF0F-EF80-4233-99CD-A8916CAA6DB0}" destId="{3D91EBFE-11D9-4857-B90C-23C7B335D38A}" srcOrd="0" destOrd="0" presId="urn:microsoft.com/office/officeart/2005/8/layout/hierarchy1"/>
    <dgm:cxn modelId="{0EE538F3-0941-4E1D-B083-5F32464B8169}" type="presParOf" srcId="{A540CF0F-EF80-4233-99CD-A8916CAA6DB0}" destId="{9A2C1068-C890-4331-8A31-D70BEBBD5FF6}" srcOrd="1" destOrd="0" presId="urn:microsoft.com/office/officeart/2005/8/layout/hierarchy1"/>
    <dgm:cxn modelId="{3F465984-700A-48DF-AC3A-8218FD9F2E17}" type="presParOf" srcId="{F8FACA29-C93D-46CE-9389-4F1B5ACF289A}" destId="{DA6A8033-8DC7-4F8F-A423-8CF6BF8FA4A1}" srcOrd="1" destOrd="0" presId="urn:microsoft.com/office/officeart/2005/8/layout/hierarchy1"/>
    <dgm:cxn modelId="{198C3694-FE24-4ACA-A6B2-E1A92F3701FD}" type="presParOf" srcId="{B4EF56E2-CD7A-455D-A5F3-4166BD6F7B67}" destId="{76E646BC-839D-49B2-8065-20E231294F89}" srcOrd="6" destOrd="0" presId="urn:microsoft.com/office/officeart/2005/8/layout/hierarchy1"/>
    <dgm:cxn modelId="{291620A4-7827-455C-8347-78F1D2844AD3}" type="presParOf" srcId="{B4EF56E2-CD7A-455D-A5F3-4166BD6F7B67}" destId="{22DC84B2-34AB-40AA-905E-00A27BBD3EAD}" srcOrd="7" destOrd="0" presId="urn:microsoft.com/office/officeart/2005/8/layout/hierarchy1"/>
    <dgm:cxn modelId="{54859056-71ED-44D0-9634-90C7F8E4A09A}" type="presParOf" srcId="{22DC84B2-34AB-40AA-905E-00A27BBD3EAD}" destId="{A7C0F09C-F4A0-45A9-B8E9-651F79158E76}" srcOrd="0" destOrd="0" presId="urn:microsoft.com/office/officeart/2005/8/layout/hierarchy1"/>
    <dgm:cxn modelId="{5DD23B49-F2D2-400E-AB30-628FF6EC0614}" type="presParOf" srcId="{A7C0F09C-F4A0-45A9-B8E9-651F79158E76}" destId="{89867D7E-DB2A-4EFE-A738-ECBE7DA9A24C}" srcOrd="0" destOrd="0" presId="urn:microsoft.com/office/officeart/2005/8/layout/hierarchy1"/>
    <dgm:cxn modelId="{3182C24A-0DB3-4191-A257-D3F37BD8E41E}" type="presParOf" srcId="{A7C0F09C-F4A0-45A9-B8E9-651F79158E76}" destId="{DC4BBB45-07C6-4837-97B2-79499D99094D}" srcOrd="1" destOrd="0" presId="urn:microsoft.com/office/officeart/2005/8/layout/hierarchy1"/>
    <dgm:cxn modelId="{729D6BD2-7550-4954-968F-19E521FDECC3}" type="presParOf" srcId="{22DC84B2-34AB-40AA-905E-00A27BBD3EAD}" destId="{2E9B60B1-75AE-48CA-AA5E-69C607BA4AA9}" srcOrd="1" destOrd="0" presId="urn:microsoft.com/office/officeart/2005/8/layout/hierarchy1"/>
    <dgm:cxn modelId="{355EE70B-A830-4FCA-9D67-F6ACB1CE3479}" type="presParOf" srcId="{2E9B60B1-75AE-48CA-AA5E-69C607BA4AA9}" destId="{D8E8165F-020E-4341-87BD-136A2D311B8C}" srcOrd="0" destOrd="0" presId="urn:microsoft.com/office/officeart/2005/8/layout/hierarchy1"/>
    <dgm:cxn modelId="{F8F7814D-51D9-435B-A2C7-8B3492102E7F}" type="presParOf" srcId="{2E9B60B1-75AE-48CA-AA5E-69C607BA4AA9}" destId="{2674036F-8723-4FB9-973B-A0EBC82089FA}" srcOrd="1" destOrd="0" presId="urn:microsoft.com/office/officeart/2005/8/layout/hierarchy1"/>
    <dgm:cxn modelId="{F8CAA9C9-A8C1-4556-9F37-F52B6CA6F11E}" type="presParOf" srcId="{2674036F-8723-4FB9-973B-A0EBC82089FA}" destId="{DEC4A1DA-FA25-41FB-8583-A00CF5F25224}" srcOrd="0" destOrd="0" presId="urn:microsoft.com/office/officeart/2005/8/layout/hierarchy1"/>
    <dgm:cxn modelId="{7943BCCB-9E29-48EC-BC1A-8999E328ECC1}" type="presParOf" srcId="{DEC4A1DA-FA25-41FB-8583-A00CF5F25224}" destId="{C220C0D9-1075-4B58-A9B5-529024D55BF7}" srcOrd="0" destOrd="0" presId="urn:microsoft.com/office/officeart/2005/8/layout/hierarchy1"/>
    <dgm:cxn modelId="{6D0941E8-E1A7-402F-8103-F2500DF48274}" type="presParOf" srcId="{DEC4A1DA-FA25-41FB-8583-A00CF5F25224}" destId="{DA36CEE3-C09B-4771-B905-AADEDE31D242}" srcOrd="1" destOrd="0" presId="urn:microsoft.com/office/officeart/2005/8/layout/hierarchy1"/>
    <dgm:cxn modelId="{92EB176D-B7CD-4C9F-8611-A95451829F85}" type="presParOf" srcId="{2674036F-8723-4FB9-973B-A0EBC82089FA}" destId="{C7668080-86C5-4699-8E2D-354F5FB4BEBD}" srcOrd="1" destOrd="0" presId="urn:microsoft.com/office/officeart/2005/8/layout/hierarchy1"/>
    <dgm:cxn modelId="{7A92FE10-DCEE-4827-A3F5-301BECEBB79D}" type="presParOf" srcId="{C7668080-86C5-4699-8E2D-354F5FB4BEBD}" destId="{865E11A6-3C66-45E4-9F07-298CB5CE764E}" srcOrd="0" destOrd="0" presId="urn:microsoft.com/office/officeart/2005/8/layout/hierarchy1"/>
    <dgm:cxn modelId="{10D73F57-BD95-4C92-A480-04E0470FA58C}" type="presParOf" srcId="{C7668080-86C5-4699-8E2D-354F5FB4BEBD}" destId="{0C4C3CC4-1396-45DF-ADB6-B18F66A03B69}" srcOrd="1" destOrd="0" presId="urn:microsoft.com/office/officeart/2005/8/layout/hierarchy1"/>
    <dgm:cxn modelId="{90AD2E61-D768-4671-9FA3-9002A16BE53A}" type="presParOf" srcId="{0C4C3CC4-1396-45DF-ADB6-B18F66A03B69}" destId="{6E8AF269-BBC9-4E21-A933-EAF1AAEA6BFF}" srcOrd="0" destOrd="0" presId="urn:microsoft.com/office/officeart/2005/8/layout/hierarchy1"/>
    <dgm:cxn modelId="{B165363A-C00A-443A-ADBF-33C7C6E3F929}" type="presParOf" srcId="{6E8AF269-BBC9-4E21-A933-EAF1AAEA6BFF}" destId="{1664A4B7-18DD-46AF-B23E-BDC83914A515}" srcOrd="0" destOrd="0" presId="urn:microsoft.com/office/officeart/2005/8/layout/hierarchy1"/>
    <dgm:cxn modelId="{FB01082A-496B-4478-ADEE-F3F3C6D38AA3}" type="presParOf" srcId="{6E8AF269-BBC9-4E21-A933-EAF1AAEA6BFF}" destId="{C98BFC08-08EB-4974-B2E2-FB8E39C49314}" srcOrd="1" destOrd="0" presId="urn:microsoft.com/office/officeart/2005/8/layout/hierarchy1"/>
    <dgm:cxn modelId="{B3F97012-1CBE-48D9-9D92-E65D06D052EA}" type="presParOf" srcId="{0C4C3CC4-1396-45DF-ADB6-B18F66A03B69}" destId="{EC7D7D09-210D-4A5B-9031-50789EF3EC7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E11A6-3C66-45E4-9F07-298CB5CE764E}">
      <dsp:nvSpPr>
        <dsp:cNvPr id="0" name=""/>
        <dsp:cNvSpPr/>
      </dsp:nvSpPr>
      <dsp:spPr>
        <a:xfrm>
          <a:off x="5777144" y="5578798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E8165F-020E-4341-87BD-136A2D311B8C}">
      <dsp:nvSpPr>
        <dsp:cNvPr id="0" name=""/>
        <dsp:cNvSpPr/>
      </dsp:nvSpPr>
      <dsp:spPr>
        <a:xfrm>
          <a:off x="5777144" y="4388562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E646BC-839D-49B2-8065-20E231294F89}">
      <dsp:nvSpPr>
        <dsp:cNvPr id="0" name=""/>
        <dsp:cNvSpPr/>
      </dsp:nvSpPr>
      <dsp:spPr>
        <a:xfrm>
          <a:off x="3465961" y="3198326"/>
          <a:ext cx="2356902" cy="373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795"/>
              </a:lnTo>
              <a:lnTo>
                <a:pt x="2356902" y="254795"/>
              </a:lnTo>
              <a:lnTo>
                <a:pt x="2356902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7E034-4A19-435E-BC34-C8DEC6AF0D46}">
      <dsp:nvSpPr>
        <dsp:cNvPr id="0" name=""/>
        <dsp:cNvSpPr/>
      </dsp:nvSpPr>
      <dsp:spPr>
        <a:xfrm>
          <a:off x="4205875" y="4388562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A7E452-0920-4F5B-A9A0-36A8448B753B}">
      <dsp:nvSpPr>
        <dsp:cNvPr id="0" name=""/>
        <dsp:cNvSpPr/>
      </dsp:nvSpPr>
      <dsp:spPr>
        <a:xfrm>
          <a:off x="3465961" y="3198326"/>
          <a:ext cx="785634" cy="373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795"/>
              </a:lnTo>
              <a:lnTo>
                <a:pt x="785634" y="254795"/>
              </a:lnTo>
              <a:lnTo>
                <a:pt x="785634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D450B2-0943-4BA8-B986-89BE95533EA0}">
      <dsp:nvSpPr>
        <dsp:cNvPr id="0" name=""/>
        <dsp:cNvSpPr/>
      </dsp:nvSpPr>
      <dsp:spPr>
        <a:xfrm>
          <a:off x="2634607" y="5578798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6DED38-FF7E-43BE-9149-3C4287F73AD6}">
      <dsp:nvSpPr>
        <dsp:cNvPr id="0" name=""/>
        <dsp:cNvSpPr/>
      </dsp:nvSpPr>
      <dsp:spPr>
        <a:xfrm>
          <a:off x="2634607" y="4388562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BCFEBE-CA54-4C04-A5EE-A3DF5EEB16FE}">
      <dsp:nvSpPr>
        <dsp:cNvPr id="0" name=""/>
        <dsp:cNvSpPr/>
      </dsp:nvSpPr>
      <dsp:spPr>
        <a:xfrm>
          <a:off x="2680327" y="3198326"/>
          <a:ext cx="785634" cy="373890"/>
        </a:xfrm>
        <a:custGeom>
          <a:avLst/>
          <a:gdLst/>
          <a:ahLst/>
          <a:cxnLst/>
          <a:rect l="0" t="0" r="0" b="0"/>
          <a:pathLst>
            <a:path>
              <a:moveTo>
                <a:pt x="785634" y="0"/>
              </a:moveTo>
              <a:lnTo>
                <a:pt x="785634" y="254795"/>
              </a:lnTo>
              <a:lnTo>
                <a:pt x="0" y="254795"/>
              </a:lnTo>
              <a:lnTo>
                <a:pt x="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203399-EBF5-4A0A-B5CF-01664E1DC338}">
      <dsp:nvSpPr>
        <dsp:cNvPr id="0" name=""/>
        <dsp:cNvSpPr/>
      </dsp:nvSpPr>
      <dsp:spPr>
        <a:xfrm>
          <a:off x="1063339" y="6769033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DF3B3-CD11-4D3D-AC11-95E0C659A398}">
      <dsp:nvSpPr>
        <dsp:cNvPr id="0" name=""/>
        <dsp:cNvSpPr/>
      </dsp:nvSpPr>
      <dsp:spPr>
        <a:xfrm>
          <a:off x="1063339" y="5578798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43259F-93AC-405C-A35A-844737FBF8CB}">
      <dsp:nvSpPr>
        <dsp:cNvPr id="0" name=""/>
        <dsp:cNvSpPr/>
      </dsp:nvSpPr>
      <dsp:spPr>
        <a:xfrm>
          <a:off x="1063339" y="4388562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CF214-92D4-4DB9-9599-AAEEE3D694A7}">
      <dsp:nvSpPr>
        <dsp:cNvPr id="0" name=""/>
        <dsp:cNvSpPr/>
      </dsp:nvSpPr>
      <dsp:spPr>
        <a:xfrm>
          <a:off x="1109059" y="3198326"/>
          <a:ext cx="2356902" cy="373890"/>
        </a:xfrm>
        <a:custGeom>
          <a:avLst/>
          <a:gdLst/>
          <a:ahLst/>
          <a:cxnLst/>
          <a:rect l="0" t="0" r="0" b="0"/>
          <a:pathLst>
            <a:path>
              <a:moveTo>
                <a:pt x="2356902" y="0"/>
              </a:moveTo>
              <a:lnTo>
                <a:pt x="2356902" y="254795"/>
              </a:lnTo>
              <a:lnTo>
                <a:pt x="0" y="254795"/>
              </a:lnTo>
              <a:lnTo>
                <a:pt x="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C3CE3B-9402-4A61-9B93-889572C682ED}">
      <dsp:nvSpPr>
        <dsp:cNvPr id="0" name=""/>
        <dsp:cNvSpPr/>
      </dsp:nvSpPr>
      <dsp:spPr>
        <a:xfrm>
          <a:off x="3420241" y="2008091"/>
          <a:ext cx="91440" cy="373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890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992DEA-EC75-4784-9177-76D75F458CE8}">
      <dsp:nvSpPr>
        <dsp:cNvPr id="0" name=""/>
        <dsp:cNvSpPr/>
      </dsp:nvSpPr>
      <dsp:spPr>
        <a:xfrm>
          <a:off x="3258712" y="775707"/>
          <a:ext cx="207248" cy="416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943"/>
              </a:lnTo>
              <a:lnTo>
                <a:pt x="207248" y="296943"/>
              </a:lnTo>
              <a:lnTo>
                <a:pt x="207248" y="416038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9779C-72DA-4B6D-927D-FE4ABCD3AE89}">
      <dsp:nvSpPr>
        <dsp:cNvPr id="0" name=""/>
        <dsp:cNvSpPr/>
      </dsp:nvSpPr>
      <dsp:spPr>
        <a:xfrm>
          <a:off x="1668041" y="-40637"/>
          <a:ext cx="3181342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468F5-30B6-4723-B9E6-EFE5A5C17C88}">
      <dsp:nvSpPr>
        <dsp:cNvPr id="0" name=""/>
        <dsp:cNvSpPr/>
      </dsp:nvSpPr>
      <dsp:spPr>
        <a:xfrm>
          <a:off x="1810884" y="95062"/>
          <a:ext cx="3181342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b="1" kern="1200" dirty="0">
              <a:latin typeface="Calibri" panose="020F0502020204030204" pitchFamily="34" charset="0"/>
              <a:cs typeface="Calibri" panose="020F0502020204030204" pitchFamily="34" charset="0"/>
            </a:rPr>
            <a:t>CHAIRMAN</a:t>
          </a:r>
          <a:r>
            <a:rPr lang="en-IN" sz="3600" b="1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1834794" y="118972"/>
        <a:ext cx="3133522" cy="768525"/>
      </dsp:txXfrm>
    </dsp:sp>
    <dsp:sp modelId="{A26E4096-9880-4A25-882D-13CD941EB713}">
      <dsp:nvSpPr>
        <dsp:cNvPr id="0" name=""/>
        <dsp:cNvSpPr/>
      </dsp:nvSpPr>
      <dsp:spPr>
        <a:xfrm>
          <a:off x="2116684" y="1191745"/>
          <a:ext cx="2698554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A6118-781F-46EF-8179-DF07C56C8FA1}">
      <dsp:nvSpPr>
        <dsp:cNvPr id="0" name=""/>
        <dsp:cNvSpPr/>
      </dsp:nvSpPr>
      <dsp:spPr>
        <a:xfrm>
          <a:off x="2259526" y="1327446"/>
          <a:ext cx="2698554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EXECUTIVE</a:t>
          </a:r>
          <a:r>
            <a:rPr lang="en-IN" sz="16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 DIRECTOR</a:t>
          </a:r>
        </a:p>
      </dsp:txBody>
      <dsp:txXfrm>
        <a:off x="2283436" y="1351356"/>
        <a:ext cx="2650734" cy="768525"/>
      </dsp:txXfrm>
    </dsp:sp>
    <dsp:sp modelId="{C20D874D-5590-4603-8427-195CF34E8531}">
      <dsp:nvSpPr>
        <dsp:cNvPr id="0" name=""/>
        <dsp:cNvSpPr/>
      </dsp:nvSpPr>
      <dsp:spPr>
        <a:xfrm>
          <a:off x="2334712" y="2381981"/>
          <a:ext cx="2262497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E3979E-5AF3-4218-B433-7396D1D44CEA}">
      <dsp:nvSpPr>
        <dsp:cNvPr id="0" name=""/>
        <dsp:cNvSpPr/>
      </dsp:nvSpPr>
      <dsp:spPr>
        <a:xfrm>
          <a:off x="2477555" y="2517681"/>
          <a:ext cx="2262497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400" b="1" kern="1200" dirty="0">
              <a:latin typeface="Calibri" panose="020F0502020204030204" pitchFamily="34" charset="0"/>
              <a:cs typeface="Calibri" panose="020F0502020204030204" pitchFamily="34" charset="0"/>
            </a:rPr>
            <a:t>CEO</a:t>
          </a:r>
        </a:p>
      </dsp:txBody>
      <dsp:txXfrm>
        <a:off x="2501465" y="2541591"/>
        <a:ext cx="2214677" cy="768525"/>
      </dsp:txXfrm>
    </dsp:sp>
    <dsp:sp modelId="{0682F9DF-CD50-4FA9-AD21-22641EA85CD8}">
      <dsp:nvSpPr>
        <dsp:cNvPr id="0" name=""/>
        <dsp:cNvSpPr/>
      </dsp:nvSpPr>
      <dsp:spPr>
        <a:xfrm>
          <a:off x="466267" y="3572217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A818A-A097-46B2-8119-6580DF0505F6}">
      <dsp:nvSpPr>
        <dsp:cNvPr id="0" name=""/>
        <dsp:cNvSpPr/>
      </dsp:nvSpPr>
      <dsp:spPr>
        <a:xfrm>
          <a:off x="609110" y="3707917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VP (SALES)</a:t>
          </a:r>
        </a:p>
      </dsp:txBody>
      <dsp:txXfrm>
        <a:off x="633020" y="3731827"/>
        <a:ext cx="1237763" cy="768525"/>
      </dsp:txXfrm>
    </dsp:sp>
    <dsp:sp modelId="{E5520467-7FA5-45DE-B1A4-22B00ACC938D}">
      <dsp:nvSpPr>
        <dsp:cNvPr id="0" name=""/>
        <dsp:cNvSpPr/>
      </dsp:nvSpPr>
      <dsp:spPr>
        <a:xfrm>
          <a:off x="466267" y="4762452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9EDE3D-9334-4170-A063-D502D2B720C9}">
      <dsp:nvSpPr>
        <dsp:cNvPr id="0" name=""/>
        <dsp:cNvSpPr/>
      </dsp:nvSpPr>
      <dsp:spPr>
        <a:xfrm>
          <a:off x="609110" y="4898153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b="1" kern="1200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NATIONAL SALES MANAGER (E,W,N,S) HEAD</a:t>
          </a:r>
        </a:p>
      </dsp:txBody>
      <dsp:txXfrm>
        <a:off x="633020" y="4922063"/>
        <a:ext cx="1237763" cy="768525"/>
      </dsp:txXfrm>
    </dsp:sp>
    <dsp:sp modelId="{1694E8B1-34AB-49F5-9F36-C9FB74FACD45}">
      <dsp:nvSpPr>
        <dsp:cNvPr id="0" name=""/>
        <dsp:cNvSpPr/>
      </dsp:nvSpPr>
      <dsp:spPr>
        <a:xfrm>
          <a:off x="466267" y="5952688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19E73-E1C2-49A2-9CD2-FB298EA75177}">
      <dsp:nvSpPr>
        <dsp:cNvPr id="0" name=""/>
        <dsp:cNvSpPr/>
      </dsp:nvSpPr>
      <dsp:spPr>
        <a:xfrm>
          <a:off x="609110" y="6088388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SALES OFFICER</a:t>
          </a:r>
        </a:p>
      </dsp:txBody>
      <dsp:txXfrm>
        <a:off x="633020" y="6112298"/>
        <a:ext cx="1237763" cy="768525"/>
      </dsp:txXfrm>
    </dsp:sp>
    <dsp:sp modelId="{43C439DE-F577-408C-86CC-2F5F20D206EC}">
      <dsp:nvSpPr>
        <dsp:cNvPr id="0" name=""/>
        <dsp:cNvSpPr/>
      </dsp:nvSpPr>
      <dsp:spPr>
        <a:xfrm>
          <a:off x="466267" y="7142924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90806-5562-4EE6-8FBF-C05254E4E87C}">
      <dsp:nvSpPr>
        <dsp:cNvPr id="0" name=""/>
        <dsp:cNvSpPr/>
      </dsp:nvSpPr>
      <dsp:spPr>
        <a:xfrm>
          <a:off x="609110" y="7278624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TERTIARY SALES INCHARGE</a:t>
          </a:r>
        </a:p>
      </dsp:txBody>
      <dsp:txXfrm>
        <a:off x="633020" y="7302534"/>
        <a:ext cx="1237763" cy="768525"/>
      </dsp:txXfrm>
    </dsp:sp>
    <dsp:sp modelId="{B6A79693-B61E-4885-B1F9-E8ACA4A75C16}">
      <dsp:nvSpPr>
        <dsp:cNvPr id="0" name=""/>
        <dsp:cNvSpPr/>
      </dsp:nvSpPr>
      <dsp:spPr>
        <a:xfrm>
          <a:off x="2037536" y="3572217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740BF-D7F9-4DAD-A252-8424C39AC91E}">
      <dsp:nvSpPr>
        <dsp:cNvPr id="0" name=""/>
        <dsp:cNvSpPr/>
      </dsp:nvSpPr>
      <dsp:spPr>
        <a:xfrm>
          <a:off x="2180378" y="3707917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VP (MARKETING)</a:t>
          </a:r>
        </a:p>
      </dsp:txBody>
      <dsp:txXfrm>
        <a:off x="2204288" y="3731827"/>
        <a:ext cx="1237763" cy="768525"/>
      </dsp:txXfrm>
    </dsp:sp>
    <dsp:sp modelId="{39B44D92-AB4B-40A2-8C90-17366330F22B}">
      <dsp:nvSpPr>
        <dsp:cNvPr id="0" name=""/>
        <dsp:cNvSpPr/>
      </dsp:nvSpPr>
      <dsp:spPr>
        <a:xfrm>
          <a:off x="2037536" y="4762452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A1CA1-C643-4317-B828-17B432E7DE9C}">
      <dsp:nvSpPr>
        <dsp:cNvPr id="0" name=""/>
        <dsp:cNvSpPr/>
      </dsp:nvSpPr>
      <dsp:spPr>
        <a:xfrm>
          <a:off x="2180378" y="4898153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GENERAL MANAGER</a:t>
          </a:r>
        </a:p>
      </dsp:txBody>
      <dsp:txXfrm>
        <a:off x="2204288" y="4922063"/>
        <a:ext cx="1237763" cy="768525"/>
      </dsp:txXfrm>
    </dsp:sp>
    <dsp:sp modelId="{3E4C6949-31FA-4CFE-AB53-5FD0B10BFF37}">
      <dsp:nvSpPr>
        <dsp:cNvPr id="0" name=""/>
        <dsp:cNvSpPr/>
      </dsp:nvSpPr>
      <dsp:spPr>
        <a:xfrm>
          <a:off x="2037536" y="5952688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218A3-26C8-4BF6-B7CA-740464C8A9F6}">
      <dsp:nvSpPr>
        <dsp:cNvPr id="0" name=""/>
        <dsp:cNvSpPr/>
      </dsp:nvSpPr>
      <dsp:spPr>
        <a:xfrm>
          <a:off x="2180378" y="6088388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BRAND MANAGER</a:t>
          </a:r>
        </a:p>
      </dsp:txBody>
      <dsp:txXfrm>
        <a:off x="2204288" y="6112298"/>
        <a:ext cx="1237763" cy="768525"/>
      </dsp:txXfrm>
    </dsp:sp>
    <dsp:sp modelId="{FA065950-BCED-4D61-BEEF-D3712EE66D77}">
      <dsp:nvSpPr>
        <dsp:cNvPr id="0" name=""/>
        <dsp:cNvSpPr/>
      </dsp:nvSpPr>
      <dsp:spPr>
        <a:xfrm>
          <a:off x="3608804" y="3572217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F995AC-8C22-4558-86EB-879BDB8C5792}">
      <dsp:nvSpPr>
        <dsp:cNvPr id="0" name=""/>
        <dsp:cNvSpPr/>
      </dsp:nvSpPr>
      <dsp:spPr>
        <a:xfrm>
          <a:off x="3751646" y="3707917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VP (FINANCE)</a:t>
          </a:r>
        </a:p>
      </dsp:txBody>
      <dsp:txXfrm>
        <a:off x="3775556" y="3731827"/>
        <a:ext cx="1237763" cy="768525"/>
      </dsp:txXfrm>
    </dsp:sp>
    <dsp:sp modelId="{3D91EBFE-11D9-4857-B90C-23C7B335D38A}">
      <dsp:nvSpPr>
        <dsp:cNvPr id="0" name=""/>
        <dsp:cNvSpPr/>
      </dsp:nvSpPr>
      <dsp:spPr>
        <a:xfrm>
          <a:off x="3608804" y="4762452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C1068-C890-4331-8A31-D70BEBBD5FF6}">
      <dsp:nvSpPr>
        <dsp:cNvPr id="0" name=""/>
        <dsp:cNvSpPr/>
      </dsp:nvSpPr>
      <dsp:spPr>
        <a:xfrm>
          <a:off x="3751646" y="4898153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FINANCE CONTROLLER</a:t>
          </a:r>
        </a:p>
      </dsp:txBody>
      <dsp:txXfrm>
        <a:off x="3775556" y="4922063"/>
        <a:ext cx="1237763" cy="768525"/>
      </dsp:txXfrm>
    </dsp:sp>
    <dsp:sp modelId="{89867D7E-DB2A-4EFE-A738-ECBE7DA9A24C}">
      <dsp:nvSpPr>
        <dsp:cNvPr id="0" name=""/>
        <dsp:cNvSpPr/>
      </dsp:nvSpPr>
      <dsp:spPr>
        <a:xfrm>
          <a:off x="5180072" y="3572217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BBB45-07C6-4837-97B2-79499D99094D}">
      <dsp:nvSpPr>
        <dsp:cNvPr id="0" name=""/>
        <dsp:cNvSpPr/>
      </dsp:nvSpPr>
      <dsp:spPr>
        <a:xfrm>
          <a:off x="5322915" y="3707917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VP (HR OPERATIONS)</a:t>
          </a:r>
        </a:p>
      </dsp:txBody>
      <dsp:txXfrm>
        <a:off x="5346825" y="3731827"/>
        <a:ext cx="1237763" cy="768525"/>
      </dsp:txXfrm>
    </dsp:sp>
    <dsp:sp modelId="{C220C0D9-1075-4B58-A9B5-529024D55BF7}">
      <dsp:nvSpPr>
        <dsp:cNvPr id="0" name=""/>
        <dsp:cNvSpPr/>
      </dsp:nvSpPr>
      <dsp:spPr>
        <a:xfrm>
          <a:off x="5180072" y="4762452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6CEE3-C09B-4771-B905-AADEDE31D242}">
      <dsp:nvSpPr>
        <dsp:cNvPr id="0" name=""/>
        <dsp:cNvSpPr/>
      </dsp:nvSpPr>
      <dsp:spPr>
        <a:xfrm>
          <a:off x="5322915" y="4898153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> GENERAL MANAGER HR</a:t>
          </a:r>
        </a:p>
      </dsp:txBody>
      <dsp:txXfrm>
        <a:off x="5346825" y="4922063"/>
        <a:ext cx="1237763" cy="768525"/>
      </dsp:txXfrm>
    </dsp:sp>
    <dsp:sp modelId="{1664A4B7-18DD-46AF-B23E-BDC83914A515}">
      <dsp:nvSpPr>
        <dsp:cNvPr id="0" name=""/>
        <dsp:cNvSpPr/>
      </dsp:nvSpPr>
      <dsp:spPr>
        <a:xfrm>
          <a:off x="5180072" y="5952688"/>
          <a:ext cx="1285583" cy="8163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8BFC08-08EB-4974-B2E2-FB8E39C49314}">
      <dsp:nvSpPr>
        <dsp:cNvPr id="0" name=""/>
        <dsp:cNvSpPr/>
      </dsp:nvSpPr>
      <dsp:spPr>
        <a:xfrm>
          <a:off x="5322915" y="6088388"/>
          <a:ext cx="1285583" cy="816345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(E,W,N,S )HEAD</a:t>
          </a:r>
        </a:p>
      </dsp:txBody>
      <dsp:txXfrm>
        <a:off x="5346825" y="6112298"/>
        <a:ext cx="1237763" cy="768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D7A98E19-78C6-91B2-12D0-F8224606CF9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5560546A-FFD8-8557-389C-540D89552BB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F4B1B278-EA1D-17B3-E0A0-A9E372223AF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AC0CAA3E-6340-0F39-6896-37E730105B7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33F4FC60-3D00-9B02-C5F6-F83E467D7E0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D99F7F85-CCE6-47B7-D4F3-6FFD5C43CA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73DD55B-0710-4F13-9FD3-B732E579D9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0" y="5387975"/>
            <a:ext cx="32918400" cy="114601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463"/>
            <a:ext cx="32918400" cy="79486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867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559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337375" y="1273175"/>
            <a:ext cx="10547350" cy="309292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738" y="1273175"/>
            <a:ext cx="31491237" cy="309292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2464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0" y="5387975"/>
            <a:ext cx="32918400" cy="114601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463"/>
            <a:ext cx="32918400" cy="79486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8906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0932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025" y="8207375"/>
            <a:ext cx="37857113" cy="136921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025" y="22029738"/>
            <a:ext cx="37857113" cy="72009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399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738" y="5638800"/>
            <a:ext cx="4910137" cy="26563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6275" y="5638800"/>
            <a:ext cx="4911725" cy="26563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8720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1752600"/>
            <a:ext cx="37857113" cy="6362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2600" y="8069263"/>
            <a:ext cx="18568988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2600" y="12023725"/>
            <a:ext cx="18568988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20238" y="8069263"/>
            <a:ext cx="18659475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20238" y="12023725"/>
            <a:ext cx="18659475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1112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4066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542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791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85218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5661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53541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337375" y="1273175"/>
            <a:ext cx="10547350" cy="309292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738" y="1273175"/>
            <a:ext cx="31491237" cy="309292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9110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0" y="5387975"/>
            <a:ext cx="32918400" cy="114601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463"/>
            <a:ext cx="32918400" cy="79486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628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9964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025" y="8207375"/>
            <a:ext cx="37857113" cy="136921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025" y="22029738"/>
            <a:ext cx="37857113" cy="72009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7121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738" y="5638800"/>
            <a:ext cx="21018500" cy="26563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64638" y="5638800"/>
            <a:ext cx="21020087" cy="26563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7521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1752600"/>
            <a:ext cx="37857113" cy="6362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2600" y="8069263"/>
            <a:ext cx="18568988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2600" y="12023725"/>
            <a:ext cx="18568988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20238" y="8069263"/>
            <a:ext cx="18659475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20238" y="12023725"/>
            <a:ext cx="18659475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65160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2635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737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025" y="8207375"/>
            <a:ext cx="37857113" cy="136921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025" y="22029738"/>
            <a:ext cx="37857113" cy="72009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136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97485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95866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49392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337375" y="1273175"/>
            <a:ext cx="10547350" cy="309292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738" y="1273175"/>
            <a:ext cx="31491237" cy="309292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6173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738" y="5638800"/>
            <a:ext cx="4910137" cy="26563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6275" y="5638800"/>
            <a:ext cx="4911725" cy="26563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8648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1752600"/>
            <a:ext cx="37857113" cy="6362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2600" y="8069263"/>
            <a:ext cx="18568988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2600" y="12023725"/>
            <a:ext cx="18568988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20238" y="8069263"/>
            <a:ext cx="18659475" cy="39544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20238" y="12023725"/>
            <a:ext cx="18659475" cy="1768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035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636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4188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6783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2193925"/>
            <a:ext cx="14157325" cy="76819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659475" y="4740275"/>
            <a:ext cx="22220238" cy="23393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2600" y="9875838"/>
            <a:ext cx="14157325" cy="18295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48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6">
            <a:extLst>
              <a:ext uri="{FF2B5EF4-FFF2-40B4-BE49-F238E27FC236}">
                <a16:creationId xmlns:a16="http://schemas.microsoft.com/office/drawing/2014/main" id="{B0DBE3E1-7B44-62D5-144B-C46929946D8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3891200" cy="480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1027" name="Rectangle 33">
            <a:extLst>
              <a:ext uri="{FF2B5EF4-FFF2-40B4-BE49-F238E27FC236}">
                <a16:creationId xmlns:a16="http://schemas.microsoft.com/office/drawing/2014/main" id="{DA1A1B4B-8382-005A-9228-FB24FA36688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738" y="5638800"/>
            <a:ext cx="9974262" cy="26563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1028" name="Rectangle 9">
            <a:extLst>
              <a:ext uri="{FF2B5EF4-FFF2-40B4-BE49-F238E27FC236}">
                <a16:creationId xmlns:a16="http://schemas.microsoft.com/office/drawing/2014/main" id="{4383A9AC-B65A-E7E0-C649-720B0B7E4B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800600"/>
            <a:ext cx="43891200" cy="130175"/>
          </a:xfrm>
          <a:prstGeom prst="rect">
            <a:avLst/>
          </a:prstGeom>
          <a:solidFill>
            <a:srgbClr val="660000"/>
          </a:solidFill>
          <a:ln>
            <a:noFill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1029" name="Text Box 14">
            <a:extLst>
              <a:ext uri="{FF2B5EF4-FFF2-40B4-BE49-F238E27FC236}">
                <a16:creationId xmlns:a16="http://schemas.microsoft.com/office/drawing/2014/main" id="{E2D34A51-7A39-39B4-6B30-B1580AA01EC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09600" y="32445325"/>
            <a:ext cx="2514600" cy="315913"/>
          </a:xfrm>
          <a:prstGeom prst="rect">
            <a:avLst/>
          </a:prstGeom>
          <a:noFill/>
          <a:ln>
            <a:noFill/>
          </a:ln>
          <a:effectLst/>
        </p:spPr>
        <p:txBody>
          <a:bodyPr lIns="91267" tIns="45624" rIns="91267" bIns="45624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altLang="en-US" sz="500" b="1">
                <a:solidFill>
                  <a:schemeClr val="bg2"/>
                </a:solidFill>
                <a:latin typeface="Arial" panose="020B0604020202020204" pitchFamily="34" charset="0"/>
              </a:rPr>
              <a:t>TEMPLATE DESIGN © 2008</a:t>
            </a:r>
          </a:p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altLang="en-US" sz="1000" b="1">
                <a:solidFill>
                  <a:schemeClr val="bg2"/>
                </a:solidFill>
                <a:latin typeface="Arial" panose="020B0604020202020204" pitchFamily="34" charset="0"/>
              </a:rPr>
              <a:t>www.PosterPresentations.com</a:t>
            </a:r>
          </a:p>
        </p:txBody>
      </p:sp>
      <p:sp>
        <p:nvSpPr>
          <p:cNvPr id="1030" name="Rectangle 15">
            <a:extLst>
              <a:ext uri="{FF2B5EF4-FFF2-40B4-BE49-F238E27FC236}">
                <a16:creationId xmlns:a16="http://schemas.microsoft.com/office/drawing/2014/main" id="{015717FD-293F-B16C-026A-7ED125B327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60438" y="1273175"/>
            <a:ext cx="41924287" cy="220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67" tIns="45624" rIns="91267" bIns="4562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1" name="Rectangle 16">
            <a:extLst>
              <a:ext uri="{FF2B5EF4-FFF2-40B4-BE49-F238E27FC236}">
                <a16:creationId xmlns:a16="http://schemas.microsoft.com/office/drawing/2014/main" id="{8E84E281-3EF2-53A9-0F77-3D88425356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5638800"/>
            <a:ext cx="9974262" cy="2656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6408" tIns="456408" rIns="456408" bIns="45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1032" name="Rectangle 25">
            <a:extLst>
              <a:ext uri="{FF2B5EF4-FFF2-40B4-BE49-F238E27FC236}">
                <a16:creationId xmlns:a16="http://schemas.microsoft.com/office/drawing/2014/main" id="{39677762-5D8B-BB68-22C0-D79F4E7097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3891200" cy="3291840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1033" name="Rectangle 32">
            <a:extLst>
              <a:ext uri="{FF2B5EF4-FFF2-40B4-BE49-F238E27FC236}">
                <a16:creationId xmlns:a16="http://schemas.microsoft.com/office/drawing/2014/main" id="{8B71079E-DFD5-158A-3EC2-CEA4995C88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0325" y="5638800"/>
            <a:ext cx="9982200" cy="26563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1034" name="Rectangle 34">
            <a:extLst>
              <a:ext uri="{FF2B5EF4-FFF2-40B4-BE49-F238E27FC236}">
                <a16:creationId xmlns:a16="http://schemas.microsoft.com/office/drawing/2014/main" id="{6560C515-C9E4-E4D0-34B8-25EB2F2486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2272625" y="5638800"/>
            <a:ext cx="9982200" cy="26563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1035" name="Rectangle 35">
            <a:extLst>
              <a:ext uri="{FF2B5EF4-FFF2-40B4-BE49-F238E27FC236}">
                <a16:creationId xmlns:a16="http://schemas.microsoft.com/office/drawing/2014/main" id="{3C3CFA7C-D996-8DBA-60B6-67D6B1B54D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078738" y="5638800"/>
            <a:ext cx="9982200" cy="26563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8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67120A6-7BE0-CAE9-65F4-EC7000018F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3891200" cy="480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58B7115-6C0E-E425-00E8-504E8FEA108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738" y="5638800"/>
            <a:ext cx="9974262" cy="26563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774771F-0B7F-2F43-F9B4-8396206141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800600"/>
            <a:ext cx="43891200" cy="130175"/>
          </a:xfrm>
          <a:prstGeom prst="rect">
            <a:avLst/>
          </a:prstGeom>
          <a:solidFill>
            <a:srgbClr val="660000"/>
          </a:solidFill>
          <a:ln>
            <a:noFill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00EF11A3-CAE1-96CF-F721-5B848C64B4D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09600" y="32445325"/>
            <a:ext cx="2514600" cy="315913"/>
          </a:xfrm>
          <a:prstGeom prst="rect">
            <a:avLst/>
          </a:prstGeom>
          <a:noFill/>
          <a:ln>
            <a:noFill/>
          </a:ln>
          <a:effectLst/>
        </p:spPr>
        <p:txBody>
          <a:bodyPr lIns="91267" tIns="45624" rIns="91267" bIns="45624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altLang="en-US" sz="500" b="1">
                <a:solidFill>
                  <a:schemeClr val="bg2"/>
                </a:solidFill>
                <a:latin typeface="Arial" panose="020B0604020202020204" pitchFamily="34" charset="0"/>
              </a:rPr>
              <a:t>POSTER TEMPLATE BY:</a:t>
            </a:r>
          </a:p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altLang="en-US" sz="1000" b="1">
                <a:solidFill>
                  <a:schemeClr val="bg2"/>
                </a:solidFill>
                <a:latin typeface="Arial" panose="020B0604020202020204" pitchFamily="34" charset="0"/>
              </a:rPr>
              <a:t>www.PosterPresentations.com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BC5C1D79-B8B2-4314-575F-8C5F83699D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60438" y="1273175"/>
            <a:ext cx="41924287" cy="220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67" tIns="45624" rIns="91267" bIns="4562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F16078C5-EB76-9A93-3D24-2174B21833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5638800"/>
            <a:ext cx="9974262" cy="2656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6408" tIns="456408" rIns="456408" bIns="45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C0385C8C-15C4-AFE9-E4DC-F15477B985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3891200" cy="3291840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75F4C363-5632-5BDB-7D90-EEB3DA4736B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490325" y="5638800"/>
            <a:ext cx="20764500" cy="26563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2058" name="Rectangle 11">
            <a:extLst>
              <a:ext uri="{FF2B5EF4-FFF2-40B4-BE49-F238E27FC236}">
                <a16:creationId xmlns:a16="http://schemas.microsoft.com/office/drawing/2014/main" id="{3A3BF6CD-03E2-DCFB-2031-6880D160ED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3078738" y="5638800"/>
            <a:ext cx="9982200" cy="26563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8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43E2D0A-BF6F-351D-E28C-5A73A8A567A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3891200" cy="480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8A5EB98-074A-E9EE-1495-8771486819C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93738" y="5638800"/>
            <a:ext cx="42367200" cy="26563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9765F5BD-80D9-9978-8EC4-A74DC0EEEF4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800600"/>
            <a:ext cx="43891200" cy="130175"/>
          </a:xfrm>
          <a:prstGeom prst="rect">
            <a:avLst/>
          </a:prstGeom>
          <a:solidFill>
            <a:srgbClr val="660000"/>
          </a:solidFill>
          <a:ln>
            <a:noFill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2133DF34-B4AE-21C3-BDCD-B143CE3C77F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09600" y="32445325"/>
            <a:ext cx="2514600" cy="315913"/>
          </a:xfrm>
          <a:prstGeom prst="rect">
            <a:avLst/>
          </a:prstGeom>
          <a:noFill/>
          <a:ln>
            <a:noFill/>
          </a:ln>
          <a:effectLst/>
        </p:spPr>
        <p:txBody>
          <a:bodyPr lIns="91267" tIns="45624" rIns="91267" bIns="45624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altLang="en-US" sz="500" b="1">
                <a:solidFill>
                  <a:schemeClr val="bg2"/>
                </a:solidFill>
                <a:latin typeface="Arial" panose="020B0604020202020204" pitchFamily="34" charset="0"/>
              </a:rPr>
              <a:t>POSTER TEMPLATE BY:</a:t>
            </a:r>
          </a:p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altLang="en-US" sz="1000" b="1">
                <a:solidFill>
                  <a:schemeClr val="bg2"/>
                </a:solidFill>
                <a:latin typeface="Arial" panose="020B0604020202020204" pitchFamily="34" charset="0"/>
              </a:rPr>
              <a:t>www.PosterPresentations.com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A718A9BE-FEF6-78AF-0B3A-E240FABD79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60438" y="1273175"/>
            <a:ext cx="41924287" cy="220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67" tIns="45624" rIns="91267" bIns="4562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9A831A32-D22E-4EAD-5482-52404DA8C9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3738" y="5638800"/>
            <a:ext cx="42190987" cy="2656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6408" tIns="456408" rIns="456408" bIns="45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E0B910E7-35F3-24D8-B702-B7FE845AE24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3891200" cy="3291840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defRPr/>
            </a:pPr>
            <a:endParaRPr lang="en-I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8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6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microsoft.com/office/2007/relationships/diagramDrawing" Target="../diagrams/drawing1.xml"/><Relationship Id="rId3" Type="http://schemas.openxmlformats.org/officeDocument/2006/relationships/image" Target="../media/image2.png"/><Relationship Id="rId21" Type="http://schemas.openxmlformats.org/officeDocument/2006/relationships/image" Target="../media/image15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6" Type="http://schemas.openxmlformats.org/officeDocument/2006/relationships/diagramQuickStyle" Target="../diagrams/quickStyle1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diagramLayout" Target="../diagrams/layout1.xml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diagramData" Target="../diagrams/data1.xml"/><Relationship Id="rId2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E3133E-1845-D445-EA20-BCF7CBDB4CA5}"/>
              </a:ext>
            </a:extLst>
          </p:cNvPr>
          <p:cNvSpPr/>
          <p:nvPr/>
        </p:nvSpPr>
        <p:spPr bwMode="auto">
          <a:xfrm>
            <a:off x="-51409" y="4917063"/>
            <a:ext cx="43891200" cy="28081287"/>
          </a:xfrm>
          <a:prstGeom prst="rect">
            <a:avLst/>
          </a:prstGeom>
          <a:solidFill>
            <a:srgbClr val="FFFFCC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457200" tIns="457200" rIns="457200" bIns="457200">
            <a:spAutoFit/>
          </a:bodyPr>
          <a:lstStyle/>
          <a:p>
            <a:pPr defTabSz="4389438" eaLnBrk="1" hangingPunct="1">
              <a:defRPr/>
            </a:pPr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99FFA3-410B-9688-AE7B-A74C87FA1C2C}"/>
              </a:ext>
            </a:extLst>
          </p:cNvPr>
          <p:cNvSpPr/>
          <p:nvPr/>
        </p:nvSpPr>
        <p:spPr bwMode="auto">
          <a:xfrm>
            <a:off x="11113" y="0"/>
            <a:ext cx="43880087" cy="4822825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57200" tIns="457200" rIns="457200" bIns="457200">
            <a:spAutoFit/>
          </a:bodyPr>
          <a:lstStyle/>
          <a:p>
            <a:pPr defTabSz="4389438" eaLnBrk="1" hangingPunct="1">
              <a:defRPr/>
            </a:pPr>
            <a:endParaRPr lang="en-IN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CC0AF0C-8647-6A72-EBC7-74054240F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91" y="635574"/>
            <a:ext cx="5410859" cy="3607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04F4400-63C0-6F9F-5600-9DBB56BBF2B7}"/>
              </a:ext>
            </a:extLst>
          </p:cNvPr>
          <p:cNvSpPr/>
          <p:nvPr/>
        </p:nvSpPr>
        <p:spPr>
          <a:xfrm>
            <a:off x="3801979" y="481412"/>
            <a:ext cx="30295516" cy="304698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hangingPunct="1">
              <a:defRPr/>
            </a:pPr>
            <a:r>
              <a:rPr lang="en-GB" sz="9600" dirty="0">
                <a:ln w="0">
                  <a:solidFill>
                    <a:sysClr val="windowText" lastClr="00000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Manage GTM (Go-To-Market) rollout of Canesten Powder in Delhi City</a:t>
            </a:r>
            <a:endParaRPr lang="en-US" sz="9600" dirty="0">
              <a:ln w="0">
                <a:solidFill>
                  <a:sysClr val="windowText" lastClr="00000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5126" name="Picture 19">
            <a:extLst>
              <a:ext uri="{FF2B5EF4-FFF2-40B4-BE49-F238E27FC236}">
                <a16:creationId xmlns:a16="http://schemas.microsoft.com/office/drawing/2014/main" id="{9BBB48D4-402E-FE17-7C3F-C37F896F6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7788" y="247650"/>
            <a:ext cx="1306512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6" descr="Logo&#10;&#10;Description automatically generated">
            <a:extLst>
              <a:ext uri="{FF2B5EF4-FFF2-40B4-BE49-F238E27FC236}">
                <a16:creationId xmlns:a16="http://schemas.microsoft.com/office/drawing/2014/main" id="{D8C3BF2E-DC51-0047-87DA-B8E5C3D10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5450" y="-468313"/>
            <a:ext cx="7493000" cy="30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8">
            <a:extLst>
              <a:ext uri="{FF2B5EF4-FFF2-40B4-BE49-F238E27FC236}">
                <a16:creationId xmlns:a16="http://schemas.microsoft.com/office/drawing/2014/main" id="{82DB0BC6-D6F0-55E5-E664-2E9CE8740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8925" y="1870075"/>
            <a:ext cx="5410200" cy="3386138"/>
          </a:xfrm>
          <a:prstGeom prst="rect">
            <a:avLst/>
          </a:prstGeom>
          <a:noFill/>
          <a:ln>
            <a:noFill/>
          </a:ln>
          <a:effectLst/>
        </p:spPr>
        <p:txBody>
          <a:bodyPr lIns="457200" tIns="457200" rIns="457200" bIns="457200">
            <a:spAutoFit/>
          </a:bodyPr>
          <a:lstStyle>
            <a:lvl1pPr defTabSz="4389438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asis MT Pro Black" panose="02040A04050005020304" pitchFamily="18" charset="0"/>
                <a:cs typeface="Times New Roman" panose="02020603050405020304" pitchFamily="18" charset="0"/>
              </a:rPr>
              <a:t>By- Sparsh Jain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asis MT Pro Black" panose="02040A04050005020304" pitchFamily="18" charset="0"/>
                <a:cs typeface="Times New Roman" panose="02020603050405020304" pitchFamily="18" charset="0"/>
              </a:rPr>
              <a:t>Roll no- 0349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asis MT Pro Black" panose="02040A04050005020304" pitchFamily="18" charset="0"/>
                <a:cs typeface="Times New Roman" panose="02020603050405020304" pitchFamily="18" charset="0"/>
              </a:rPr>
              <a:t>MBA PM-13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IN" alt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asis MT Pro Black" panose="02040A040500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9" name="Rectangle 10">
            <a:extLst>
              <a:ext uri="{FF2B5EF4-FFF2-40B4-BE49-F238E27FC236}">
                <a16:creationId xmlns:a16="http://schemas.microsoft.com/office/drawing/2014/main" id="{D25070B6-1D7A-A0CB-7000-99FBE8DD9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31713" y="1649413"/>
            <a:ext cx="6503987" cy="3384550"/>
          </a:xfrm>
          <a:prstGeom prst="rect">
            <a:avLst/>
          </a:prstGeom>
          <a:noFill/>
          <a:ln>
            <a:noFill/>
          </a:ln>
          <a:effectLst/>
        </p:spPr>
        <p:txBody>
          <a:bodyPr lIns="457200" tIns="457200" rIns="457200" bIns="457200">
            <a:spAutoFit/>
          </a:bodyPr>
          <a:lstStyle>
            <a:lvl1pPr defTabSz="4389438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Times New Roman" panose="02020603050405020304" pitchFamily="18" charset="0"/>
              </a:rPr>
              <a:t>Faculty mentor- </a:t>
            </a:r>
            <a:r>
              <a:rPr lang="en-GB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Times New Roman" panose="02020603050405020304" pitchFamily="18" charset="0"/>
              </a:rPr>
              <a:t>Dr.</a:t>
            </a:r>
            <a:r>
              <a:rPr lang="en-GB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Times New Roman" panose="02020603050405020304" pitchFamily="18" charset="0"/>
              </a:rPr>
              <a:t> Surya Prakash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  <a:cs typeface="Times New Roman" panose="02020603050405020304" pitchFamily="18" charset="0"/>
              </a:rPr>
              <a:t>Industry Mentor- Mr. Rohit Verma</a:t>
            </a:r>
            <a:endParaRPr lang="en-I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sis MT Pro Black" panose="02040A040500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39B3DD2-6DBE-5D56-203F-1C8F70CC93DB}"/>
              </a:ext>
            </a:extLst>
          </p:cNvPr>
          <p:cNvSpPr/>
          <p:nvPr/>
        </p:nvSpPr>
        <p:spPr>
          <a:xfrm>
            <a:off x="244475" y="6111875"/>
            <a:ext cx="11253788" cy="11948053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altLang="en-US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n-US" alt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n-US" alt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n-US" alt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en-US" alt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en-US" alt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Brief History-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Piramal Group is a global multi-industry company with diverse interests in Pharma, Financial Services and Real Estate.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Group has offices in over 30 countries and a global brand presence in more than 100 markets.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was founded in 1984 and Led by Mr. Ajay Piramal, the Chairman.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Piramal Pharma Solutions has a globally integrated operational model with a network of assets across North America, Europe an</a:t>
            </a: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 Asia.</a:t>
            </a:r>
          </a:p>
          <a:p>
            <a:pPr eaLnBrk="1" hangingPunct="1">
              <a:defRPr/>
            </a:pPr>
            <a:r>
              <a:rPr lang="en-GB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Awards and Accolades: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Awarded ‘Industry Partner of the Year 2018’ at the Global Generics &amp; Biosimilars Awards at the recently held CPhI Conference.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Received ‘Best Customer Experience Award of the Year – Pharmaceutical’ at Customer Fest 2016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endParaRPr lang="en-US" altLang="en-US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alt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       </a:t>
            </a:r>
          </a:p>
          <a:p>
            <a:pPr eaLnBrk="1" hangingPunct="1">
              <a:defRPr/>
            </a:pPr>
            <a:endParaRPr lang="en-US" altLang="en-US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7EEE6B2-4763-1488-0C20-DC186A50306E}"/>
              </a:ext>
            </a:extLst>
          </p:cNvPr>
          <p:cNvSpPr/>
          <p:nvPr/>
        </p:nvSpPr>
        <p:spPr>
          <a:xfrm>
            <a:off x="901155" y="5291138"/>
            <a:ext cx="7784108" cy="2761481"/>
          </a:xfrm>
          <a:prstGeom prst="roundRect">
            <a:avLst/>
          </a:prstGeom>
          <a:gradFill flip="none" rotWithShape="1">
            <a:gsLst>
              <a:gs pos="0">
                <a:srgbClr val="FF3399">
                  <a:shade val="30000"/>
                  <a:satMod val="115000"/>
                </a:srgbClr>
              </a:gs>
              <a:gs pos="50000">
                <a:srgbClr val="FF3399">
                  <a:shade val="67500"/>
                  <a:satMod val="115000"/>
                </a:srgbClr>
              </a:gs>
              <a:gs pos="100000">
                <a:srgbClr val="FF33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800" b="1" dirty="0">
                <a:solidFill>
                  <a:srgbClr val="F8F8F8"/>
                </a:solidFill>
                <a:latin typeface="Amasis MT Pro Black" panose="02040A04050005020304" pitchFamily="18" charset="0"/>
              </a:rPr>
              <a:t>ABOUT THE COMPANY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3B1D1AE-CC50-8F39-4DB5-BAB5F122B753}"/>
              </a:ext>
            </a:extLst>
          </p:cNvPr>
          <p:cNvSpPr/>
          <p:nvPr/>
        </p:nvSpPr>
        <p:spPr>
          <a:xfrm>
            <a:off x="11755438" y="7573964"/>
            <a:ext cx="11282631" cy="11557251"/>
          </a:xfrm>
          <a:prstGeom prst="roundRect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 Piramal group their core values of knowledge, action and Care have been an integral part of their guiding philosophy.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These values represent their deeply held beliefs and define them at the individual as well as organizational levels.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IN" sz="32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Shaped by their past and collective experience, they determine how they should engage with others, what they are identify with and what they love and value.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IN" sz="32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Piramal community has adopted the ancient, universal symbol of the Gyan Mudra as its brand icon.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IN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values that guide their unique culture are embodied in their purpose: Doing Well and Doing Good </a:t>
            </a:r>
            <a:endParaRPr lang="en-IN" sz="32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US" altLang="en-US" sz="1600" b="1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3FA3D6C-043E-9B97-FBE5-BBB288706E99}"/>
              </a:ext>
            </a:extLst>
          </p:cNvPr>
          <p:cNvSpPr/>
          <p:nvPr/>
        </p:nvSpPr>
        <p:spPr>
          <a:xfrm>
            <a:off x="13786488" y="5541217"/>
            <a:ext cx="7784108" cy="3042344"/>
          </a:xfrm>
          <a:prstGeom prst="roundRect">
            <a:avLst/>
          </a:prstGeom>
          <a:gradFill flip="none" rotWithShape="1">
            <a:gsLst>
              <a:gs pos="0">
                <a:srgbClr val="FF5050">
                  <a:shade val="30000"/>
                  <a:satMod val="115000"/>
                </a:srgbClr>
              </a:gs>
              <a:gs pos="50000">
                <a:srgbClr val="FF5050">
                  <a:shade val="67500"/>
                  <a:satMod val="115000"/>
                </a:srgbClr>
              </a:gs>
              <a:gs pos="100000">
                <a:srgbClr val="FF5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800" b="1" dirty="0">
                <a:solidFill>
                  <a:srgbClr val="F8F8F8"/>
                </a:solidFill>
                <a:latin typeface="Amasis MT Pro Black" panose="02040A04050005020304" pitchFamily="18" charset="0"/>
              </a:rPr>
              <a:t>COMPANY MISSION AND VISION</a:t>
            </a:r>
          </a:p>
        </p:txBody>
      </p:sp>
      <p:pic>
        <p:nvPicPr>
          <p:cNvPr id="21" name="Picture 44" descr="Diagram&#10;&#10;Description automatically generated">
            <a:extLst>
              <a:ext uri="{FF2B5EF4-FFF2-40B4-BE49-F238E27FC236}">
                <a16:creationId xmlns:a16="http://schemas.microsoft.com/office/drawing/2014/main" id="{B0360C3C-B494-0F2B-96E3-43B4EF856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97259" y="5296587"/>
            <a:ext cx="19379688" cy="113427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139" name="object 4">
            <a:extLst>
              <a:ext uri="{FF2B5EF4-FFF2-40B4-BE49-F238E27FC236}">
                <a16:creationId xmlns:a16="http://schemas.microsoft.com/office/drawing/2014/main" id="{DCE6C770-8B83-DDF7-4F17-2D73F8F020A3}"/>
              </a:ext>
            </a:extLst>
          </p:cNvPr>
          <p:cNvGrpSpPr>
            <a:grpSpLocks/>
          </p:cNvGrpSpPr>
          <p:nvPr/>
        </p:nvGrpSpPr>
        <p:grpSpPr bwMode="auto">
          <a:xfrm>
            <a:off x="51409" y="19609394"/>
            <a:ext cx="18633669" cy="12910777"/>
            <a:chOff x="-988583" y="-2031559"/>
            <a:chExt cx="18287999" cy="11668290"/>
          </a:xfrm>
        </p:grpSpPr>
        <p:sp>
          <p:nvSpPr>
            <p:cNvPr id="5159" name="object 5">
              <a:extLst>
                <a:ext uri="{FF2B5EF4-FFF2-40B4-BE49-F238E27FC236}">
                  <a16:creationId xmlns:a16="http://schemas.microsoft.com/office/drawing/2014/main" id="{A8F5B8AE-3A30-D4C9-922B-EDCCEFFC8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6028" y="4744507"/>
              <a:ext cx="8959604" cy="4892224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Arial Narrow" panose="020B0606020202030204" pitchFamily="34" charset="0"/>
              </a:endParaRPr>
            </a:p>
          </p:txBody>
        </p:sp>
        <p:sp>
          <p:nvSpPr>
            <p:cNvPr id="5160" name="object 6">
              <a:extLst>
                <a:ext uri="{FF2B5EF4-FFF2-40B4-BE49-F238E27FC236}">
                  <a16:creationId xmlns:a16="http://schemas.microsoft.com/office/drawing/2014/main" id="{39129903-71B2-DD59-D75F-D1F2AF769C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88583" y="-2031559"/>
              <a:ext cx="18287999" cy="10267940"/>
            </a:xfrm>
            <a:prstGeom prst="rect">
              <a:avLst/>
            </a:prstGeom>
            <a:blipFill dpi="0" rotWithShape="1">
              <a:blip r:embed="rId8">
                <a:alphaModFix amt="35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Arial Narrow" panose="020B0606020202030204" pitchFamily="34" charset="0"/>
              </a:endParaRPr>
            </a:p>
          </p:txBody>
        </p:sp>
        <p:sp>
          <p:nvSpPr>
            <p:cNvPr id="5161" name="object 7">
              <a:extLst>
                <a:ext uri="{FF2B5EF4-FFF2-40B4-BE49-F238E27FC236}">
                  <a16:creationId xmlns:a16="http://schemas.microsoft.com/office/drawing/2014/main" id="{9C4C0108-E397-815D-582B-D280353293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53726" y="4672183"/>
              <a:ext cx="8551732" cy="4964548"/>
            </a:xfrm>
            <a:prstGeom prst="rect">
              <a:avLst/>
            </a:prstGeom>
            <a:blipFill dpi="0" rotWithShape="1">
              <a:blip r:embed="rId9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9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5140" name="object 3">
            <a:extLst>
              <a:ext uri="{FF2B5EF4-FFF2-40B4-BE49-F238E27FC236}">
                <a16:creationId xmlns:a16="http://schemas.microsoft.com/office/drawing/2014/main" id="{082B2C4D-BC12-C478-6CB2-04DB7B9C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7542" y="20906847"/>
            <a:ext cx="9135022" cy="5899678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 Narrow" panose="020B0606020202030204" pitchFamily="34" charset="0"/>
            </a:endParaRPr>
          </a:p>
        </p:txBody>
      </p:sp>
      <p:sp>
        <p:nvSpPr>
          <p:cNvPr id="5141" name="object 2">
            <a:extLst>
              <a:ext uri="{FF2B5EF4-FFF2-40B4-BE49-F238E27FC236}">
                <a16:creationId xmlns:a16="http://schemas.microsoft.com/office/drawing/2014/main" id="{5E87CA93-B758-8B4E-39F6-CA143D804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58" y="20954165"/>
            <a:ext cx="8643533" cy="585236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latin typeface="Arial Narrow" panose="020B060602020203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E602C81-5CB6-596C-2A6E-AB784ABCB4B5}"/>
              </a:ext>
            </a:extLst>
          </p:cNvPr>
          <p:cNvSpPr/>
          <p:nvPr/>
        </p:nvSpPr>
        <p:spPr>
          <a:xfrm>
            <a:off x="2121383" y="19479392"/>
            <a:ext cx="9222439" cy="1728479"/>
          </a:xfrm>
          <a:prstGeom prst="round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800" b="1" dirty="0">
                <a:solidFill>
                  <a:srgbClr val="F8F8F8"/>
                </a:solidFill>
                <a:latin typeface="Amasis MT Pro Black" panose="02040A04050005020304" pitchFamily="18" charset="0"/>
              </a:rPr>
              <a:t>STRATEGIES PLANNED</a:t>
            </a:r>
          </a:p>
        </p:txBody>
      </p:sp>
      <p:sp>
        <p:nvSpPr>
          <p:cNvPr id="5145" name="Rectangle: Rounded Corners 31">
            <a:extLst>
              <a:ext uri="{FF2B5EF4-FFF2-40B4-BE49-F238E27FC236}">
                <a16:creationId xmlns:a16="http://schemas.microsoft.com/office/drawing/2014/main" id="{403EFB83-259A-C5CE-D3F6-33A18D089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9225" y="18067338"/>
            <a:ext cx="9626600" cy="4148137"/>
          </a:xfrm>
          <a:prstGeom prst="roundRect">
            <a:avLst>
              <a:gd name="adj" fmla="val 16667"/>
            </a:avLst>
          </a:prstGeom>
          <a:solidFill>
            <a:srgbClr val="66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0" tIns="457200" rIns="457200" bIns="457200">
            <a:spAutoFit/>
          </a:bodyPr>
          <a:lstStyle>
            <a:lvl1pPr defTabSz="4389438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N" altLang="en-US">
              <a:latin typeface="Arial Narrow" panose="020B060602020203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8CF7824-B0F9-4409-9E96-B5E1B10A162A}"/>
              </a:ext>
            </a:extLst>
          </p:cNvPr>
          <p:cNvSpPr/>
          <p:nvPr/>
        </p:nvSpPr>
        <p:spPr>
          <a:xfrm>
            <a:off x="23711169" y="17206991"/>
            <a:ext cx="8222712" cy="1626960"/>
          </a:xfrm>
          <a:prstGeom prst="roundRect">
            <a:avLst/>
          </a:prstGeom>
          <a:solidFill>
            <a:srgbClr val="3366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F8F8F8"/>
                </a:solidFill>
                <a:latin typeface="Amasis MT Pro Black" panose="02040A04050005020304" pitchFamily="18" charset="0"/>
              </a:rPr>
              <a:t>CHALLENGES FACED DURING INTERNSHIP</a:t>
            </a:r>
          </a:p>
        </p:txBody>
      </p:sp>
      <p:sp>
        <p:nvSpPr>
          <p:cNvPr id="33" name="Rectangle: Diagonal Corners Rounded 32">
            <a:extLst>
              <a:ext uri="{FF2B5EF4-FFF2-40B4-BE49-F238E27FC236}">
                <a16:creationId xmlns:a16="http://schemas.microsoft.com/office/drawing/2014/main" id="{0E9DEB93-7A41-3C39-89E6-CF8177715AA0}"/>
              </a:ext>
            </a:extLst>
          </p:cNvPr>
          <p:cNvSpPr/>
          <p:nvPr/>
        </p:nvSpPr>
        <p:spPr bwMode="auto">
          <a:xfrm>
            <a:off x="33308925" y="18184813"/>
            <a:ext cx="9628188" cy="4503737"/>
          </a:xfrm>
          <a:prstGeom prst="round2DiagRect">
            <a:avLst/>
          </a:prstGeom>
          <a:solidFill>
            <a:srgbClr val="FFCCCC"/>
          </a:solidFill>
          <a:ln>
            <a:noFill/>
          </a:ln>
          <a:effectLst/>
        </p:spPr>
        <p:txBody>
          <a:bodyPr lIns="457200" tIns="457200" rIns="457200" bIns="457200">
            <a:spAutoFit/>
          </a:bodyPr>
          <a:lstStyle/>
          <a:p>
            <a:pPr defTabSz="4389438" eaLnBrk="1" hangingPunct="1">
              <a:defRPr/>
            </a:pPr>
            <a:endParaRPr lang="en-IN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0A1FFD2-1908-5123-C4CA-F6AD76AD2DB6}"/>
              </a:ext>
            </a:extLst>
          </p:cNvPr>
          <p:cNvSpPr/>
          <p:nvPr/>
        </p:nvSpPr>
        <p:spPr>
          <a:xfrm>
            <a:off x="34097913" y="17305338"/>
            <a:ext cx="7607300" cy="2178050"/>
          </a:xfrm>
          <a:prstGeom prst="roundRect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F8F8F8"/>
                </a:solidFill>
                <a:latin typeface="Amasis MT Pro Black" panose="02040A04050005020304" pitchFamily="18" charset="0"/>
              </a:rPr>
              <a:t>DIFFERENCE BETWEEN PRACTICAL EXPOSURE AND THEORETICAL WORK</a:t>
            </a:r>
          </a:p>
        </p:txBody>
      </p:sp>
      <p:sp>
        <p:nvSpPr>
          <p:cNvPr id="5149" name="Oval 36">
            <a:extLst>
              <a:ext uri="{FF2B5EF4-FFF2-40B4-BE49-F238E27FC236}">
                <a16:creationId xmlns:a16="http://schemas.microsoft.com/office/drawing/2014/main" id="{3142FBF1-6134-BC3F-D19F-B87BE3503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3263" y="28040013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0" tIns="457200" rIns="457200" bIns="457200">
            <a:spAutoFit/>
          </a:bodyPr>
          <a:lstStyle>
            <a:lvl1pPr defTabSz="4389438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N" altLang="en-US">
              <a:latin typeface="Arial Narrow" panose="020B0606020202030204" pitchFamily="34" charset="0"/>
            </a:endParaRPr>
          </a:p>
        </p:txBody>
      </p:sp>
      <p:sp>
        <p:nvSpPr>
          <p:cNvPr id="5150" name="Rectangle: Rounded Corners 37">
            <a:extLst>
              <a:ext uri="{FF2B5EF4-FFF2-40B4-BE49-F238E27FC236}">
                <a16:creationId xmlns:a16="http://schemas.microsoft.com/office/drawing/2014/main" id="{156B2F22-0DFE-D355-8D4A-E929AFC84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29325" y="23131463"/>
            <a:ext cx="8305800" cy="9344025"/>
          </a:xfrm>
          <a:prstGeom prst="roundRect">
            <a:avLst>
              <a:gd name="adj" fmla="val 16667"/>
            </a:avLst>
          </a:prstGeom>
          <a:solidFill>
            <a:srgbClr val="CC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0" tIns="457200" rIns="457200" bIns="457200">
            <a:spAutoFit/>
          </a:bodyPr>
          <a:lstStyle>
            <a:lvl1pPr defTabSz="4389438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N" altLang="en-US">
              <a:latin typeface="Arial Narrow" panose="020B060602020203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49F8833-E6BA-6A81-A35A-082D89799E3E}"/>
              </a:ext>
            </a:extLst>
          </p:cNvPr>
          <p:cNvSpPr/>
          <p:nvPr/>
        </p:nvSpPr>
        <p:spPr>
          <a:xfrm>
            <a:off x="19234252" y="22405976"/>
            <a:ext cx="6999185" cy="1641248"/>
          </a:xfrm>
          <a:prstGeom prst="roundRect">
            <a:avLst/>
          </a:prstGeom>
          <a:gradFill flip="none" rotWithShape="1">
            <a:gsLst>
              <a:gs pos="0">
                <a:srgbClr val="996600">
                  <a:shade val="30000"/>
                  <a:satMod val="115000"/>
                </a:srgbClr>
              </a:gs>
              <a:gs pos="50000">
                <a:srgbClr val="996600">
                  <a:shade val="67500"/>
                  <a:satMod val="115000"/>
                </a:srgbClr>
              </a:gs>
              <a:gs pos="100000">
                <a:srgbClr val="9966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F8F8F8"/>
                </a:solidFill>
                <a:latin typeface="Amasis MT Pro Black" panose="02040A04050005020304" pitchFamily="18" charset="0"/>
              </a:rPr>
              <a:t>ORGANIZATION STRUCTURE</a:t>
            </a:r>
          </a:p>
        </p:txBody>
      </p:sp>
      <p:sp>
        <p:nvSpPr>
          <p:cNvPr id="5152" name="Rectangle: Rounded Corners 39">
            <a:extLst>
              <a:ext uri="{FF2B5EF4-FFF2-40B4-BE49-F238E27FC236}">
                <a16:creationId xmlns:a16="http://schemas.microsoft.com/office/drawing/2014/main" id="{46E69669-D1CD-DF60-6B5D-10D2F1E5B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5538" y="24206200"/>
            <a:ext cx="8183562" cy="8269288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0" tIns="457200" rIns="457200" bIns="457200">
            <a:spAutoFit/>
          </a:bodyPr>
          <a:lstStyle>
            <a:lvl1pPr defTabSz="4389438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N" altLang="en-US" dirty="0">
              <a:latin typeface="Arial Narrow" panose="020B060602020203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A6FAC5D-5736-38ED-8C89-4837428EC9E8}"/>
              </a:ext>
            </a:extLst>
          </p:cNvPr>
          <p:cNvSpPr/>
          <p:nvPr/>
        </p:nvSpPr>
        <p:spPr>
          <a:xfrm>
            <a:off x="36301363" y="23185439"/>
            <a:ext cx="6376987" cy="2760662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400" b="1" dirty="0">
                <a:solidFill>
                  <a:srgbClr val="F8F8F8"/>
                </a:solidFill>
                <a:latin typeface="Amasis MT Pro Black" panose="02040A04050005020304" pitchFamily="18" charset="0"/>
              </a:rPr>
              <a:t>LEARNINGS AND VALUE ADDITION DURING INTERNSHIP</a:t>
            </a:r>
          </a:p>
        </p:txBody>
      </p:sp>
      <p:sp>
        <p:nvSpPr>
          <p:cNvPr id="5154" name="Rectangle: Rounded Corners 42">
            <a:extLst>
              <a:ext uri="{FF2B5EF4-FFF2-40B4-BE49-F238E27FC236}">
                <a16:creationId xmlns:a16="http://schemas.microsoft.com/office/drawing/2014/main" id="{9B2E4371-F4C2-50D2-0B20-434A37FB5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0575" y="23598188"/>
            <a:ext cx="5637213" cy="78152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0" tIns="457200" rIns="457200" bIns="457200">
            <a:spAutoFit/>
          </a:bodyPr>
          <a:lstStyle>
            <a:lvl1pPr defTabSz="4389438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N" altLang="en-US">
              <a:latin typeface="Arial Narrow" panose="020B0606020202030204" pitchFamily="34" charset="0"/>
            </a:endParaRPr>
          </a:p>
        </p:txBody>
      </p:sp>
      <p:sp>
        <p:nvSpPr>
          <p:cNvPr id="5155" name="Rectangle: Rounded Corners 43">
            <a:extLst>
              <a:ext uri="{FF2B5EF4-FFF2-40B4-BE49-F238E27FC236}">
                <a16:creationId xmlns:a16="http://schemas.microsoft.com/office/drawing/2014/main" id="{CD016FC0-D979-1545-294D-B4FF5D5A6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2525" y="25201563"/>
            <a:ext cx="6805613" cy="7470775"/>
          </a:xfrm>
          <a:prstGeom prst="roundRect">
            <a:avLst>
              <a:gd name="adj" fmla="val 16667"/>
            </a:avLst>
          </a:pr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0" tIns="457200" rIns="457200" bIns="457200">
            <a:spAutoFit/>
          </a:bodyPr>
          <a:lstStyle>
            <a:lvl1pPr defTabSz="4389438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438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4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438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438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4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IN" altLang="en-US">
              <a:latin typeface="Arial Narrow" panose="020B060602020203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3A195DE-BBC2-BB9E-764F-1F4B894EEF28}"/>
              </a:ext>
            </a:extLst>
          </p:cNvPr>
          <p:cNvSpPr/>
          <p:nvPr/>
        </p:nvSpPr>
        <p:spPr>
          <a:xfrm>
            <a:off x="28699328" y="22965522"/>
            <a:ext cx="5276850" cy="3419475"/>
          </a:xfrm>
          <a:prstGeom prst="roundRect">
            <a:avLst/>
          </a:prstGeom>
          <a:solidFill>
            <a:srgbClr val="66003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F8F8F8"/>
                </a:solidFill>
                <a:latin typeface="Amasis MT Pro Black" panose="02040A04050005020304" pitchFamily="18" charset="0"/>
              </a:rPr>
              <a:t>USEFULNESS OF INTERNSHIP</a:t>
            </a:r>
          </a:p>
        </p:txBody>
      </p:sp>
      <p:pic>
        <p:nvPicPr>
          <p:cNvPr id="5157" name="Picture 12" descr="Logo&#10;&#10;Description automatically generated">
            <a:extLst>
              <a:ext uri="{FF2B5EF4-FFF2-40B4-BE49-F238E27FC236}">
                <a16:creationId xmlns:a16="http://schemas.microsoft.com/office/drawing/2014/main" id="{26265EB4-C100-DCB2-F8D1-18C34EAE5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471" y="9015987"/>
            <a:ext cx="10426772" cy="882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8" name="Picture 14" descr="A person wearing a suit and tie&#10;&#10;Description automatically generated with medium confidence">
            <a:extLst>
              <a:ext uri="{FF2B5EF4-FFF2-40B4-BE49-F238E27FC236}">
                <a16:creationId xmlns:a16="http://schemas.microsoft.com/office/drawing/2014/main" id="{581A7EE6-9690-8F6B-C366-46469DF1B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164" y="7694273"/>
            <a:ext cx="9207023" cy="9377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59B0F-66CE-9BD0-5224-F2EAD583AD94}"/>
              </a:ext>
            </a:extLst>
          </p:cNvPr>
          <p:cNvSpPr txBox="1"/>
          <p:nvPr/>
        </p:nvSpPr>
        <p:spPr>
          <a:xfrm>
            <a:off x="35845618" y="26202829"/>
            <a:ext cx="70914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Got indepth understanding of the sales and distribution process.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Got a perspective of Supply chain and distribution.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Got a brief understanding of Brand planning/ New product Canesten powder.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dirty="0">
                <a:latin typeface="Calibri" panose="020F0502020204030204" pitchFamily="34" charset="0"/>
                <a:cs typeface="Calibri" panose="020F0502020204030204" pitchFamily="34" charset="0"/>
              </a:rPr>
              <a:t>Worked on the brand plan for Canesten powder in Delhi city.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N" sz="3200" b="1" dirty="0">
                <a:latin typeface="Calibri" panose="020F0502020204030204" pitchFamily="34" charset="0"/>
                <a:cs typeface="Calibri" panose="020F0502020204030204" pitchFamily="34" charset="0"/>
              </a:rPr>
              <a:t>Instrumental in driving the distribution of the new product across 4000 Chemist store in Delhi.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61396C-DF28-5345-76AD-7B27D84FC916}"/>
              </a:ext>
            </a:extLst>
          </p:cNvPr>
          <p:cNvSpPr txBox="1"/>
          <p:nvPr/>
        </p:nvSpPr>
        <p:spPr>
          <a:xfrm>
            <a:off x="33689925" y="19705638"/>
            <a:ext cx="89884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Got first hand experience and first time exposure to Industry.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Lot of concepts in books are outdated so it helped me to understand more  in practical world.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B620C7-6552-58D9-73AD-ED2430A478F1}"/>
              </a:ext>
            </a:extLst>
          </p:cNvPr>
          <p:cNvSpPr txBox="1"/>
          <p:nvPr/>
        </p:nvSpPr>
        <p:spPr>
          <a:xfrm>
            <a:off x="23382502" y="18864852"/>
            <a:ext cx="88630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Already 4 brands were there in market and they have a TV commercial that is done by well known celebrities, so people recognize those products by name.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When compared to other brands the display pricing provided to shopkeeper was low.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I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4" name="Diagram 43">
            <a:extLst>
              <a:ext uri="{FF2B5EF4-FFF2-40B4-BE49-F238E27FC236}">
                <a16:creationId xmlns:a16="http://schemas.microsoft.com/office/drawing/2014/main" id="{C8609DA3-A15E-0A82-9FE1-4DA5C9FFF6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934272"/>
              </p:ext>
            </p:extLst>
          </p:nvPr>
        </p:nvGraphicFramePr>
        <p:xfrm>
          <a:off x="19523796" y="24239359"/>
          <a:ext cx="7074766" cy="8096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47EFD7A-227F-7232-EE8F-41B2F5772AEE}"/>
              </a:ext>
            </a:extLst>
          </p:cNvPr>
          <p:cNvSpPr txBox="1"/>
          <p:nvPr/>
        </p:nvSpPr>
        <p:spPr>
          <a:xfrm>
            <a:off x="28118609" y="26500065"/>
            <a:ext cx="614359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My internship with Piramal truly opened my eyes to the opportunity of any discipline in the pharma industry.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It helped to build and expand professional network.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Industry exposure helped to understand things in a better way.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It had made me even more confident than before.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It will improve Overall CV.</a:t>
            </a:r>
          </a:p>
        </p:txBody>
      </p:sp>
      <p:pic>
        <p:nvPicPr>
          <p:cNvPr id="5175" name="Picture 55" descr="Challenge Icon Png #339357 - Free Icons Library">
            <a:extLst>
              <a:ext uri="{FF2B5EF4-FFF2-40B4-BE49-F238E27FC236}">
                <a16:creationId xmlns:a16="http://schemas.microsoft.com/office/drawing/2014/main" id="{361422D7-3D5B-D571-3131-575ED5D13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437" y="18255482"/>
            <a:ext cx="5427320" cy="444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7" name="Picture 57" descr="Benefits - Physical Well Being Vector | Full Size PNG Download | SeekPNG">
            <a:extLst>
              <a:ext uri="{FF2B5EF4-FFF2-40B4-BE49-F238E27FC236}">
                <a16:creationId xmlns:a16="http://schemas.microsoft.com/office/drawing/2014/main" id="{CEA2D3C2-6F44-0268-8F0F-94DB74728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0575" y="27423284"/>
            <a:ext cx="43815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83" name="Picture 63" descr="School Background Design png download - 505*591 - Free Transparent Moral Values  png Download. - CleanPNG / KissPNG">
            <a:extLst>
              <a:ext uri="{FF2B5EF4-FFF2-40B4-BE49-F238E27FC236}">
                <a16:creationId xmlns:a16="http://schemas.microsoft.com/office/drawing/2014/main" id="{C275B99A-7BFE-0BD9-2C83-7FA4F64FD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3798" y="26039498"/>
            <a:ext cx="8060928" cy="537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85" name="Picture 65" descr="Practical png images | PNGWing">
            <a:extLst>
              <a:ext uri="{FF2B5EF4-FFF2-40B4-BE49-F238E27FC236}">
                <a16:creationId xmlns:a16="http://schemas.microsoft.com/office/drawing/2014/main" id="{FEBBB7AB-AC19-2E35-D083-1FC37C99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839" y="18539992"/>
            <a:ext cx="8092362" cy="401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AABAC9"/>
      </a:lt1>
      <a:dk2>
        <a:srgbClr val="000000"/>
      </a:dk2>
      <a:lt2>
        <a:srgbClr val="808080"/>
      </a:lt2>
      <a:accent1>
        <a:srgbClr val="D7D7D7"/>
      </a:accent1>
      <a:accent2>
        <a:srgbClr val="003466"/>
      </a:accent2>
      <a:accent3>
        <a:srgbClr val="D2D9E1"/>
      </a:accent3>
      <a:accent4>
        <a:srgbClr val="000000"/>
      </a:accent4>
      <a:accent5>
        <a:srgbClr val="E8E8E8"/>
      </a:accent5>
      <a:accent6>
        <a:srgbClr val="002E5C"/>
      </a:accent6>
      <a:hlink>
        <a:srgbClr val="008000"/>
      </a:hlink>
      <a:folHlink>
        <a:srgbClr val="800000"/>
      </a:folHlink>
    </a:clrScheme>
    <a:fontScheme name="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0" tIns="457200" rIns="457200" bIns="457200" numCol="1" anchor="t" anchorCtr="0" compatLnSpc="1">
        <a:prstTxWarp prst="textNoShape">
          <a:avLst/>
        </a:prstTxWarp>
        <a:spAutoFit/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0" tIns="457200" rIns="457200" bIns="457200" numCol="1" anchor="t" anchorCtr="0" compatLnSpc="1">
        <a:prstTxWarp prst="textNoShape">
          <a:avLst/>
        </a:prstTxWarp>
        <a:spAutoFit/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AABAC9"/>
        </a:lt1>
        <a:dk2>
          <a:srgbClr val="000000"/>
        </a:dk2>
        <a:lt2>
          <a:srgbClr val="808080"/>
        </a:lt2>
        <a:accent1>
          <a:srgbClr val="D7D7D7"/>
        </a:accent1>
        <a:accent2>
          <a:srgbClr val="003466"/>
        </a:accent2>
        <a:accent3>
          <a:srgbClr val="D2D9E1"/>
        </a:accent3>
        <a:accent4>
          <a:srgbClr val="000000"/>
        </a:accent4>
        <a:accent5>
          <a:srgbClr val="E8E8E8"/>
        </a:accent5>
        <a:accent6>
          <a:srgbClr val="002E5C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603000"/>
        </a:dk1>
        <a:lt1>
          <a:srgbClr val="CF9860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603000"/>
        </a:accent2>
        <a:accent3>
          <a:srgbClr val="E4CAB6"/>
        </a:accent3>
        <a:accent4>
          <a:srgbClr val="512700"/>
        </a:accent4>
        <a:accent5>
          <a:srgbClr val="FFFFE4"/>
        </a:accent5>
        <a:accent6>
          <a:srgbClr val="56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505750"/>
        </a:dk1>
        <a:lt1>
          <a:srgbClr val="FFFFFF"/>
        </a:lt1>
        <a:dk2>
          <a:srgbClr val="000000"/>
        </a:dk2>
        <a:lt2>
          <a:srgbClr val="808080"/>
        </a:lt2>
        <a:accent1>
          <a:srgbClr val="DFDFDF"/>
        </a:accent1>
        <a:accent2>
          <a:srgbClr val="9F3000"/>
        </a:accent2>
        <a:accent3>
          <a:srgbClr val="FFFFFF"/>
        </a:accent3>
        <a:accent4>
          <a:srgbClr val="434943"/>
        </a:accent4>
        <a:accent5>
          <a:srgbClr val="ECECEC"/>
        </a:accent5>
        <a:accent6>
          <a:srgbClr val="90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3A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9F0000"/>
        </a:accent2>
        <a:accent3>
          <a:srgbClr val="FFFFFF"/>
        </a:accent3>
        <a:accent4>
          <a:srgbClr val="300000"/>
        </a:accent4>
        <a:accent5>
          <a:srgbClr val="FFFFE4"/>
        </a:accent5>
        <a:accent6>
          <a:srgbClr val="90000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2336"/>
        </a:dk1>
        <a:lt1>
          <a:srgbClr val="E8F0F8"/>
        </a:lt1>
        <a:dk2>
          <a:srgbClr val="000000"/>
        </a:dk2>
        <a:lt2>
          <a:srgbClr val="808080"/>
        </a:lt2>
        <a:accent1>
          <a:srgbClr val="FFFFEF"/>
        </a:accent1>
        <a:accent2>
          <a:srgbClr val="00679F"/>
        </a:accent2>
        <a:accent3>
          <a:srgbClr val="F2F6FB"/>
        </a:accent3>
        <a:accent4>
          <a:srgbClr val="001C2D"/>
        </a:accent4>
        <a:accent5>
          <a:srgbClr val="FFFFF6"/>
        </a:accent5>
        <a:accent6>
          <a:srgbClr val="005D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2336"/>
        </a:dk1>
        <a:lt1>
          <a:srgbClr val="C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3060"/>
        </a:accent2>
        <a:accent3>
          <a:srgbClr val="E4E4FF"/>
        </a:accent3>
        <a:accent4>
          <a:srgbClr val="001C2D"/>
        </a:accent4>
        <a:accent5>
          <a:srgbClr val="FFFFFF"/>
        </a:accent5>
        <a:accent6>
          <a:srgbClr val="002A56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4B4B4B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434343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0000"/>
        </a:dk1>
        <a:lt1>
          <a:srgbClr val="E3DABB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065290"/>
        </a:accent2>
        <a:accent3>
          <a:srgbClr val="EFEADA"/>
        </a:accent3>
        <a:accent4>
          <a:srgbClr val="000000"/>
        </a:accent4>
        <a:accent5>
          <a:srgbClr val="F3F3F3"/>
        </a:accent5>
        <a:accent6>
          <a:srgbClr val="054982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9">
        <a:dk1>
          <a:srgbClr val="00009F"/>
        </a:dk1>
        <a:lt1>
          <a:srgbClr val="F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60009F"/>
        </a:accent2>
        <a:accent3>
          <a:srgbClr val="FFE4FF"/>
        </a:accent3>
        <a:accent4>
          <a:srgbClr val="000087"/>
        </a:accent4>
        <a:accent5>
          <a:srgbClr val="FFFFFF"/>
        </a:accent5>
        <a:accent6>
          <a:srgbClr val="5600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003000"/>
        </a:dk1>
        <a:lt1>
          <a:srgbClr val="9FCF9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6730"/>
        </a:accent2>
        <a:accent3>
          <a:srgbClr val="CDE4CD"/>
        </a:accent3>
        <a:accent4>
          <a:srgbClr val="002700"/>
        </a:accent4>
        <a:accent5>
          <a:srgbClr val="FFFFFF"/>
        </a:accent5>
        <a:accent6>
          <a:srgbClr val="005D2A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000000"/>
        </a:dk1>
        <a:lt1>
          <a:srgbClr val="FFFFD5"/>
        </a:lt1>
        <a:dk2>
          <a:srgbClr val="000000"/>
        </a:dk2>
        <a:lt2>
          <a:srgbClr val="808080"/>
        </a:lt2>
        <a:accent1>
          <a:srgbClr val="D7DFCF"/>
        </a:accent1>
        <a:accent2>
          <a:srgbClr val="661600"/>
        </a:accent2>
        <a:accent3>
          <a:srgbClr val="FFFFE7"/>
        </a:accent3>
        <a:accent4>
          <a:srgbClr val="000000"/>
        </a:accent4>
        <a:accent5>
          <a:srgbClr val="E8ECE4"/>
        </a:accent5>
        <a:accent6>
          <a:srgbClr val="5C1300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AABAC9"/>
      </a:lt1>
      <a:dk2>
        <a:srgbClr val="000000"/>
      </a:dk2>
      <a:lt2>
        <a:srgbClr val="808080"/>
      </a:lt2>
      <a:accent1>
        <a:srgbClr val="D7D7D7"/>
      </a:accent1>
      <a:accent2>
        <a:srgbClr val="003466"/>
      </a:accent2>
      <a:accent3>
        <a:srgbClr val="D2D9E1"/>
      </a:accent3>
      <a:accent4>
        <a:srgbClr val="000000"/>
      </a:accent4>
      <a:accent5>
        <a:srgbClr val="E8E8E8"/>
      </a:accent5>
      <a:accent6>
        <a:srgbClr val="002E5C"/>
      </a:accent6>
      <a:hlink>
        <a:srgbClr val="008000"/>
      </a:hlink>
      <a:folHlink>
        <a:srgbClr val="800000"/>
      </a:folHlink>
    </a:clrScheme>
    <a:fontScheme name="1_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0" tIns="457200" rIns="457200" bIns="457200" numCol="1" anchor="t" anchorCtr="0" compatLnSpc="1">
        <a:prstTxWarp prst="textNoShape">
          <a:avLst/>
        </a:prstTxWarp>
        <a:spAutoFit/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0" tIns="457200" rIns="457200" bIns="457200" numCol="1" anchor="t" anchorCtr="0" compatLnSpc="1">
        <a:prstTxWarp prst="textNoShape">
          <a:avLst/>
        </a:prstTxWarp>
        <a:spAutoFit/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AABAC9"/>
        </a:lt1>
        <a:dk2>
          <a:srgbClr val="000000"/>
        </a:dk2>
        <a:lt2>
          <a:srgbClr val="808080"/>
        </a:lt2>
        <a:accent1>
          <a:srgbClr val="D7D7D7"/>
        </a:accent1>
        <a:accent2>
          <a:srgbClr val="003466"/>
        </a:accent2>
        <a:accent3>
          <a:srgbClr val="D2D9E1"/>
        </a:accent3>
        <a:accent4>
          <a:srgbClr val="000000"/>
        </a:accent4>
        <a:accent5>
          <a:srgbClr val="E8E8E8"/>
        </a:accent5>
        <a:accent6>
          <a:srgbClr val="002E5C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603000"/>
        </a:dk1>
        <a:lt1>
          <a:srgbClr val="CF9860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603000"/>
        </a:accent2>
        <a:accent3>
          <a:srgbClr val="E4CAB6"/>
        </a:accent3>
        <a:accent4>
          <a:srgbClr val="512700"/>
        </a:accent4>
        <a:accent5>
          <a:srgbClr val="FFFFE4"/>
        </a:accent5>
        <a:accent6>
          <a:srgbClr val="56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505750"/>
        </a:dk1>
        <a:lt1>
          <a:srgbClr val="FFFFFF"/>
        </a:lt1>
        <a:dk2>
          <a:srgbClr val="000000"/>
        </a:dk2>
        <a:lt2>
          <a:srgbClr val="808080"/>
        </a:lt2>
        <a:accent1>
          <a:srgbClr val="DFDFDF"/>
        </a:accent1>
        <a:accent2>
          <a:srgbClr val="9F3000"/>
        </a:accent2>
        <a:accent3>
          <a:srgbClr val="FFFFFF"/>
        </a:accent3>
        <a:accent4>
          <a:srgbClr val="434943"/>
        </a:accent4>
        <a:accent5>
          <a:srgbClr val="ECECEC"/>
        </a:accent5>
        <a:accent6>
          <a:srgbClr val="90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3A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9F0000"/>
        </a:accent2>
        <a:accent3>
          <a:srgbClr val="FFFFFF"/>
        </a:accent3>
        <a:accent4>
          <a:srgbClr val="300000"/>
        </a:accent4>
        <a:accent5>
          <a:srgbClr val="FFFFE4"/>
        </a:accent5>
        <a:accent6>
          <a:srgbClr val="90000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2336"/>
        </a:dk1>
        <a:lt1>
          <a:srgbClr val="E8F0F8"/>
        </a:lt1>
        <a:dk2>
          <a:srgbClr val="000000"/>
        </a:dk2>
        <a:lt2>
          <a:srgbClr val="808080"/>
        </a:lt2>
        <a:accent1>
          <a:srgbClr val="FFFFEF"/>
        </a:accent1>
        <a:accent2>
          <a:srgbClr val="00679F"/>
        </a:accent2>
        <a:accent3>
          <a:srgbClr val="F2F6FB"/>
        </a:accent3>
        <a:accent4>
          <a:srgbClr val="001C2D"/>
        </a:accent4>
        <a:accent5>
          <a:srgbClr val="FFFFF6"/>
        </a:accent5>
        <a:accent6>
          <a:srgbClr val="005D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2336"/>
        </a:dk1>
        <a:lt1>
          <a:srgbClr val="C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3060"/>
        </a:accent2>
        <a:accent3>
          <a:srgbClr val="E4E4FF"/>
        </a:accent3>
        <a:accent4>
          <a:srgbClr val="001C2D"/>
        </a:accent4>
        <a:accent5>
          <a:srgbClr val="FFFFFF"/>
        </a:accent5>
        <a:accent6>
          <a:srgbClr val="002A56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4B4B4B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434343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0000"/>
        </a:dk1>
        <a:lt1>
          <a:srgbClr val="E3DABB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065290"/>
        </a:accent2>
        <a:accent3>
          <a:srgbClr val="EFEADA"/>
        </a:accent3>
        <a:accent4>
          <a:srgbClr val="000000"/>
        </a:accent4>
        <a:accent5>
          <a:srgbClr val="F3F3F3"/>
        </a:accent5>
        <a:accent6>
          <a:srgbClr val="054982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00009F"/>
        </a:dk1>
        <a:lt1>
          <a:srgbClr val="F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60009F"/>
        </a:accent2>
        <a:accent3>
          <a:srgbClr val="FFE4FF"/>
        </a:accent3>
        <a:accent4>
          <a:srgbClr val="000087"/>
        </a:accent4>
        <a:accent5>
          <a:srgbClr val="FFFFFF"/>
        </a:accent5>
        <a:accent6>
          <a:srgbClr val="5600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003000"/>
        </a:dk1>
        <a:lt1>
          <a:srgbClr val="9FCF9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6730"/>
        </a:accent2>
        <a:accent3>
          <a:srgbClr val="CDE4CD"/>
        </a:accent3>
        <a:accent4>
          <a:srgbClr val="002700"/>
        </a:accent4>
        <a:accent5>
          <a:srgbClr val="FFFFFF"/>
        </a:accent5>
        <a:accent6>
          <a:srgbClr val="005D2A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000000"/>
        </a:dk1>
        <a:lt1>
          <a:srgbClr val="FFFFD5"/>
        </a:lt1>
        <a:dk2>
          <a:srgbClr val="000000"/>
        </a:dk2>
        <a:lt2>
          <a:srgbClr val="808080"/>
        </a:lt2>
        <a:accent1>
          <a:srgbClr val="D7DFCF"/>
        </a:accent1>
        <a:accent2>
          <a:srgbClr val="661600"/>
        </a:accent2>
        <a:accent3>
          <a:srgbClr val="FFFFE7"/>
        </a:accent3>
        <a:accent4>
          <a:srgbClr val="000000"/>
        </a:accent4>
        <a:accent5>
          <a:srgbClr val="E8ECE4"/>
        </a:accent5>
        <a:accent6>
          <a:srgbClr val="5C1300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AABAC9"/>
      </a:lt1>
      <a:dk2>
        <a:srgbClr val="000000"/>
      </a:dk2>
      <a:lt2>
        <a:srgbClr val="808080"/>
      </a:lt2>
      <a:accent1>
        <a:srgbClr val="D7D7D7"/>
      </a:accent1>
      <a:accent2>
        <a:srgbClr val="003466"/>
      </a:accent2>
      <a:accent3>
        <a:srgbClr val="D2D9E1"/>
      </a:accent3>
      <a:accent4>
        <a:srgbClr val="000000"/>
      </a:accent4>
      <a:accent5>
        <a:srgbClr val="E8E8E8"/>
      </a:accent5>
      <a:accent6>
        <a:srgbClr val="002E5C"/>
      </a:accent6>
      <a:hlink>
        <a:srgbClr val="008000"/>
      </a:hlink>
      <a:folHlink>
        <a:srgbClr val="800000"/>
      </a:folHlink>
    </a:clrScheme>
    <a:fontScheme name="2_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0" tIns="457200" rIns="457200" bIns="457200" numCol="1" anchor="t" anchorCtr="0" compatLnSpc="1">
        <a:prstTxWarp prst="textNoShape">
          <a:avLst/>
        </a:prstTxWarp>
        <a:spAutoFit/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0" tIns="457200" rIns="457200" bIns="457200" numCol="1" anchor="t" anchorCtr="0" compatLnSpc="1">
        <a:prstTxWarp prst="textNoShape">
          <a:avLst/>
        </a:prstTxWarp>
        <a:spAutoFit/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anose="020B0606020202030204" pitchFamily="34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AABAC9"/>
        </a:lt1>
        <a:dk2>
          <a:srgbClr val="000000"/>
        </a:dk2>
        <a:lt2>
          <a:srgbClr val="808080"/>
        </a:lt2>
        <a:accent1>
          <a:srgbClr val="D7D7D7"/>
        </a:accent1>
        <a:accent2>
          <a:srgbClr val="003466"/>
        </a:accent2>
        <a:accent3>
          <a:srgbClr val="D2D9E1"/>
        </a:accent3>
        <a:accent4>
          <a:srgbClr val="000000"/>
        </a:accent4>
        <a:accent5>
          <a:srgbClr val="E8E8E8"/>
        </a:accent5>
        <a:accent6>
          <a:srgbClr val="002E5C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603000"/>
        </a:dk1>
        <a:lt1>
          <a:srgbClr val="CF9860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603000"/>
        </a:accent2>
        <a:accent3>
          <a:srgbClr val="E4CAB6"/>
        </a:accent3>
        <a:accent4>
          <a:srgbClr val="512700"/>
        </a:accent4>
        <a:accent5>
          <a:srgbClr val="FFFFE4"/>
        </a:accent5>
        <a:accent6>
          <a:srgbClr val="56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505750"/>
        </a:dk1>
        <a:lt1>
          <a:srgbClr val="FFFFFF"/>
        </a:lt1>
        <a:dk2>
          <a:srgbClr val="000000"/>
        </a:dk2>
        <a:lt2>
          <a:srgbClr val="808080"/>
        </a:lt2>
        <a:accent1>
          <a:srgbClr val="DFDFDF"/>
        </a:accent1>
        <a:accent2>
          <a:srgbClr val="9F3000"/>
        </a:accent2>
        <a:accent3>
          <a:srgbClr val="FFFFFF"/>
        </a:accent3>
        <a:accent4>
          <a:srgbClr val="434943"/>
        </a:accent4>
        <a:accent5>
          <a:srgbClr val="ECECEC"/>
        </a:accent5>
        <a:accent6>
          <a:srgbClr val="90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3A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9F0000"/>
        </a:accent2>
        <a:accent3>
          <a:srgbClr val="FFFFFF"/>
        </a:accent3>
        <a:accent4>
          <a:srgbClr val="300000"/>
        </a:accent4>
        <a:accent5>
          <a:srgbClr val="FFFFE4"/>
        </a:accent5>
        <a:accent6>
          <a:srgbClr val="90000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2336"/>
        </a:dk1>
        <a:lt1>
          <a:srgbClr val="E8F0F8"/>
        </a:lt1>
        <a:dk2>
          <a:srgbClr val="000000"/>
        </a:dk2>
        <a:lt2>
          <a:srgbClr val="808080"/>
        </a:lt2>
        <a:accent1>
          <a:srgbClr val="FFFFEF"/>
        </a:accent1>
        <a:accent2>
          <a:srgbClr val="00679F"/>
        </a:accent2>
        <a:accent3>
          <a:srgbClr val="F2F6FB"/>
        </a:accent3>
        <a:accent4>
          <a:srgbClr val="001C2D"/>
        </a:accent4>
        <a:accent5>
          <a:srgbClr val="FFFFF6"/>
        </a:accent5>
        <a:accent6>
          <a:srgbClr val="005D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2336"/>
        </a:dk1>
        <a:lt1>
          <a:srgbClr val="C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3060"/>
        </a:accent2>
        <a:accent3>
          <a:srgbClr val="E4E4FF"/>
        </a:accent3>
        <a:accent4>
          <a:srgbClr val="001C2D"/>
        </a:accent4>
        <a:accent5>
          <a:srgbClr val="FFFFFF"/>
        </a:accent5>
        <a:accent6>
          <a:srgbClr val="002A56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4B4B4B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434343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0000"/>
        </a:dk1>
        <a:lt1>
          <a:srgbClr val="E3DABB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065290"/>
        </a:accent2>
        <a:accent3>
          <a:srgbClr val="EFEADA"/>
        </a:accent3>
        <a:accent4>
          <a:srgbClr val="000000"/>
        </a:accent4>
        <a:accent5>
          <a:srgbClr val="F3F3F3"/>
        </a:accent5>
        <a:accent6>
          <a:srgbClr val="054982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00009F"/>
        </a:dk1>
        <a:lt1>
          <a:srgbClr val="F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60009F"/>
        </a:accent2>
        <a:accent3>
          <a:srgbClr val="FFE4FF"/>
        </a:accent3>
        <a:accent4>
          <a:srgbClr val="000087"/>
        </a:accent4>
        <a:accent5>
          <a:srgbClr val="FFFFFF"/>
        </a:accent5>
        <a:accent6>
          <a:srgbClr val="5600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003000"/>
        </a:dk1>
        <a:lt1>
          <a:srgbClr val="9FCF9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6730"/>
        </a:accent2>
        <a:accent3>
          <a:srgbClr val="CDE4CD"/>
        </a:accent3>
        <a:accent4>
          <a:srgbClr val="002700"/>
        </a:accent4>
        <a:accent5>
          <a:srgbClr val="FFFFFF"/>
        </a:accent5>
        <a:accent6>
          <a:srgbClr val="005D2A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000000"/>
        </a:dk1>
        <a:lt1>
          <a:srgbClr val="FFFFD5"/>
        </a:lt1>
        <a:dk2>
          <a:srgbClr val="000000"/>
        </a:dk2>
        <a:lt2>
          <a:srgbClr val="808080"/>
        </a:lt2>
        <a:accent1>
          <a:srgbClr val="D7DFCF"/>
        </a:accent1>
        <a:accent2>
          <a:srgbClr val="661600"/>
        </a:accent2>
        <a:accent3>
          <a:srgbClr val="FFFFE7"/>
        </a:accent3>
        <a:accent4>
          <a:srgbClr val="000000"/>
        </a:accent4>
        <a:accent5>
          <a:srgbClr val="E8ECE4"/>
        </a:accent5>
        <a:accent6>
          <a:srgbClr val="5C1300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3643F9244FA0459A8D877A24A36526" ma:contentTypeVersion="3" ma:contentTypeDescription="Create a new document." ma:contentTypeScope="" ma:versionID="e10d38b806da8c647352e7bb2dc4df05">
  <xsd:schema xmlns:xsd="http://www.w3.org/2001/XMLSchema" xmlns:xs="http://www.w3.org/2001/XMLSchema" xmlns:p="http://schemas.microsoft.com/office/2006/metadata/properties" xmlns:ns2="6b9dcc4f-e7d4-43f3-86a9-0b52d692a39a" targetNamespace="http://schemas.microsoft.com/office/2006/metadata/properties" ma:root="true" ma:fieldsID="5be70b0f08ecf82310f4bae4d5e2c9a8" ns2:_="">
    <xsd:import namespace="6b9dcc4f-e7d4-43f3-86a9-0b52d692a39a"/>
    <xsd:element name="properties">
      <xsd:complexType>
        <xsd:sequence>
          <xsd:element name="documentManagement">
            <xsd:complexType>
              <xsd:all>
                <xsd:element ref="ns2:ReferenceId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9dcc4f-e7d4-43f3-86a9-0b52d692a39a" elementFormDefault="qualified">
    <xsd:import namespace="http://schemas.microsoft.com/office/2006/documentManagement/types"/>
    <xsd:import namespace="http://schemas.microsoft.com/office/infopath/2007/PartnerControls"/>
    <xsd:element name="ReferenceId" ma:index="8" nillable="true" ma:displayName="ReferenceId" ma:indexed="true" ma:internalName="ReferenceId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ferenceId xmlns="6b9dcc4f-e7d4-43f3-86a9-0b52d692a39a" xsi:nil="true"/>
  </documentManagement>
</p:properties>
</file>

<file path=customXml/itemProps1.xml><?xml version="1.0" encoding="utf-8"?>
<ds:datastoreItem xmlns:ds="http://schemas.openxmlformats.org/officeDocument/2006/customXml" ds:itemID="{88DB7905-0D07-42E1-9ABC-FDA674D6056C}"/>
</file>

<file path=customXml/itemProps2.xml><?xml version="1.0" encoding="utf-8"?>
<ds:datastoreItem xmlns:ds="http://schemas.openxmlformats.org/officeDocument/2006/customXml" ds:itemID="{CBF2E4D5-CD11-4363-A941-B50967453A4B}"/>
</file>

<file path=customXml/itemProps3.xml><?xml version="1.0" encoding="utf-8"?>
<ds:datastoreItem xmlns:ds="http://schemas.openxmlformats.org/officeDocument/2006/customXml" ds:itemID="{4436C460-A5B8-4998-A26D-E6FD406BB74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10830</TotalTime>
  <Words>541</Words>
  <Application>Microsoft Office PowerPoint</Application>
  <PresentationFormat>Custom</PresentationFormat>
  <Paragraphs>63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Algerian</vt:lpstr>
      <vt:lpstr>Amasis MT Pro Black</vt:lpstr>
      <vt:lpstr>Arial</vt:lpstr>
      <vt:lpstr>Arial Black</vt:lpstr>
      <vt:lpstr>Arial Narrow</vt:lpstr>
      <vt:lpstr>Calibri</vt:lpstr>
      <vt:lpstr>Custom Design</vt:lpstr>
      <vt:lpstr>1_Custom Design</vt:lpstr>
      <vt:lpstr>2_Custom Design</vt:lpstr>
      <vt:lpstr>PowerPoint Presentation</vt:lpstr>
    </vt:vector>
  </TitlesOfParts>
  <Company>www.PosterPresentations.com</Company>
  <LinksUpToDate>false</LinksUpToDate>
  <SharedDoc>false</SharedDoc>
  <HyperlinkBase>http://www.posterpresentations.com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48x36 Poster Template</dc:title>
  <dc:subject>Free PowerPoint poster templates</dc:subject>
  <dc:creator>A. Kotoulas</dc:creator>
  <cp:keywords>poster presentation, poster design, poster template</cp:keywords>
  <dc:description>Non-authorized printing of this poster template by any commercial printing service other than PosterPresentations.com is strictly prohibited._x000d_
Non-profit educational printing centers are exempt._x000d_
To obtain printing authorization call:_x000d_
1.866.649.3004_x000d_
_x000d_
© 2007 Canterbury Media Services, Inc</dc:description>
  <cp:lastModifiedBy>Sparsh Jain</cp:lastModifiedBy>
  <cp:revision>213</cp:revision>
  <dcterms:created xsi:type="dcterms:W3CDTF">2005-05-18T01:24:28Z</dcterms:created>
  <dcterms:modified xsi:type="dcterms:W3CDTF">2022-06-10T04:00:55Z</dcterms:modified>
  <cp:category>Powerpoint poster templates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0x010100573643F9244FA0459A8D877A24A36526</vt:lpwstr>
  </property>
</Properties>
</file>