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
  </p:notesMasterIdLst>
  <p:sldIdLst>
    <p:sldId id="256" r:id="rId2"/>
  </p:sldIdLst>
  <p:sldSz cx="43891200" cy="32918400"/>
  <p:notesSz cx="6858000" cy="9144000"/>
  <p:embeddedFontLst>
    <p:embeddedFont>
      <p:font typeface="Bahnschrift Condensed" panose="020B0502040204020203" pitchFamily="34" charset="0"/>
      <p:regular r:id="rId4"/>
      <p:bold r:id="rId5"/>
    </p:embeddedFont>
    <p:embeddedFont>
      <p:font typeface="Calibri" panose="020F0502020204030204" pitchFamily="34" charset="0"/>
      <p:regular r:id="rId6"/>
      <p:bold r:id="rId7"/>
      <p:italic r:id="rId8"/>
      <p:boldItalic r:id="rId9"/>
    </p:embeddedFont>
    <p:embeddedFont>
      <p:font typeface="HK Grotesk Medium" panose="020B0604020202020204" charset="0"/>
      <p:regular r:id="rId10"/>
    </p:embeddedFont>
    <p:embeddedFont>
      <p:font typeface="Lato" panose="020F0502020204030203" pitchFamily="34" charset="0"/>
      <p:regular r:id="rId11"/>
      <p:bold r:id="rId12"/>
      <p:italic r:id="rId13"/>
      <p:boldItalic r:id="rId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E6F2"/>
    <a:srgbClr val="F6F9D5"/>
    <a:srgbClr val="74107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867" autoAdjust="0"/>
    <p:restoredTop sz="95226" autoAdjust="0"/>
  </p:normalViewPr>
  <p:slideViewPr>
    <p:cSldViewPr>
      <p:cViewPr>
        <p:scale>
          <a:sx n="20" d="100"/>
          <a:sy n="20" d="100"/>
        </p:scale>
        <p:origin x="1282" y="-379"/>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3" Type="http://schemas.openxmlformats.org/officeDocument/2006/relationships/font" Target="fonts/font10.fntdata"/><Relationship Id="rId1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font" Target="fonts/font4.fntdata"/><Relationship Id="rId12" Type="http://schemas.openxmlformats.org/officeDocument/2006/relationships/font" Target="fonts/font9.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font" Target="fonts/font8.fntdata"/><Relationship Id="rId5" Type="http://schemas.openxmlformats.org/officeDocument/2006/relationships/font" Target="fonts/font2.fntdata"/><Relationship Id="rId15" Type="http://schemas.openxmlformats.org/officeDocument/2006/relationships/presProps" Target="presProps.xml"/><Relationship Id="rId10" Type="http://schemas.openxmlformats.org/officeDocument/2006/relationships/font" Target="fonts/font7.fntdata"/><Relationship Id="rId4" Type="http://schemas.openxmlformats.org/officeDocument/2006/relationships/font" Target="fonts/font1.fntdata"/><Relationship Id="rId9" Type="http://schemas.openxmlformats.org/officeDocument/2006/relationships/font" Target="fonts/font6.fntdata"/><Relationship Id="rId14" Type="http://schemas.openxmlformats.org/officeDocument/2006/relationships/font" Target="fonts/font11.fntdata"/></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41DA148-B939-4B2D-85E7-3CBEB0D79243}" type="doc">
      <dgm:prSet loTypeId="urn:microsoft.com/office/officeart/2005/8/layout/vProcess5" loCatId="process" qsTypeId="urn:microsoft.com/office/officeart/2005/8/quickstyle/3d4" qsCatId="3D" csTypeId="urn:microsoft.com/office/officeart/2005/8/colors/colorful1" csCatId="colorful" phldr="1"/>
      <dgm:spPr/>
      <dgm:t>
        <a:bodyPr/>
        <a:lstStyle/>
        <a:p>
          <a:endParaRPr lang="en-IN"/>
        </a:p>
      </dgm:t>
    </dgm:pt>
    <dgm:pt modelId="{DFA9CC4F-1611-4D1D-9F21-B7A1E313014C}">
      <dgm:prSet phldrT="[Text]" custT="1"/>
      <dgm:spPr/>
      <dgm:t>
        <a:bodyPr/>
        <a:lstStyle/>
        <a:p>
          <a:r>
            <a:rPr lang="en-GB" sz="5400" dirty="0">
              <a:latin typeface="Times New Roman" panose="02020603050405020304" pitchFamily="18" charset="0"/>
              <a:cs typeface="Times New Roman" panose="02020603050405020304" pitchFamily="18" charset="0"/>
            </a:rPr>
            <a:t>WASH Head ( Water  &amp; sanitization)</a:t>
          </a:r>
        </a:p>
      </dgm:t>
    </dgm:pt>
    <dgm:pt modelId="{2E81A90D-95CC-4B1D-B342-91DE46D2538B}" type="parTrans" cxnId="{AE2D2E31-FAC3-4384-AE28-6E1A6DD6F04E}">
      <dgm:prSet/>
      <dgm:spPr/>
      <dgm:t>
        <a:bodyPr/>
        <a:lstStyle/>
        <a:p>
          <a:endParaRPr lang="en-IN"/>
        </a:p>
      </dgm:t>
    </dgm:pt>
    <dgm:pt modelId="{D1DA759E-66D4-482B-8A06-3C5C607FBE12}" type="sibTrans" cxnId="{AE2D2E31-FAC3-4384-AE28-6E1A6DD6F04E}">
      <dgm:prSet/>
      <dgm:spPr/>
      <dgm:t>
        <a:bodyPr/>
        <a:lstStyle/>
        <a:p>
          <a:endParaRPr lang="en-IN"/>
        </a:p>
      </dgm:t>
    </dgm:pt>
    <dgm:pt modelId="{81DC3A65-54EF-41C3-8E0D-6F5A354C4F46}">
      <dgm:prSet phldrT="[Text]" custT="1"/>
      <dgm:spPr/>
      <dgm:t>
        <a:bodyPr/>
        <a:lstStyle/>
        <a:p>
          <a:r>
            <a:rPr lang="en-GB" sz="5400" dirty="0">
              <a:latin typeface="Times New Roman" panose="02020603050405020304" pitchFamily="18" charset="0"/>
              <a:cs typeface="Times New Roman" panose="02020603050405020304" pitchFamily="18" charset="0"/>
            </a:rPr>
            <a:t>Associate Consultant</a:t>
          </a:r>
          <a:endParaRPr lang="en-IN" sz="5400" dirty="0">
            <a:latin typeface="Times New Roman" panose="02020603050405020304" pitchFamily="18" charset="0"/>
            <a:cs typeface="Times New Roman" panose="02020603050405020304" pitchFamily="18" charset="0"/>
          </a:endParaRPr>
        </a:p>
      </dgm:t>
    </dgm:pt>
    <dgm:pt modelId="{DDB873D2-9816-4519-B55D-41567B8B9E74}" type="parTrans" cxnId="{3E0989E6-22B7-48B7-B821-42DE3DD397B0}">
      <dgm:prSet/>
      <dgm:spPr/>
      <dgm:t>
        <a:bodyPr/>
        <a:lstStyle/>
        <a:p>
          <a:endParaRPr lang="en-IN"/>
        </a:p>
      </dgm:t>
    </dgm:pt>
    <dgm:pt modelId="{0E3EB8B7-90FF-4FD4-A0D9-9838EF22F3B7}" type="sibTrans" cxnId="{3E0989E6-22B7-48B7-B821-42DE3DD397B0}">
      <dgm:prSet/>
      <dgm:spPr/>
      <dgm:t>
        <a:bodyPr/>
        <a:lstStyle/>
        <a:p>
          <a:endParaRPr lang="en-IN"/>
        </a:p>
      </dgm:t>
    </dgm:pt>
    <dgm:pt modelId="{5127B8CD-3D56-4609-8C8D-0B25EBA5010C}">
      <dgm:prSet custT="1"/>
      <dgm:spPr/>
      <dgm:t>
        <a:bodyPr/>
        <a:lstStyle/>
        <a:p>
          <a:r>
            <a:rPr lang="en-GB" sz="5400">
              <a:latin typeface="Times New Roman" panose="02020603050405020304" pitchFamily="18" charset="0"/>
              <a:cs typeface="Times New Roman" panose="02020603050405020304" pitchFamily="18" charset="0"/>
            </a:rPr>
            <a:t>Senior Consultant</a:t>
          </a:r>
          <a:endParaRPr lang="en-IN" sz="5400" dirty="0">
            <a:latin typeface="Times New Roman" panose="02020603050405020304" pitchFamily="18" charset="0"/>
            <a:cs typeface="Times New Roman" panose="02020603050405020304" pitchFamily="18" charset="0"/>
          </a:endParaRPr>
        </a:p>
      </dgm:t>
    </dgm:pt>
    <dgm:pt modelId="{37F893D3-96AE-4B17-85CF-708241AD6BDB}" type="parTrans" cxnId="{31F844C4-A9EB-492B-98C6-F576C96F6AE6}">
      <dgm:prSet/>
      <dgm:spPr/>
      <dgm:t>
        <a:bodyPr/>
        <a:lstStyle/>
        <a:p>
          <a:endParaRPr lang="en-IN"/>
        </a:p>
      </dgm:t>
    </dgm:pt>
    <dgm:pt modelId="{6C0AC127-50B4-4AD7-9E29-222A70584D3B}" type="sibTrans" cxnId="{31F844C4-A9EB-492B-98C6-F576C96F6AE6}">
      <dgm:prSet/>
      <dgm:spPr/>
      <dgm:t>
        <a:bodyPr/>
        <a:lstStyle/>
        <a:p>
          <a:endParaRPr lang="en-IN"/>
        </a:p>
      </dgm:t>
    </dgm:pt>
    <dgm:pt modelId="{8FB6B7A4-6450-45D6-874D-32EA61BBC66F}">
      <dgm:prSet custT="1"/>
      <dgm:spPr/>
      <dgm:t>
        <a:bodyPr/>
        <a:lstStyle/>
        <a:p>
          <a:r>
            <a:rPr lang="en-GB" sz="5400" dirty="0">
              <a:latin typeface="Times New Roman" panose="02020603050405020304" pitchFamily="18" charset="0"/>
              <a:cs typeface="Times New Roman" panose="02020603050405020304" pitchFamily="18" charset="0"/>
            </a:rPr>
            <a:t>Interns</a:t>
          </a:r>
          <a:endParaRPr lang="en-IN" sz="5400" dirty="0">
            <a:latin typeface="Times New Roman" panose="02020603050405020304" pitchFamily="18" charset="0"/>
            <a:cs typeface="Times New Roman" panose="02020603050405020304" pitchFamily="18" charset="0"/>
          </a:endParaRPr>
        </a:p>
      </dgm:t>
    </dgm:pt>
    <dgm:pt modelId="{C744703D-32EB-4D18-AE06-06AAC47FB939}" type="parTrans" cxnId="{C978EFDE-B01B-4363-AABE-2527949B0C0D}">
      <dgm:prSet/>
      <dgm:spPr/>
      <dgm:t>
        <a:bodyPr/>
        <a:lstStyle/>
        <a:p>
          <a:endParaRPr lang="en-IN"/>
        </a:p>
      </dgm:t>
    </dgm:pt>
    <dgm:pt modelId="{13C9BB3A-9813-4014-AE68-388BAC46A055}" type="sibTrans" cxnId="{C978EFDE-B01B-4363-AABE-2527949B0C0D}">
      <dgm:prSet/>
      <dgm:spPr/>
      <dgm:t>
        <a:bodyPr/>
        <a:lstStyle/>
        <a:p>
          <a:endParaRPr lang="en-IN"/>
        </a:p>
      </dgm:t>
    </dgm:pt>
    <dgm:pt modelId="{C7DD84E3-5DEB-494F-B629-3726BA399B15}">
      <dgm:prSet custT="1"/>
      <dgm:spPr/>
      <dgm:t>
        <a:bodyPr/>
        <a:lstStyle/>
        <a:p>
          <a:r>
            <a:rPr lang="en-GB" sz="5400" dirty="0">
              <a:latin typeface="Times New Roman" panose="02020603050405020304" pitchFamily="18" charset="0"/>
              <a:cs typeface="Times New Roman" panose="02020603050405020304" pitchFamily="18" charset="0"/>
            </a:rPr>
            <a:t>Consultant</a:t>
          </a:r>
          <a:endParaRPr lang="en-IN" sz="5400" dirty="0">
            <a:latin typeface="Times New Roman" panose="02020603050405020304" pitchFamily="18" charset="0"/>
            <a:cs typeface="Times New Roman" panose="02020603050405020304" pitchFamily="18" charset="0"/>
          </a:endParaRPr>
        </a:p>
      </dgm:t>
    </dgm:pt>
    <dgm:pt modelId="{705C9C73-DA72-40DF-8E47-DFFCCEE27FE0}" type="sibTrans" cxnId="{8F37C05D-219B-47EE-8C68-2ABAB98D8B7E}">
      <dgm:prSet/>
      <dgm:spPr/>
      <dgm:t>
        <a:bodyPr/>
        <a:lstStyle/>
        <a:p>
          <a:endParaRPr lang="en-IN"/>
        </a:p>
      </dgm:t>
    </dgm:pt>
    <dgm:pt modelId="{6E21F775-589D-48A6-BE0C-D686A66D75D7}" type="parTrans" cxnId="{8F37C05D-219B-47EE-8C68-2ABAB98D8B7E}">
      <dgm:prSet/>
      <dgm:spPr/>
      <dgm:t>
        <a:bodyPr/>
        <a:lstStyle/>
        <a:p>
          <a:endParaRPr lang="en-IN"/>
        </a:p>
      </dgm:t>
    </dgm:pt>
    <dgm:pt modelId="{56DF24E5-F707-466D-9CDD-EC90B47AE1D3}" type="pres">
      <dgm:prSet presAssocID="{841DA148-B939-4B2D-85E7-3CBEB0D79243}" presName="outerComposite" presStyleCnt="0">
        <dgm:presLayoutVars>
          <dgm:chMax val="5"/>
          <dgm:dir/>
          <dgm:resizeHandles val="exact"/>
        </dgm:presLayoutVars>
      </dgm:prSet>
      <dgm:spPr/>
    </dgm:pt>
    <dgm:pt modelId="{4BA62880-3C07-4E5B-A3D1-031E2C11D417}" type="pres">
      <dgm:prSet presAssocID="{841DA148-B939-4B2D-85E7-3CBEB0D79243}" presName="dummyMaxCanvas" presStyleCnt="0">
        <dgm:presLayoutVars/>
      </dgm:prSet>
      <dgm:spPr/>
    </dgm:pt>
    <dgm:pt modelId="{E5501C59-8278-4077-B3D3-A9E1E0E54EC7}" type="pres">
      <dgm:prSet presAssocID="{841DA148-B939-4B2D-85E7-3CBEB0D79243}" presName="FiveNodes_1" presStyleLbl="node1" presStyleIdx="0" presStyleCnt="5" custLinFactNeighborX="-36122" custLinFactNeighborY="-27501">
        <dgm:presLayoutVars>
          <dgm:bulletEnabled val="1"/>
        </dgm:presLayoutVars>
      </dgm:prSet>
      <dgm:spPr/>
    </dgm:pt>
    <dgm:pt modelId="{7A1CF811-997C-446E-A0AB-9D9980825F10}" type="pres">
      <dgm:prSet presAssocID="{841DA148-B939-4B2D-85E7-3CBEB0D79243}" presName="FiveNodes_2" presStyleLbl="node1" presStyleIdx="1" presStyleCnt="5">
        <dgm:presLayoutVars>
          <dgm:bulletEnabled val="1"/>
        </dgm:presLayoutVars>
      </dgm:prSet>
      <dgm:spPr/>
    </dgm:pt>
    <dgm:pt modelId="{2A022D4D-CBEB-4879-8A08-B7FDF5CA91B3}" type="pres">
      <dgm:prSet presAssocID="{841DA148-B939-4B2D-85E7-3CBEB0D79243}" presName="FiveNodes_3" presStyleLbl="node1" presStyleIdx="2" presStyleCnt="5">
        <dgm:presLayoutVars>
          <dgm:bulletEnabled val="1"/>
        </dgm:presLayoutVars>
      </dgm:prSet>
      <dgm:spPr/>
    </dgm:pt>
    <dgm:pt modelId="{CA2D8D89-6483-46B3-8E33-AAD956064481}" type="pres">
      <dgm:prSet presAssocID="{841DA148-B939-4B2D-85E7-3CBEB0D79243}" presName="FiveNodes_4" presStyleLbl="node1" presStyleIdx="3" presStyleCnt="5">
        <dgm:presLayoutVars>
          <dgm:bulletEnabled val="1"/>
        </dgm:presLayoutVars>
      </dgm:prSet>
      <dgm:spPr/>
    </dgm:pt>
    <dgm:pt modelId="{841699D2-768F-4AD6-A3F1-30823E710EFC}" type="pres">
      <dgm:prSet presAssocID="{841DA148-B939-4B2D-85E7-3CBEB0D79243}" presName="FiveNodes_5" presStyleLbl="node1" presStyleIdx="4" presStyleCnt="5">
        <dgm:presLayoutVars>
          <dgm:bulletEnabled val="1"/>
        </dgm:presLayoutVars>
      </dgm:prSet>
      <dgm:spPr/>
    </dgm:pt>
    <dgm:pt modelId="{F23202B5-1BDB-4F7E-9123-C6F2932C0EC2}" type="pres">
      <dgm:prSet presAssocID="{841DA148-B939-4B2D-85E7-3CBEB0D79243}" presName="FiveConn_1-2" presStyleLbl="fgAccFollowNode1" presStyleIdx="0" presStyleCnt="4">
        <dgm:presLayoutVars>
          <dgm:bulletEnabled val="1"/>
        </dgm:presLayoutVars>
      </dgm:prSet>
      <dgm:spPr/>
    </dgm:pt>
    <dgm:pt modelId="{313FF312-BC6D-4890-8F32-1DA1D782EE1A}" type="pres">
      <dgm:prSet presAssocID="{841DA148-B939-4B2D-85E7-3CBEB0D79243}" presName="FiveConn_2-3" presStyleLbl="fgAccFollowNode1" presStyleIdx="1" presStyleCnt="4">
        <dgm:presLayoutVars>
          <dgm:bulletEnabled val="1"/>
        </dgm:presLayoutVars>
      </dgm:prSet>
      <dgm:spPr/>
    </dgm:pt>
    <dgm:pt modelId="{8D8D3A95-0C7E-4E76-953E-1BF0EF82E978}" type="pres">
      <dgm:prSet presAssocID="{841DA148-B939-4B2D-85E7-3CBEB0D79243}" presName="FiveConn_3-4" presStyleLbl="fgAccFollowNode1" presStyleIdx="2" presStyleCnt="4">
        <dgm:presLayoutVars>
          <dgm:bulletEnabled val="1"/>
        </dgm:presLayoutVars>
      </dgm:prSet>
      <dgm:spPr/>
    </dgm:pt>
    <dgm:pt modelId="{B05A5FA9-7913-4F08-B381-46C8F285D31C}" type="pres">
      <dgm:prSet presAssocID="{841DA148-B939-4B2D-85E7-3CBEB0D79243}" presName="FiveConn_4-5" presStyleLbl="fgAccFollowNode1" presStyleIdx="3" presStyleCnt="4">
        <dgm:presLayoutVars>
          <dgm:bulletEnabled val="1"/>
        </dgm:presLayoutVars>
      </dgm:prSet>
      <dgm:spPr/>
    </dgm:pt>
    <dgm:pt modelId="{B7BF2969-C95B-4460-8726-150BB09D47F3}" type="pres">
      <dgm:prSet presAssocID="{841DA148-B939-4B2D-85E7-3CBEB0D79243}" presName="FiveNodes_1_text" presStyleLbl="node1" presStyleIdx="4" presStyleCnt="5">
        <dgm:presLayoutVars>
          <dgm:bulletEnabled val="1"/>
        </dgm:presLayoutVars>
      </dgm:prSet>
      <dgm:spPr/>
    </dgm:pt>
    <dgm:pt modelId="{92709D18-F5E6-4203-9EDE-8C0760A31526}" type="pres">
      <dgm:prSet presAssocID="{841DA148-B939-4B2D-85E7-3CBEB0D79243}" presName="FiveNodes_2_text" presStyleLbl="node1" presStyleIdx="4" presStyleCnt="5">
        <dgm:presLayoutVars>
          <dgm:bulletEnabled val="1"/>
        </dgm:presLayoutVars>
      </dgm:prSet>
      <dgm:spPr/>
    </dgm:pt>
    <dgm:pt modelId="{6D5B2424-4D10-464B-9C56-6AAEC3512764}" type="pres">
      <dgm:prSet presAssocID="{841DA148-B939-4B2D-85E7-3CBEB0D79243}" presName="FiveNodes_3_text" presStyleLbl="node1" presStyleIdx="4" presStyleCnt="5">
        <dgm:presLayoutVars>
          <dgm:bulletEnabled val="1"/>
        </dgm:presLayoutVars>
      </dgm:prSet>
      <dgm:spPr/>
    </dgm:pt>
    <dgm:pt modelId="{E743DE52-F434-4E40-84D2-078FB57D6E2E}" type="pres">
      <dgm:prSet presAssocID="{841DA148-B939-4B2D-85E7-3CBEB0D79243}" presName="FiveNodes_4_text" presStyleLbl="node1" presStyleIdx="4" presStyleCnt="5">
        <dgm:presLayoutVars>
          <dgm:bulletEnabled val="1"/>
        </dgm:presLayoutVars>
      </dgm:prSet>
      <dgm:spPr/>
    </dgm:pt>
    <dgm:pt modelId="{F795B9A1-650E-4B9D-84F2-9C7E25D6FDE6}" type="pres">
      <dgm:prSet presAssocID="{841DA148-B939-4B2D-85E7-3CBEB0D79243}" presName="FiveNodes_5_text" presStyleLbl="node1" presStyleIdx="4" presStyleCnt="5">
        <dgm:presLayoutVars>
          <dgm:bulletEnabled val="1"/>
        </dgm:presLayoutVars>
      </dgm:prSet>
      <dgm:spPr/>
    </dgm:pt>
  </dgm:ptLst>
  <dgm:cxnLst>
    <dgm:cxn modelId="{8A219409-0F84-4060-9A4A-512B417FB59D}" type="presOf" srcId="{705C9C73-DA72-40DF-8E47-DFFCCEE27FE0}" destId="{8D8D3A95-0C7E-4E76-953E-1BF0EF82E978}" srcOrd="0" destOrd="0" presId="urn:microsoft.com/office/officeart/2005/8/layout/vProcess5"/>
    <dgm:cxn modelId="{FFFB550F-3B42-48F4-8CAA-92E64A8DC0BA}" type="presOf" srcId="{81DC3A65-54EF-41C3-8E0D-6F5A354C4F46}" destId="{CA2D8D89-6483-46B3-8E33-AAD956064481}" srcOrd="0" destOrd="0" presId="urn:microsoft.com/office/officeart/2005/8/layout/vProcess5"/>
    <dgm:cxn modelId="{3D408311-E03F-40C7-9942-27067E907A23}" type="presOf" srcId="{8FB6B7A4-6450-45D6-874D-32EA61BBC66F}" destId="{F795B9A1-650E-4B9D-84F2-9C7E25D6FDE6}" srcOrd="1" destOrd="0" presId="urn:microsoft.com/office/officeart/2005/8/layout/vProcess5"/>
    <dgm:cxn modelId="{FDA7D111-59AE-48C2-97F3-7FEAF98AC771}" type="presOf" srcId="{DFA9CC4F-1611-4D1D-9F21-B7A1E313014C}" destId="{B7BF2969-C95B-4460-8726-150BB09D47F3}" srcOrd="1" destOrd="0" presId="urn:microsoft.com/office/officeart/2005/8/layout/vProcess5"/>
    <dgm:cxn modelId="{51007E1E-2A38-46D5-843B-5F6C9A3F6710}" type="presOf" srcId="{81DC3A65-54EF-41C3-8E0D-6F5A354C4F46}" destId="{E743DE52-F434-4E40-84D2-078FB57D6E2E}" srcOrd="1" destOrd="0" presId="urn:microsoft.com/office/officeart/2005/8/layout/vProcess5"/>
    <dgm:cxn modelId="{AE2D2E31-FAC3-4384-AE28-6E1A6DD6F04E}" srcId="{841DA148-B939-4B2D-85E7-3CBEB0D79243}" destId="{DFA9CC4F-1611-4D1D-9F21-B7A1E313014C}" srcOrd="0" destOrd="0" parTransId="{2E81A90D-95CC-4B1D-B342-91DE46D2538B}" sibTransId="{D1DA759E-66D4-482B-8A06-3C5C607FBE12}"/>
    <dgm:cxn modelId="{0768E15B-2901-4E41-86D9-DA4824287714}" type="presOf" srcId="{5127B8CD-3D56-4609-8C8D-0B25EBA5010C}" destId="{92709D18-F5E6-4203-9EDE-8C0760A31526}" srcOrd="1" destOrd="0" presId="urn:microsoft.com/office/officeart/2005/8/layout/vProcess5"/>
    <dgm:cxn modelId="{8F37C05D-219B-47EE-8C68-2ABAB98D8B7E}" srcId="{841DA148-B939-4B2D-85E7-3CBEB0D79243}" destId="{C7DD84E3-5DEB-494F-B629-3726BA399B15}" srcOrd="2" destOrd="0" parTransId="{6E21F775-589D-48A6-BE0C-D686A66D75D7}" sibTransId="{705C9C73-DA72-40DF-8E47-DFFCCEE27FE0}"/>
    <dgm:cxn modelId="{594D4050-B3C7-493B-8BF6-962DE217AD2B}" type="presOf" srcId="{D1DA759E-66D4-482B-8A06-3C5C607FBE12}" destId="{F23202B5-1BDB-4F7E-9123-C6F2932C0EC2}" srcOrd="0" destOrd="0" presId="urn:microsoft.com/office/officeart/2005/8/layout/vProcess5"/>
    <dgm:cxn modelId="{398ABA52-1786-4321-B396-338511A9D742}" type="presOf" srcId="{C7DD84E3-5DEB-494F-B629-3726BA399B15}" destId="{2A022D4D-CBEB-4879-8A08-B7FDF5CA91B3}" srcOrd="0" destOrd="0" presId="urn:microsoft.com/office/officeart/2005/8/layout/vProcess5"/>
    <dgm:cxn modelId="{2CB22174-6B66-4941-B97B-BB9DE9F2B62E}" type="presOf" srcId="{5127B8CD-3D56-4609-8C8D-0B25EBA5010C}" destId="{7A1CF811-997C-446E-A0AB-9D9980825F10}" srcOrd="0" destOrd="0" presId="urn:microsoft.com/office/officeart/2005/8/layout/vProcess5"/>
    <dgm:cxn modelId="{343FF87E-E363-440E-9FF5-F05581F2BD36}" type="presOf" srcId="{6C0AC127-50B4-4AD7-9E29-222A70584D3B}" destId="{313FF312-BC6D-4890-8F32-1DA1D782EE1A}" srcOrd="0" destOrd="0" presId="urn:microsoft.com/office/officeart/2005/8/layout/vProcess5"/>
    <dgm:cxn modelId="{2F9B1496-3E1C-4CC4-BF4F-B5CB63FE0364}" type="presOf" srcId="{0E3EB8B7-90FF-4FD4-A0D9-9838EF22F3B7}" destId="{B05A5FA9-7913-4F08-B381-46C8F285D31C}" srcOrd="0" destOrd="0" presId="urn:microsoft.com/office/officeart/2005/8/layout/vProcess5"/>
    <dgm:cxn modelId="{842436B9-9F99-41A3-9F9A-7FDAD461A451}" type="presOf" srcId="{841DA148-B939-4B2D-85E7-3CBEB0D79243}" destId="{56DF24E5-F707-466D-9CDD-EC90B47AE1D3}" srcOrd="0" destOrd="0" presId="urn:microsoft.com/office/officeart/2005/8/layout/vProcess5"/>
    <dgm:cxn modelId="{31F844C4-A9EB-492B-98C6-F576C96F6AE6}" srcId="{841DA148-B939-4B2D-85E7-3CBEB0D79243}" destId="{5127B8CD-3D56-4609-8C8D-0B25EBA5010C}" srcOrd="1" destOrd="0" parTransId="{37F893D3-96AE-4B17-85CF-708241AD6BDB}" sibTransId="{6C0AC127-50B4-4AD7-9E29-222A70584D3B}"/>
    <dgm:cxn modelId="{BA31A0D4-00C5-4473-B50E-B013C5A704C6}" type="presOf" srcId="{C7DD84E3-5DEB-494F-B629-3726BA399B15}" destId="{6D5B2424-4D10-464B-9C56-6AAEC3512764}" srcOrd="1" destOrd="0" presId="urn:microsoft.com/office/officeart/2005/8/layout/vProcess5"/>
    <dgm:cxn modelId="{37842EDC-2FAF-43D6-9A3E-572AB0A30873}" type="presOf" srcId="{8FB6B7A4-6450-45D6-874D-32EA61BBC66F}" destId="{841699D2-768F-4AD6-A3F1-30823E710EFC}" srcOrd="0" destOrd="0" presId="urn:microsoft.com/office/officeart/2005/8/layout/vProcess5"/>
    <dgm:cxn modelId="{C978EFDE-B01B-4363-AABE-2527949B0C0D}" srcId="{841DA148-B939-4B2D-85E7-3CBEB0D79243}" destId="{8FB6B7A4-6450-45D6-874D-32EA61BBC66F}" srcOrd="4" destOrd="0" parTransId="{C744703D-32EB-4D18-AE06-06AAC47FB939}" sibTransId="{13C9BB3A-9813-4014-AE68-388BAC46A055}"/>
    <dgm:cxn modelId="{3E0989E6-22B7-48B7-B821-42DE3DD397B0}" srcId="{841DA148-B939-4B2D-85E7-3CBEB0D79243}" destId="{81DC3A65-54EF-41C3-8E0D-6F5A354C4F46}" srcOrd="3" destOrd="0" parTransId="{DDB873D2-9816-4519-B55D-41567B8B9E74}" sibTransId="{0E3EB8B7-90FF-4FD4-A0D9-9838EF22F3B7}"/>
    <dgm:cxn modelId="{DEF215EA-30A3-4F42-B2CD-045868D3507D}" type="presOf" srcId="{DFA9CC4F-1611-4D1D-9F21-B7A1E313014C}" destId="{E5501C59-8278-4077-B3D3-A9E1E0E54EC7}" srcOrd="0" destOrd="0" presId="urn:microsoft.com/office/officeart/2005/8/layout/vProcess5"/>
    <dgm:cxn modelId="{CCE64AA8-70DB-4FB8-AAB2-26A05629E2DA}" type="presParOf" srcId="{56DF24E5-F707-466D-9CDD-EC90B47AE1D3}" destId="{4BA62880-3C07-4E5B-A3D1-031E2C11D417}" srcOrd="0" destOrd="0" presId="urn:microsoft.com/office/officeart/2005/8/layout/vProcess5"/>
    <dgm:cxn modelId="{A7429FA4-E63A-4EE9-89E1-A2F74A330593}" type="presParOf" srcId="{56DF24E5-F707-466D-9CDD-EC90B47AE1D3}" destId="{E5501C59-8278-4077-B3D3-A9E1E0E54EC7}" srcOrd="1" destOrd="0" presId="urn:microsoft.com/office/officeart/2005/8/layout/vProcess5"/>
    <dgm:cxn modelId="{06AB24F1-C5A9-4DA6-9A2C-C1CE1D99DF0B}" type="presParOf" srcId="{56DF24E5-F707-466D-9CDD-EC90B47AE1D3}" destId="{7A1CF811-997C-446E-A0AB-9D9980825F10}" srcOrd="2" destOrd="0" presId="urn:microsoft.com/office/officeart/2005/8/layout/vProcess5"/>
    <dgm:cxn modelId="{A68C0254-FAE5-4EA2-BD81-A145045A0595}" type="presParOf" srcId="{56DF24E5-F707-466D-9CDD-EC90B47AE1D3}" destId="{2A022D4D-CBEB-4879-8A08-B7FDF5CA91B3}" srcOrd="3" destOrd="0" presId="urn:microsoft.com/office/officeart/2005/8/layout/vProcess5"/>
    <dgm:cxn modelId="{77BB3C76-55B5-4961-992D-C87D0AD3C559}" type="presParOf" srcId="{56DF24E5-F707-466D-9CDD-EC90B47AE1D3}" destId="{CA2D8D89-6483-46B3-8E33-AAD956064481}" srcOrd="4" destOrd="0" presId="urn:microsoft.com/office/officeart/2005/8/layout/vProcess5"/>
    <dgm:cxn modelId="{CF344A58-BD1C-4B20-B5F6-1A8D98AC44C8}" type="presParOf" srcId="{56DF24E5-F707-466D-9CDD-EC90B47AE1D3}" destId="{841699D2-768F-4AD6-A3F1-30823E710EFC}" srcOrd="5" destOrd="0" presId="urn:microsoft.com/office/officeart/2005/8/layout/vProcess5"/>
    <dgm:cxn modelId="{7E6E655D-5234-42F6-860C-1041E6A3485D}" type="presParOf" srcId="{56DF24E5-F707-466D-9CDD-EC90B47AE1D3}" destId="{F23202B5-1BDB-4F7E-9123-C6F2932C0EC2}" srcOrd="6" destOrd="0" presId="urn:microsoft.com/office/officeart/2005/8/layout/vProcess5"/>
    <dgm:cxn modelId="{D3CE10AE-1DD7-4A17-8CCC-4879C502106D}" type="presParOf" srcId="{56DF24E5-F707-466D-9CDD-EC90B47AE1D3}" destId="{313FF312-BC6D-4890-8F32-1DA1D782EE1A}" srcOrd="7" destOrd="0" presId="urn:microsoft.com/office/officeart/2005/8/layout/vProcess5"/>
    <dgm:cxn modelId="{10C16472-E691-4A97-A392-833BE4E26755}" type="presParOf" srcId="{56DF24E5-F707-466D-9CDD-EC90B47AE1D3}" destId="{8D8D3A95-0C7E-4E76-953E-1BF0EF82E978}" srcOrd="8" destOrd="0" presId="urn:microsoft.com/office/officeart/2005/8/layout/vProcess5"/>
    <dgm:cxn modelId="{062C1B97-C4A9-461B-B2C0-47AF38D32672}" type="presParOf" srcId="{56DF24E5-F707-466D-9CDD-EC90B47AE1D3}" destId="{B05A5FA9-7913-4F08-B381-46C8F285D31C}" srcOrd="9" destOrd="0" presId="urn:microsoft.com/office/officeart/2005/8/layout/vProcess5"/>
    <dgm:cxn modelId="{27A1DE5F-AA0B-441B-A60E-0908D807B541}" type="presParOf" srcId="{56DF24E5-F707-466D-9CDD-EC90B47AE1D3}" destId="{B7BF2969-C95B-4460-8726-150BB09D47F3}" srcOrd="10" destOrd="0" presId="urn:microsoft.com/office/officeart/2005/8/layout/vProcess5"/>
    <dgm:cxn modelId="{87BC9AE0-3393-4EE9-B682-0A6E1D0F32DA}" type="presParOf" srcId="{56DF24E5-F707-466D-9CDD-EC90B47AE1D3}" destId="{92709D18-F5E6-4203-9EDE-8C0760A31526}" srcOrd="11" destOrd="0" presId="urn:microsoft.com/office/officeart/2005/8/layout/vProcess5"/>
    <dgm:cxn modelId="{565469DC-605B-4A4D-B083-B1DC50E167A1}" type="presParOf" srcId="{56DF24E5-F707-466D-9CDD-EC90B47AE1D3}" destId="{6D5B2424-4D10-464B-9C56-6AAEC3512764}" srcOrd="12" destOrd="0" presId="urn:microsoft.com/office/officeart/2005/8/layout/vProcess5"/>
    <dgm:cxn modelId="{B67AAEE3-58BF-4EED-B683-39BCAABECDB4}" type="presParOf" srcId="{56DF24E5-F707-466D-9CDD-EC90B47AE1D3}" destId="{E743DE52-F434-4E40-84D2-078FB57D6E2E}" srcOrd="13" destOrd="0" presId="urn:microsoft.com/office/officeart/2005/8/layout/vProcess5"/>
    <dgm:cxn modelId="{F06F9E37-8AD3-42D6-B4A0-D3FED376CF2E}" type="presParOf" srcId="{56DF24E5-F707-466D-9CDD-EC90B47AE1D3}" destId="{F795B9A1-650E-4B9D-84F2-9C7E25D6FDE6}" srcOrd="14" destOrd="0" presId="urn:microsoft.com/office/officeart/2005/8/layout/vProcess5"/>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1A5943C-3252-4EA3-B2A0-FC9FAF39B456}" type="doc">
      <dgm:prSet loTypeId="urn:microsoft.com/office/officeart/2005/8/layout/process5" loCatId="process" qsTypeId="urn:microsoft.com/office/officeart/2005/8/quickstyle/3d3" qsCatId="3D" csTypeId="urn:microsoft.com/office/officeart/2005/8/colors/colorful1" csCatId="colorful" phldr="1"/>
      <dgm:spPr/>
      <dgm:t>
        <a:bodyPr/>
        <a:lstStyle/>
        <a:p>
          <a:endParaRPr lang="en-IN"/>
        </a:p>
      </dgm:t>
    </dgm:pt>
    <dgm:pt modelId="{22230A6C-F90B-4D07-A9F8-6D19631FDCCF}">
      <dgm:prSet phldrT="[Text]"/>
      <dgm:spPr/>
      <dgm:t>
        <a:bodyPr/>
        <a:lstStyle/>
        <a:p>
          <a:r>
            <a:rPr lang="en-GB" dirty="0">
              <a:latin typeface="Times New Roman" panose="02020603050405020304" pitchFamily="18" charset="0"/>
              <a:cs typeface="Times New Roman" panose="02020603050405020304" pitchFamily="18" charset="0"/>
            </a:rPr>
            <a:t>Fill common city profile</a:t>
          </a:r>
          <a:endParaRPr lang="en-IN" dirty="0">
            <a:latin typeface="Times New Roman" panose="02020603050405020304" pitchFamily="18" charset="0"/>
            <a:cs typeface="Times New Roman" panose="02020603050405020304" pitchFamily="18" charset="0"/>
          </a:endParaRPr>
        </a:p>
      </dgm:t>
    </dgm:pt>
    <dgm:pt modelId="{7235F3F6-4316-4729-95BF-E982F9325012}" type="parTrans" cxnId="{25C0B4C2-1793-4F3B-9E50-A239900D891A}">
      <dgm:prSet/>
      <dgm:spPr/>
      <dgm:t>
        <a:bodyPr/>
        <a:lstStyle/>
        <a:p>
          <a:endParaRPr lang="en-IN"/>
        </a:p>
      </dgm:t>
    </dgm:pt>
    <dgm:pt modelId="{3D7062A2-1F24-4887-B727-44892C9CC68C}" type="sibTrans" cxnId="{25C0B4C2-1793-4F3B-9E50-A239900D891A}">
      <dgm:prSet/>
      <dgm:spPr/>
      <dgm:t>
        <a:bodyPr/>
        <a:lstStyle/>
        <a:p>
          <a:endParaRPr lang="en-IN"/>
        </a:p>
      </dgm:t>
    </dgm:pt>
    <dgm:pt modelId="{16D2835A-FF8F-439E-A34D-4637DF119095}">
      <dgm:prSet phldrT="[Text]"/>
      <dgm:spPr/>
      <dgm:t>
        <a:bodyPr/>
        <a:lstStyle/>
        <a:p>
          <a:r>
            <a:rPr lang="en-GB" dirty="0">
              <a:latin typeface="Times New Roman" panose="02020603050405020304" pitchFamily="18" charset="0"/>
              <a:cs typeface="Times New Roman" panose="02020603050405020304" pitchFamily="18" charset="0"/>
            </a:rPr>
            <a:t>Fill GFC MIS on portal</a:t>
          </a:r>
          <a:endParaRPr lang="en-IN" dirty="0">
            <a:latin typeface="Times New Roman" panose="02020603050405020304" pitchFamily="18" charset="0"/>
            <a:cs typeface="Times New Roman" panose="02020603050405020304" pitchFamily="18" charset="0"/>
          </a:endParaRPr>
        </a:p>
      </dgm:t>
    </dgm:pt>
    <dgm:pt modelId="{89E1524F-070D-4B89-88F6-04B313405F11}" type="parTrans" cxnId="{112310B9-5FC9-4D29-AC4D-1BF761F09066}">
      <dgm:prSet/>
      <dgm:spPr/>
      <dgm:t>
        <a:bodyPr/>
        <a:lstStyle/>
        <a:p>
          <a:endParaRPr lang="en-IN"/>
        </a:p>
      </dgm:t>
    </dgm:pt>
    <dgm:pt modelId="{F4A4C7E3-F5B5-4EF3-AEBD-AB8F1A47229A}" type="sibTrans" cxnId="{112310B9-5FC9-4D29-AC4D-1BF761F09066}">
      <dgm:prSet/>
      <dgm:spPr/>
      <dgm:t>
        <a:bodyPr/>
        <a:lstStyle/>
        <a:p>
          <a:endParaRPr lang="en-IN"/>
        </a:p>
      </dgm:t>
    </dgm:pt>
    <dgm:pt modelId="{99F0E916-A89C-4B09-9A52-096A7BD9390F}">
      <dgm:prSet phldrT="[Text]"/>
      <dgm:spPr/>
      <dgm:t>
        <a:bodyPr/>
        <a:lstStyle/>
        <a:p>
          <a:r>
            <a:rPr lang="en-GB" dirty="0">
              <a:latin typeface="Times New Roman" panose="02020603050405020304" pitchFamily="18" charset="0"/>
              <a:cs typeface="Times New Roman" panose="02020603050405020304" pitchFamily="18" charset="0"/>
            </a:rPr>
            <a:t>Check Self Assessment scores</a:t>
          </a:r>
          <a:endParaRPr lang="en-IN" dirty="0">
            <a:latin typeface="Times New Roman" panose="02020603050405020304" pitchFamily="18" charset="0"/>
            <a:cs typeface="Times New Roman" panose="02020603050405020304" pitchFamily="18" charset="0"/>
          </a:endParaRPr>
        </a:p>
      </dgm:t>
    </dgm:pt>
    <dgm:pt modelId="{2A452A64-382D-4C66-9DED-CA6D27C7097F}" type="parTrans" cxnId="{AF385648-AC29-4D02-B1EA-27C38790692F}">
      <dgm:prSet/>
      <dgm:spPr/>
      <dgm:t>
        <a:bodyPr/>
        <a:lstStyle/>
        <a:p>
          <a:endParaRPr lang="en-IN"/>
        </a:p>
      </dgm:t>
    </dgm:pt>
    <dgm:pt modelId="{7AE1F554-07A8-4E03-91AF-7781382F8CD0}" type="sibTrans" cxnId="{AF385648-AC29-4D02-B1EA-27C38790692F}">
      <dgm:prSet/>
      <dgm:spPr/>
      <dgm:t>
        <a:bodyPr/>
        <a:lstStyle/>
        <a:p>
          <a:endParaRPr lang="en-IN"/>
        </a:p>
      </dgm:t>
    </dgm:pt>
    <dgm:pt modelId="{271A17CC-892B-40A9-8C9C-403E95C3B76C}">
      <dgm:prSet phldrT="[Text]"/>
      <dgm:spPr/>
      <dgm:t>
        <a:bodyPr/>
        <a:lstStyle/>
        <a:p>
          <a:r>
            <a:rPr lang="en-GB" dirty="0">
              <a:latin typeface="Times New Roman" panose="02020603050405020304" pitchFamily="18" charset="0"/>
              <a:cs typeface="Times New Roman" panose="02020603050405020304" pitchFamily="18" charset="0"/>
            </a:rPr>
            <a:t>Apply for Star Ratings</a:t>
          </a:r>
          <a:endParaRPr lang="en-IN" dirty="0">
            <a:latin typeface="Times New Roman" panose="02020603050405020304" pitchFamily="18" charset="0"/>
            <a:cs typeface="Times New Roman" panose="02020603050405020304" pitchFamily="18" charset="0"/>
          </a:endParaRPr>
        </a:p>
      </dgm:t>
    </dgm:pt>
    <dgm:pt modelId="{B2DFB14B-177B-44B8-977E-1F4B5E64E507}" type="parTrans" cxnId="{75281A62-D6AA-41B1-AA46-4FD09902EFEF}">
      <dgm:prSet/>
      <dgm:spPr/>
      <dgm:t>
        <a:bodyPr/>
        <a:lstStyle/>
        <a:p>
          <a:endParaRPr lang="en-IN"/>
        </a:p>
      </dgm:t>
    </dgm:pt>
    <dgm:pt modelId="{5F5203E8-1935-424C-A983-6C3D3230E56B}" type="sibTrans" cxnId="{75281A62-D6AA-41B1-AA46-4FD09902EFEF}">
      <dgm:prSet/>
      <dgm:spPr/>
      <dgm:t>
        <a:bodyPr/>
        <a:lstStyle/>
        <a:p>
          <a:endParaRPr lang="en-IN"/>
        </a:p>
      </dgm:t>
    </dgm:pt>
    <dgm:pt modelId="{F50A549F-4CD5-48A7-A8B9-456C249127B7}">
      <dgm:prSet phldrT="[Text]"/>
      <dgm:spPr/>
      <dgm:t>
        <a:bodyPr/>
        <a:lstStyle/>
        <a:p>
          <a:r>
            <a:rPr lang="en-GB" dirty="0">
              <a:latin typeface="Times New Roman" panose="02020603050405020304" pitchFamily="18" charset="0"/>
              <a:cs typeface="Times New Roman" panose="02020603050405020304" pitchFamily="18" charset="0"/>
            </a:rPr>
            <a:t>Upload Documents &amp; Declarations</a:t>
          </a:r>
          <a:endParaRPr lang="en-IN" dirty="0">
            <a:latin typeface="Times New Roman" panose="02020603050405020304" pitchFamily="18" charset="0"/>
            <a:cs typeface="Times New Roman" panose="02020603050405020304" pitchFamily="18" charset="0"/>
          </a:endParaRPr>
        </a:p>
      </dgm:t>
    </dgm:pt>
    <dgm:pt modelId="{7FFC1E17-6310-4227-BB9A-F3D8569F4654}" type="parTrans" cxnId="{83E5D9B4-14F8-4335-8773-05B83F12D120}">
      <dgm:prSet/>
      <dgm:spPr/>
      <dgm:t>
        <a:bodyPr/>
        <a:lstStyle/>
        <a:p>
          <a:endParaRPr lang="en-IN"/>
        </a:p>
      </dgm:t>
    </dgm:pt>
    <dgm:pt modelId="{7D21A1C3-FA6E-44D2-8446-8EC2C461A4E8}" type="sibTrans" cxnId="{83E5D9B4-14F8-4335-8773-05B83F12D120}">
      <dgm:prSet/>
      <dgm:spPr/>
      <dgm:t>
        <a:bodyPr/>
        <a:lstStyle/>
        <a:p>
          <a:endParaRPr lang="en-IN"/>
        </a:p>
      </dgm:t>
    </dgm:pt>
    <dgm:pt modelId="{827DB0EB-08DF-40BB-BFDD-6A1DDAC1AD4D}">
      <dgm:prSet/>
      <dgm:spPr/>
      <dgm:t>
        <a:bodyPr/>
        <a:lstStyle/>
        <a:p>
          <a:r>
            <a:rPr lang="en-GB" dirty="0"/>
            <a:t>Third Party Verification</a:t>
          </a:r>
          <a:endParaRPr lang="en-IN" dirty="0"/>
        </a:p>
      </dgm:t>
    </dgm:pt>
    <dgm:pt modelId="{DD24ACD1-41AD-4E96-9186-2EA54D4B8532}" type="parTrans" cxnId="{BF05F8BA-7626-4F99-82B7-F398F844BAC4}">
      <dgm:prSet/>
      <dgm:spPr/>
      <dgm:t>
        <a:bodyPr/>
        <a:lstStyle/>
        <a:p>
          <a:endParaRPr lang="en-IN"/>
        </a:p>
      </dgm:t>
    </dgm:pt>
    <dgm:pt modelId="{5D46980D-22B9-4E01-AC24-C6B88FB33C71}" type="sibTrans" cxnId="{BF05F8BA-7626-4F99-82B7-F398F844BAC4}">
      <dgm:prSet/>
      <dgm:spPr/>
      <dgm:t>
        <a:bodyPr/>
        <a:lstStyle/>
        <a:p>
          <a:endParaRPr lang="en-IN"/>
        </a:p>
      </dgm:t>
    </dgm:pt>
    <dgm:pt modelId="{F8784BAB-BB5A-4987-8F76-0704F7181F2B}">
      <dgm:prSet/>
      <dgm:spPr/>
      <dgm:t>
        <a:bodyPr/>
        <a:lstStyle/>
        <a:p>
          <a:r>
            <a:rPr lang="en-GB" dirty="0"/>
            <a:t>Appropriate recommendation to </a:t>
          </a:r>
          <a:r>
            <a:rPr lang="en-GB" dirty="0" err="1"/>
            <a:t>MoHUA</a:t>
          </a:r>
          <a:endParaRPr lang="en-IN" dirty="0"/>
        </a:p>
      </dgm:t>
    </dgm:pt>
    <dgm:pt modelId="{60ED6C27-1129-4591-A370-4B58428597E7}" type="parTrans" cxnId="{2071037C-CE5A-481E-B046-85FE690150DD}">
      <dgm:prSet/>
      <dgm:spPr/>
      <dgm:t>
        <a:bodyPr/>
        <a:lstStyle/>
        <a:p>
          <a:endParaRPr lang="en-IN"/>
        </a:p>
      </dgm:t>
    </dgm:pt>
    <dgm:pt modelId="{248CDB8A-66F5-4D80-AEEA-638F94CD0C91}" type="sibTrans" cxnId="{2071037C-CE5A-481E-B046-85FE690150DD}">
      <dgm:prSet/>
      <dgm:spPr/>
      <dgm:t>
        <a:bodyPr/>
        <a:lstStyle/>
        <a:p>
          <a:endParaRPr lang="en-IN"/>
        </a:p>
      </dgm:t>
    </dgm:pt>
    <dgm:pt modelId="{95B0F93C-2CA3-406B-8DF0-F719565FE2D9}">
      <dgm:prSet/>
      <dgm:spPr/>
      <dgm:t>
        <a:bodyPr/>
        <a:lstStyle/>
        <a:p>
          <a:r>
            <a:rPr lang="en-GB" dirty="0"/>
            <a:t>Final GFC certification</a:t>
          </a:r>
          <a:endParaRPr lang="en-IN" dirty="0"/>
        </a:p>
      </dgm:t>
    </dgm:pt>
    <dgm:pt modelId="{452AD92E-B4D9-46B9-915F-9E945EFFD10A}" type="parTrans" cxnId="{C226B17C-861D-4871-BCBA-D81A6784ADE4}">
      <dgm:prSet/>
      <dgm:spPr/>
      <dgm:t>
        <a:bodyPr/>
        <a:lstStyle/>
        <a:p>
          <a:endParaRPr lang="en-IN"/>
        </a:p>
      </dgm:t>
    </dgm:pt>
    <dgm:pt modelId="{C8504213-A392-4544-8F21-706BFDA6A10A}" type="sibTrans" cxnId="{C226B17C-861D-4871-BCBA-D81A6784ADE4}">
      <dgm:prSet/>
      <dgm:spPr/>
      <dgm:t>
        <a:bodyPr/>
        <a:lstStyle/>
        <a:p>
          <a:endParaRPr lang="en-IN"/>
        </a:p>
      </dgm:t>
    </dgm:pt>
    <dgm:pt modelId="{1EFD249E-418F-413A-AD9A-21C0D1988FF7}" type="pres">
      <dgm:prSet presAssocID="{31A5943C-3252-4EA3-B2A0-FC9FAF39B456}" presName="diagram" presStyleCnt="0">
        <dgm:presLayoutVars>
          <dgm:dir/>
          <dgm:resizeHandles val="exact"/>
        </dgm:presLayoutVars>
      </dgm:prSet>
      <dgm:spPr/>
    </dgm:pt>
    <dgm:pt modelId="{E83E66C0-8236-4275-9773-C92880C5054A}" type="pres">
      <dgm:prSet presAssocID="{22230A6C-F90B-4D07-A9F8-6D19631FDCCF}" presName="node" presStyleLbl="node1" presStyleIdx="0" presStyleCnt="8">
        <dgm:presLayoutVars>
          <dgm:bulletEnabled val="1"/>
        </dgm:presLayoutVars>
      </dgm:prSet>
      <dgm:spPr/>
    </dgm:pt>
    <dgm:pt modelId="{7252D1E7-C92A-40C7-9E1D-BA8FE83C5AC3}" type="pres">
      <dgm:prSet presAssocID="{3D7062A2-1F24-4887-B727-44892C9CC68C}" presName="sibTrans" presStyleLbl="sibTrans2D1" presStyleIdx="0" presStyleCnt="7"/>
      <dgm:spPr/>
    </dgm:pt>
    <dgm:pt modelId="{2D4F29B6-A887-4BF8-94DB-BA7E833EB362}" type="pres">
      <dgm:prSet presAssocID="{3D7062A2-1F24-4887-B727-44892C9CC68C}" presName="connectorText" presStyleLbl="sibTrans2D1" presStyleIdx="0" presStyleCnt="7"/>
      <dgm:spPr/>
    </dgm:pt>
    <dgm:pt modelId="{DDD679FE-687D-4928-A9E6-F5E0E87B9A45}" type="pres">
      <dgm:prSet presAssocID="{16D2835A-FF8F-439E-A34D-4637DF119095}" presName="node" presStyleLbl="node1" presStyleIdx="1" presStyleCnt="8">
        <dgm:presLayoutVars>
          <dgm:bulletEnabled val="1"/>
        </dgm:presLayoutVars>
      </dgm:prSet>
      <dgm:spPr/>
    </dgm:pt>
    <dgm:pt modelId="{0C686A14-357D-4417-8449-3A23A43BFC35}" type="pres">
      <dgm:prSet presAssocID="{F4A4C7E3-F5B5-4EF3-AEBD-AB8F1A47229A}" presName="sibTrans" presStyleLbl="sibTrans2D1" presStyleIdx="1" presStyleCnt="7"/>
      <dgm:spPr/>
    </dgm:pt>
    <dgm:pt modelId="{0005A331-D5FE-42F9-A8FA-E71EDB1C552A}" type="pres">
      <dgm:prSet presAssocID="{F4A4C7E3-F5B5-4EF3-AEBD-AB8F1A47229A}" presName="connectorText" presStyleLbl="sibTrans2D1" presStyleIdx="1" presStyleCnt="7"/>
      <dgm:spPr/>
    </dgm:pt>
    <dgm:pt modelId="{1A623A08-5FFB-44D4-850A-80A20F47D185}" type="pres">
      <dgm:prSet presAssocID="{99F0E916-A89C-4B09-9A52-096A7BD9390F}" presName="node" presStyleLbl="node1" presStyleIdx="2" presStyleCnt="8">
        <dgm:presLayoutVars>
          <dgm:bulletEnabled val="1"/>
        </dgm:presLayoutVars>
      </dgm:prSet>
      <dgm:spPr/>
    </dgm:pt>
    <dgm:pt modelId="{46074E7F-3765-4D2E-93FB-ED8E98679D88}" type="pres">
      <dgm:prSet presAssocID="{7AE1F554-07A8-4E03-91AF-7781382F8CD0}" presName="sibTrans" presStyleLbl="sibTrans2D1" presStyleIdx="2" presStyleCnt="7"/>
      <dgm:spPr/>
    </dgm:pt>
    <dgm:pt modelId="{586BB8D2-9849-4E25-B8E7-14F2A78C09DE}" type="pres">
      <dgm:prSet presAssocID="{7AE1F554-07A8-4E03-91AF-7781382F8CD0}" presName="connectorText" presStyleLbl="sibTrans2D1" presStyleIdx="2" presStyleCnt="7"/>
      <dgm:spPr/>
    </dgm:pt>
    <dgm:pt modelId="{2867E9A5-BADF-4B25-81D1-70ECD73A70C5}" type="pres">
      <dgm:prSet presAssocID="{271A17CC-892B-40A9-8C9C-403E95C3B76C}" presName="node" presStyleLbl="node1" presStyleIdx="3" presStyleCnt="8">
        <dgm:presLayoutVars>
          <dgm:bulletEnabled val="1"/>
        </dgm:presLayoutVars>
      </dgm:prSet>
      <dgm:spPr/>
    </dgm:pt>
    <dgm:pt modelId="{52384DD6-583E-4D0C-B080-2B73C6B8147D}" type="pres">
      <dgm:prSet presAssocID="{5F5203E8-1935-424C-A983-6C3D3230E56B}" presName="sibTrans" presStyleLbl="sibTrans2D1" presStyleIdx="3" presStyleCnt="7"/>
      <dgm:spPr/>
    </dgm:pt>
    <dgm:pt modelId="{D877DC62-8AC1-4E61-8689-A4B3C7906E95}" type="pres">
      <dgm:prSet presAssocID="{5F5203E8-1935-424C-A983-6C3D3230E56B}" presName="connectorText" presStyleLbl="sibTrans2D1" presStyleIdx="3" presStyleCnt="7"/>
      <dgm:spPr/>
    </dgm:pt>
    <dgm:pt modelId="{28981C87-FCD0-4708-81F1-E40CC9275D5E}" type="pres">
      <dgm:prSet presAssocID="{F50A549F-4CD5-48A7-A8B9-456C249127B7}" presName="node" presStyleLbl="node1" presStyleIdx="4" presStyleCnt="8">
        <dgm:presLayoutVars>
          <dgm:bulletEnabled val="1"/>
        </dgm:presLayoutVars>
      </dgm:prSet>
      <dgm:spPr/>
    </dgm:pt>
    <dgm:pt modelId="{52146C4D-60D0-47CB-AB69-1C0138F9E64F}" type="pres">
      <dgm:prSet presAssocID="{7D21A1C3-FA6E-44D2-8446-8EC2C461A4E8}" presName="sibTrans" presStyleLbl="sibTrans2D1" presStyleIdx="4" presStyleCnt="7"/>
      <dgm:spPr/>
    </dgm:pt>
    <dgm:pt modelId="{26807295-FFAD-4BE0-B0C6-E65A15163799}" type="pres">
      <dgm:prSet presAssocID="{7D21A1C3-FA6E-44D2-8446-8EC2C461A4E8}" presName="connectorText" presStyleLbl="sibTrans2D1" presStyleIdx="4" presStyleCnt="7"/>
      <dgm:spPr/>
    </dgm:pt>
    <dgm:pt modelId="{2F822D28-9FA9-41C9-ACC5-8FECD9151D32}" type="pres">
      <dgm:prSet presAssocID="{827DB0EB-08DF-40BB-BFDD-6A1DDAC1AD4D}" presName="node" presStyleLbl="node1" presStyleIdx="5" presStyleCnt="8">
        <dgm:presLayoutVars>
          <dgm:bulletEnabled val="1"/>
        </dgm:presLayoutVars>
      </dgm:prSet>
      <dgm:spPr/>
    </dgm:pt>
    <dgm:pt modelId="{E63CD4F1-9962-498E-91F9-C1F932966AEC}" type="pres">
      <dgm:prSet presAssocID="{5D46980D-22B9-4E01-AC24-C6B88FB33C71}" presName="sibTrans" presStyleLbl="sibTrans2D1" presStyleIdx="5" presStyleCnt="7"/>
      <dgm:spPr/>
    </dgm:pt>
    <dgm:pt modelId="{8F679377-7EBC-47BA-9B32-88623621AE14}" type="pres">
      <dgm:prSet presAssocID="{5D46980D-22B9-4E01-AC24-C6B88FB33C71}" presName="connectorText" presStyleLbl="sibTrans2D1" presStyleIdx="5" presStyleCnt="7"/>
      <dgm:spPr/>
    </dgm:pt>
    <dgm:pt modelId="{E48B3C57-9BD3-41A3-990B-05764EB66378}" type="pres">
      <dgm:prSet presAssocID="{F8784BAB-BB5A-4987-8F76-0704F7181F2B}" presName="node" presStyleLbl="node1" presStyleIdx="6" presStyleCnt="8">
        <dgm:presLayoutVars>
          <dgm:bulletEnabled val="1"/>
        </dgm:presLayoutVars>
      </dgm:prSet>
      <dgm:spPr/>
    </dgm:pt>
    <dgm:pt modelId="{C3C6B37B-2796-4856-88DF-2077CFC9ACDB}" type="pres">
      <dgm:prSet presAssocID="{248CDB8A-66F5-4D80-AEEA-638F94CD0C91}" presName="sibTrans" presStyleLbl="sibTrans2D1" presStyleIdx="6" presStyleCnt="7"/>
      <dgm:spPr/>
    </dgm:pt>
    <dgm:pt modelId="{D2CB543A-8293-4471-971E-704A955C1096}" type="pres">
      <dgm:prSet presAssocID="{248CDB8A-66F5-4D80-AEEA-638F94CD0C91}" presName="connectorText" presStyleLbl="sibTrans2D1" presStyleIdx="6" presStyleCnt="7"/>
      <dgm:spPr/>
    </dgm:pt>
    <dgm:pt modelId="{626E8C80-03D9-4A85-8AB5-741F2B96441D}" type="pres">
      <dgm:prSet presAssocID="{95B0F93C-2CA3-406B-8DF0-F719565FE2D9}" presName="node" presStyleLbl="node1" presStyleIdx="7" presStyleCnt="8">
        <dgm:presLayoutVars>
          <dgm:bulletEnabled val="1"/>
        </dgm:presLayoutVars>
      </dgm:prSet>
      <dgm:spPr/>
    </dgm:pt>
  </dgm:ptLst>
  <dgm:cxnLst>
    <dgm:cxn modelId="{05F83B08-F040-4E45-ACDE-4213FDBAA772}" type="presOf" srcId="{31A5943C-3252-4EA3-B2A0-FC9FAF39B456}" destId="{1EFD249E-418F-413A-AD9A-21C0D1988FF7}" srcOrd="0" destOrd="0" presId="urn:microsoft.com/office/officeart/2005/8/layout/process5"/>
    <dgm:cxn modelId="{2F6F6920-736C-4C1F-A607-1736A682ADA0}" type="presOf" srcId="{248CDB8A-66F5-4D80-AEEA-638F94CD0C91}" destId="{D2CB543A-8293-4471-971E-704A955C1096}" srcOrd="1" destOrd="0" presId="urn:microsoft.com/office/officeart/2005/8/layout/process5"/>
    <dgm:cxn modelId="{AFAFDC31-47AB-418C-AB85-0E93C3971850}" type="presOf" srcId="{7AE1F554-07A8-4E03-91AF-7781382F8CD0}" destId="{586BB8D2-9849-4E25-B8E7-14F2A78C09DE}" srcOrd="1" destOrd="0" presId="urn:microsoft.com/office/officeart/2005/8/layout/process5"/>
    <dgm:cxn modelId="{A381BB36-C396-4F20-A685-CD3D8FE14E1E}" type="presOf" srcId="{22230A6C-F90B-4D07-A9F8-6D19631FDCCF}" destId="{E83E66C0-8236-4275-9773-C92880C5054A}" srcOrd="0" destOrd="0" presId="urn:microsoft.com/office/officeart/2005/8/layout/process5"/>
    <dgm:cxn modelId="{4EBD4A5B-2D31-4671-87A6-59834C848374}" type="presOf" srcId="{3D7062A2-1F24-4887-B727-44892C9CC68C}" destId="{7252D1E7-C92A-40C7-9E1D-BA8FE83C5AC3}" srcOrd="0" destOrd="0" presId="urn:microsoft.com/office/officeart/2005/8/layout/process5"/>
    <dgm:cxn modelId="{75281A62-D6AA-41B1-AA46-4FD09902EFEF}" srcId="{31A5943C-3252-4EA3-B2A0-FC9FAF39B456}" destId="{271A17CC-892B-40A9-8C9C-403E95C3B76C}" srcOrd="3" destOrd="0" parTransId="{B2DFB14B-177B-44B8-977E-1F4B5E64E507}" sibTransId="{5F5203E8-1935-424C-A983-6C3D3230E56B}"/>
    <dgm:cxn modelId="{AE5F8343-D1B7-4DB3-9B12-035E522E1290}" type="presOf" srcId="{3D7062A2-1F24-4887-B727-44892C9CC68C}" destId="{2D4F29B6-A887-4BF8-94DB-BA7E833EB362}" srcOrd="1" destOrd="0" presId="urn:microsoft.com/office/officeart/2005/8/layout/process5"/>
    <dgm:cxn modelId="{5258E167-A4E5-4B4E-B39A-93736944E7CF}" type="presOf" srcId="{248CDB8A-66F5-4D80-AEEA-638F94CD0C91}" destId="{C3C6B37B-2796-4856-88DF-2077CFC9ACDB}" srcOrd="0" destOrd="0" presId="urn:microsoft.com/office/officeart/2005/8/layout/process5"/>
    <dgm:cxn modelId="{AF385648-AC29-4D02-B1EA-27C38790692F}" srcId="{31A5943C-3252-4EA3-B2A0-FC9FAF39B456}" destId="{99F0E916-A89C-4B09-9A52-096A7BD9390F}" srcOrd="2" destOrd="0" parTransId="{2A452A64-382D-4C66-9DED-CA6D27C7097F}" sibTransId="{7AE1F554-07A8-4E03-91AF-7781382F8CD0}"/>
    <dgm:cxn modelId="{22924849-748B-4765-89CD-7A8548CCF08E}" type="presOf" srcId="{7D21A1C3-FA6E-44D2-8446-8EC2C461A4E8}" destId="{26807295-FFAD-4BE0-B0C6-E65A15163799}" srcOrd="1" destOrd="0" presId="urn:microsoft.com/office/officeart/2005/8/layout/process5"/>
    <dgm:cxn modelId="{6479DE4A-2A40-48C1-8E02-C750C1858FFD}" type="presOf" srcId="{827DB0EB-08DF-40BB-BFDD-6A1DDAC1AD4D}" destId="{2F822D28-9FA9-41C9-ACC5-8FECD9151D32}" srcOrd="0" destOrd="0" presId="urn:microsoft.com/office/officeart/2005/8/layout/process5"/>
    <dgm:cxn modelId="{990EFA6C-063B-402F-BDEB-5897E0F5D947}" type="presOf" srcId="{5D46980D-22B9-4E01-AC24-C6B88FB33C71}" destId="{8F679377-7EBC-47BA-9B32-88623621AE14}" srcOrd="1" destOrd="0" presId="urn:microsoft.com/office/officeart/2005/8/layout/process5"/>
    <dgm:cxn modelId="{710CA570-15D8-4AFE-9DF5-4D84037691E0}" type="presOf" srcId="{99F0E916-A89C-4B09-9A52-096A7BD9390F}" destId="{1A623A08-5FFB-44D4-850A-80A20F47D185}" srcOrd="0" destOrd="0" presId="urn:microsoft.com/office/officeart/2005/8/layout/process5"/>
    <dgm:cxn modelId="{6DC37551-12CC-4231-9C41-395E7430247F}" type="presOf" srcId="{F50A549F-4CD5-48A7-A8B9-456C249127B7}" destId="{28981C87-FCD0-4708-81F1-E40CC9275D5E}" srcOrd="0" destOrd="0" presId="urn:microsoft.com/office/officeart/2005/8/layout/process5"/>
    <dgm:cxn modelId="{3F04F074-4619-406C-9CD3-402255EE392C}" type="presOf" srcId="{271A17CC-892B-40A9-8C9C-403E95C3B76C}" destId="{2867E9A5-BADF-4B25-81D1-70ECD73A70C5}" srcOrd="0" destOrd="0" presId="urn:microsoft.com/office/officeart/2005/8/layout/process5"/>
    <dgm:cxn modelId="{2071037C-CE5A-481E-B046-85FE690150DD}" srcId="{31A5943C-3252-4EA3-B2A0-FC9FAF39B456}" destId="{F8784BAB-BB5A-4987-8F76-0704F7181F2B}" srcOrd="6" destOrd="0" parTransId="{60ED6C27-1129-4591-A370-4B58428597E7}" sibTransId="{248CDB8A-66F5-4D80-AEEA-638F94CD0C91}"/>
    <dgm:cxn modelId="{C226B17C-861D-4871-BCBA-D81A6784ADE4}" srcId="{31A5943C-3252-4EA3-B2A0-FC9FAF39B456}" destId="{95B0F93C-2CA3-406B-8DF0-F719565FE2D9}" srcOrd="7" destOrd="0" parTransId="{452AD92E-B4D9-46B9-915F-9E945EFFD10A}" sibTransId="{C8504213-A392-4544-8F21-706BFDA6A10A}"/>
    <dgm:cxn modelId="{3A4FCE86-41FC-4DB2-BD91-6A9BCE66D15A}" type="presOf" srcId="{F4A4C7E3-F5B5-4EF3-AEBD-AB8F1A47229A}" destId="{0005A331-D5FE-42F9-A8FA-E71EDB1C552A}" srcOrd="1" destOrd="0" presId="urn:microsoft.com/office/officeart/2005/8/layout/process5"/>
    <dgm:cxn modelId="{6D47CC93-C428-4636-9855-7965C99269F5}" type="presOf" srcId="{16D2835A-FF8F-439E-A34D-4637DF119095}" destId="{DDD679FE-687D-4928-A9E6-F5E0E87B9A45}" srcOrd="0" destOrd="0" presId="urn:microsoft.com/office/officeart/2005/8/layout/process5"/>
    <dgm:cxn modelId="{2AFBF29B-01BB-4D6F-8CA6-A8F1B2BFD3B5}" type="presOf" srcId="{5F5203E8-1935-424C-A983-6C3D3230E56B}" destId="{52384DD6-583E-4D0C-B080-2B73C6B8147D}" srcOrd="0" destOrd="0" presId="urn:microsoft.com/office/officeart/2005/8/layout/process5"/>
    <dgm:cxn modelId="{EE33DEA1-7158-4859-9589-28B27BD8CE66}" type="presOf" srcId="{7AE1F554-07A8-4E03-91AF-7781382F8CD0}" destId="{46074E7F-3765-4D2E-93FB-ED8E98679D88}" srcOrd="0" destOrd="0" presId="urn:microsoft.com/office/officeart/2005/8/layout/process5"/>
    <dgm:cxn modelId="{17304BA7-8033-446C-8410-99789448FFAE}" type="presOf" srcId="{F8784BAB-BB5A-4987-8F76-0704F7181F2B}" destId="{E48B3C57-9BD3-41A3-990B-05764EB66378}" srcOrd="0" destOrd="0" presId="urn:microsoft.com/office/officeart/2005/8/layout/process5"/>
    <dgm:cxn modelId="{83E5D9B4-14F8-4335-8773-05B83F12D120}" srcId="{31A5943C-3252-4EA3-B2A0-FC9FAF39B456}" destId="{F50A549F-4CD5-48A7-A8B9-456C249127B7}" srcOrd="4" destOrd="0" parTransId="{7FFC1E17-6310-4227-BB9A-F3D8569F4654}" sibTransId="{7D21A1C3-FA6E-44D2-8446-8EC2C461A4E8}"/>
    <dgm:cxn modelId="{112310B9-5FC9-4D29-AC4D-1BF761F09066}" srcId="{31A5943C-3252-4EA3-B2A0-FC9FAF39B456}" destId="{16D2835A-FF8F-439E-A34D-4637DF119095}" srcOrd="1" destOrd="0" parTransId="{89E1524F-070D-4B89-88F6-04B313405F11}" sibTransId="{F4A4C7E3-F5B5-4EF3-AEBD-AB8F1A47229A}"/>
    <dgm:cxn modelId="{BF05F8BA-7626-4F99-82B7-F398F844BAC4}" srcId="{31A5943C-3252-4EA3-B2A0-FC9FAF39B456}" destId="{827DB0EB-08DF-40BB-BFDD-6A1DDAC1AD4D}" srcOrd="5" destOrd="0" parTransId="{DD24ACD1-41AD-4E96-9186-2EA54D4B8532}" sibTransId="{5D46980D-22B9-4E01-AC24-C6B88FB33C71}"/>
    <dgm:cxn modelId="{8C6B31BC-F67E-4AD9-8F05-9D379C26DADC}" type="presOf" srcId="{5D46980D-22B9-4E01-AC24-C6B88FB33C71}" destId="{E63CD4F1-9962-498E-91F9-C1F932966AEC}" srcOrd="0" destOrd="0" presId="urn:microsoft.com/office/officeart/2005/8/layout/process5"/>
    <dgm:cxn modelId="{C3838CBD-3D05-42DE-995F-E1591EA1491C}" type="presOf" srcId="{F4A4C7E3-F5B5-4EF3-AEBD-AB8F1A47229A}" destId="{0C686A14-357D-4417-8449-3A23A43BFC35}" srcOrd="0" destOrd="0" presId="urn:microsoft.com/office/officeart/2005/8/layout/process5"/>
    <dgm:cxn modelId="{25C0B4C2-1793-4F3B-9E50-A239900D891A}" srcId="{31A5943C-3252-4EA3-B2A0-FC9FAF39B456}" destId="{22230A6C-F90B-4D07-A9F8-6D19631FDCCF}" srcOrd="0" destOrd="0" parTransId="{7235F3F6-4316-4729-95BF-E982F9325012}" sibTransId="{3D7062A2-1F24-4887-B727-44892C9CC68C}"/>
    <dgm:cxn modelId="{428F47CF-64D7-4C21-AA87-15388792A366}" type="presOf" srcId="{7D21A1C3-FA6E-44D2-8446-8EC2C461A4E8}" destId="{52146C4D-60D0-47CB-AB69-1C0138F9E64F}" srcOrd="0" destOrd="0" presId="urn:microsoft.com/office/officeart/2005/8/layout/process5"/>
    <dgm:cxn modelId="{322372D2-3C6F-4DDE-89A1-5D029E81FB58}" type="presOf" srcId="{95B0F93C-2CA3-406B-8DF0-F719565FE2D9}" destId="{626E8C80-03D9-4A85-8AB5-741F2B96441D}" srcOrd="0" destOrd="0" presId="urn:microsoft.com/office/officeart/2005/8/layout/process5"/>
    <dgm:cxn modelId="{78ABA2D5-34CA-43DB-866E-4943149426F0}" type="presOf" srcId="{5F5203E8-1935-424C-A983-6C3D3230E56B}" destId="{D877DC62-8AC1-4E61-8689-A4B3C7906E95}" srcOrd="1" destOrd="0" presId="urn:microsoft.com/office/officeart/2005/8/layout/process5"/>
    <dgm:cxn modelId="{DAD29158-F6AA-441C-9D4A-9E3FF42D6ADC}" type="presParOf" srcId="{1EFD249E-418F-413A-AD9A-21C0D1988FF7}" destId="{E83E66C0-8236-4275-9773-C92880C5054A}" srcOrd="0" destOrd="0" presId="urn:microsoft.com/office/officeart/2005/8/layout/process5"/>
    <dgm:cxn modelId="{BAB1FE2E-1886-4B80-AF8C-5DCCFD0CFABE}" type="presParOf" srcId="{1EFD249E-418F-413A-AD9A-21C0D1988FF7}" destId="{7252D1E7-C92A-40C7-9E1D-BA8FE83C5AC3}" srcOrd="1" destOrd="0" presId="urn:microsoft.com/office/officeart/2005/8/layout/process5"/>
    <dgm:cxn modelId="{09F355FD-9D35-43E7-AA57-B4E341077115}" type="presParOf" srcId="{7252D1E7-C92A-40C7-9E1D-BA8FE83C5AC3}" destId="{2D4F29B6-A887-4BF8-94DB-BA7E833EB362}" srcOrd="0" destOrd="0" presId="urn:microsoft.com/office/officeart/2005/8/layout/process5"/>
    <dgm:cxn modelId="{C25A584E-CCB3-4025-B843-7A6644A7C547}" type="presParOf" srcId="{1EFD249E-418F-413A-AD9A-21C0D1988FF7}" destId="{DDD679FE-687D-4928-A9E6-F5E0E87B9A45}" srcOrd="2" destOrd="0" presId="urn:microsoft.com/office/officeart/2005/8/layout/process5"/>
    <dgm:cxn modelId="{345D2D5C-BAEE-4E78-8592-86BD219D9F1A}" type="presParOf" srcId="{1EFD249E-418F-413A-AD9A-21C0D1988FF7}" destId="{0C686A14-357D-4417-8449-3A23A43BFC35}" srcOrd="3" destOrd="0" presId="urn:microsoft.com/office/officeart/2005/8/layout/process5"/>
    <dgm:cxn modelId="{13FBD830-29AF-48E1-B62A-DF7F90464A78}" type="presParOf" srcId="{0C686A14-357D-4417-8449-3A23A43BFC35}" destId="{0005A331-D5FE-42F9-A8FA-E71EDB1C552A}" srcOrd="0" destOrd="0" presId="urn:microsoft.com/office/officeart/2005/8/layout/process5"/>
    <dgm:cxn modelId="{07F4DEA2-6C07-44C9-B4DD-0C505D73A7E9}" type="presParOf" srcId="{1EFD249E-418F-413A-AD9A-21C0D1988FF7}" destId="{1A623A08-5FFB-44D4-850A-80A20F47D185}" srcOrd="4" destOrd="0" presId="urn:microsoft.com/office/officeart/2005/8/layout/process5"/>
    <dgm:cxn modelId="{41F1DB73-8F2C-43CE-ADAB-1E888551EDE6}" type="presParOf" srcId="{1EFD249E-418F-413A-AD9A-21C0D1988FF7}" destId="{46074E7F-3765-4D2E-93FB-ED8E98679D88}" srcOrd="5" destOrd="0" presId="urn:microsoft.com/office/officeart/2005/8/layout/process5"/>
    <dgm:cxn modelId="{7A34F0FB-1867-4911-8C31-53CE1B33D481}" type="presParOf" srcId="{46074E7F-3765-4D2E-93FB-ED8E98679D88}" destId="{586BB8D2-9849-4E25-B8E7-14F2A78C09DE}" srcOrd="0" destOrd="0" presId="urn:microsoft.com/office/officeart/2005/8/layout/process5"/>
    <dgm:cxn modelId="{F0133790-522F-413B-83CE-765B67F7E701}" type="presParOf" srcId="{1EFD249E-418F-413A-AD9A-21C0D1988FF7}" destId="{2867E9A5-BADF-4B25-81D1-70ECD73A70C5}" srcOrd="6" destOrd="0" presId="urn:microsoft.com/office/officeart/2005/8/layout/process5"/>
    <dgm:cxn modelId="{884CC4E2-8DEC-42D5-A026-6A304F829AE5}" type="presParOf" srcId="{1EFD249E-418F-413A-AD9A-21C0D1988FF7}" destId="{52384DD6-583E-4D0C-B080-2B73C6B8147D}" srcOrd="7" destOrd="0" presId="urn:microsoft.com/office/officeart/2005/8/layout/process5"/>
    <dgm:cxn modelId="{E9C21BC2-997E-468B-AFAB-498BB67B1CAD}" type="presParOf" srcId="{52384DD6-583E-4D0C-B080-2B73C6B8147D}" destId="{D877DC62-8AC1-4E61-8689-A4B3C7906E95}" srcOrd="0" destOrd="0" presId="urn:microsoft.com/office/officeart/2005/8/layout/process5"/>
    <dgm:cxn modelId="{3506DD06-D442-41DA-9E51-E632D0B3D0A8}" type="presParOf" srcId="{1EFD249E-418F-413A-AD9A-21C0D1988FF7}" destId="{28981C87-FCD0-4708-81F1-E40CC9275D5E}" srcOrd="8" destOrd="0" presId="urn:microsoft.com/office/officeart/2005/8/layout/process5"/>
    <dgm:cxn modelId="{7CAC4F35-7978-45E1-92EE-023C367EEF6F}" type="presParOf" srcId="{1EFD249E-418F-413A-AD9A-21C0D1988FF7}" destId="{52146C4D-60D0-47CB-AB69-1C0138F9E64F}" srcOrd="9" destOrd="0" presId="urn:microsoft.com/office/officeart/2005/8/layout/process5"/>
    <dgm:cxn modelId="{E130A699-C36B-4824-B33F-730502AC36D7}" type="presParOf" srcId="{52146C4D-60D0-47CB-AB69-1C0138F9E64F}" destId="{26807295-FFAD-4BE0-B0C6-E65A15163799}" srcOrd="0" destOrd="0" presId="urn:microsoft.com/office/officeart/2005/8/layout/process5"/>
    <dgm:cxn modelId="{E4BFEBEF-214E-45B2-BEC1-9042FDA410D8}" type="presParOf" srcId="{1EFD249E-418F-413A-AD9A-21C0D1988FF7}" destId="{2F822D28-9FA9-41C9-ACC5-8FECD9151D32}" srcOrd="10" destOrd="0" presId="urn:microsoft.com/office/officeart/2005/8/layout/process5"/>
    <dgm:cxn modelId="{E8DB22DD-F6AD-46E8-B48D-4E3AF2922EB3}" type="presParOf" srcId="{1EFD249E-418F-413A-AD9A-21C0D1988FF7}" destId="{E63CD4F1-9962-498E-91F9-C1F932966AEC}" srcOrd="11" destOrd="0" presId="urn:microsoft.com/office/officeart/2005/8/layout/process5"/>
    <dgm:cxn modelId="{1A2CEFEA-D873-474F-8884-8B13AE97F95E}" type="presParOf" srcId="{E63CD4F1-9962-498E-91F9-C1F932966AEC}" destId="{8F679377-7EBC-47BA-9B32-88623621AE14}" srcOrd="0" destOrd="0" presId="urn:microsoft.com/office/officeart/2005/8/layout/process5"/>
    <dgm:cxn modelId="{AD5EC4BE-A5BE-418F-A2E3-37A900FF147F}" type="presParOf" srcId="{1EFD249E-418F-413A-AD9A-21C0D1988FF7}" destId="{E48B3C57-9BD3-41A3-990B-05764EB66378}" srcOrd="12" destOrd="0" presId="urn:microsoft.com/office/officeart/2005/8/layout/process5"/>
    <dgm:cxn modelId="{06D9D295-B29D-459E-8F68-80765A805B34}" type="presParOf" srcId="{1EFD249E-418F-413A-AD9A-21C0D1988FF7}" destId="{C3C6B37B-2796-4856-88DF-2077CFC9ACDB}" srcOrd="13" destOrd="0" presId="urn:microsoft.com/office/officeart/2005/8/layout/process5"/>
    <dgm:cxn modelId="{CD4D26C6-DA76-40C9-A68A-832232985174}" type="presParOf" srcId="{C3C6B37B-2796-4856-88DF-2077CFC9ACDB}" destId="{D2CB543A-8293-4471-971E-704A955C1096}" srcOrd="0" destOrd="0" presId="urn:microsoft.com/office/officeart/2005/8/layout/process5"/>
    <dgm:cxn modelId="{5CD594D7-F56C-48C8-ACF1-973B8BF275B3}" type="presParOf" srcId="{1EFD249E-418F-413A-AD9A-21C0D1988FF7}" destId="{626E8C80-03D9-4A85-8AB5-741F2B96441D}" srcOrd="14" destOrd="0" presId="urn:microsoft.com/office/officeart/2005/8/layout/process5"/>
  </dgm:cxnLst>
  <dgm:bg/>
  <dgm:whole/>
  <dgm:extLst>
    <a:ext uri="http://schemas.microsoft.com/office/drawing/2008/diagram">
      <dsp:dataModelExt xmlns:dsp="http://schemas.microsoft.com/office/drawing/2008/diagram" relId="rId2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501C59-8278-4077-B3D3-A9E1E0E54EC7}">
      <dsp:nvSpPr>
        <dsp:cNvPr id="0" name=""/>
        <dsp:cNvSpPr/>
      </dsp:nvSpPr>
      <dsp:spPr>
        <a:xfrm>
          <a:off x="0" y="0"/>
          <a:ext cx="9452764" cy="2225196"/>
        </a:xfrm>
        <a:prstGeom prst="roundRect">
          <a:avLst>
            <a:gd name="adj" fmla="val 10000"/>
          </a:avLst>
        </a:prstGeom>
        <a:solidFill>
          <a:schemeClr val="accent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l" defTabSz="2400300">
            <a:lnSpc>
              <a:spcPct val="90000"/>
            </a:lnSpc>
            <a:spcBef>
              <a:spcPct val="0"/>
            </a:spcBef>
            <a:spcAft>
              <a:spcPct val="35000"/>
            </a:spcAft>
            <a:buNone/>
          </a:pPr>
          <a:r>
            <a:rPr lang="en-GB" sz="5400" kern="1200" dirty="0">
              <a:latin typeface="Times New Roman" panose="02020603050405020304" pitchFamily="18" charset="0"/>
              <a:cs typeface="Times New Roman" panose="02020603050405020304" pitchFamily="18" charset="0"/>
            </a:rPr>
            <a:t>WASH Head ( Water  &amp; sanitization)</a:t>
          </a:r>
        </a:p>
      </dsp:txBody>
      <dsp:txXfrm>
        <a:off x="65174" y="65174"/>
        <a:ext cx="6791255" cy="2094848"/>
      </dsp:txXfrm>
    </dsp:sp>
    <dsp:sp modelId="{7A1CF811-997C-446E-A0AB-9D9980825F10}">
      <dsp:nvSpPr>
        <dsp:cNvPr id="0" name=""/>
        <dsp:cNvSpPr/>
      </dsp:nvSpPr>
      <dsp:spPr>
        <a:xfrm>
          <a:off x="705888" y="2534251"/>
          <a:ext cx="9452764" cy="2225196"/>
        </a:xfrm>
        <a:prstGeom prst="roundRect">
          <a:avLst>
            <a:gd name="adj" fmla="val 10000"/>
          </a:avLst>
        </a:prstGeom>
        <a:solidFill>
          <a:schemeClr val="accent3">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l" defTabSz="2400300">
            <a:lnSpc>
              <a:spcPct val="90000"/>
            </a:lnSpc>
            <a:spcBef>
              <a:spcPct val="0"/>
            </a:spcBef>
            <a:spcAft>
              <a:spcPct val="35000"/>
            </a:spcAft>
            <a:buNone/>
          </a:pPr>
          <a:r>
            <a:rPr lang="en-GB" sz="5400" kern="1200">
              <a:latin typeface="Times New Roman" panose="02020603050405020304" pitchFamily="18" charset="0"/>
              <a:cs typeface="Times New Roman" panose="02020603050405020304" pitchFamily="18" charset="0"/>
            </a:rPr>
            <a:t>Senior Consultant</a:t>
          </a:r>
          <a:endParaRPr lang="en-IN" sz="5400" kern="1200" dirty="0">
            <a:latin typeface="Times New Roman" panose="02020603050405020304" pitchFamily="18" charset="0"/>
            <a:cs typeface="Times New Roman" panose="02020603050405020304" pitchFamily="18" charset="0"/>
          </a:endParaRPr>
        </a:p>
      </dsp:txBody>
      <dsp:txXfrm>
        <a:off x="771062" y="2599425"/>
        <a:ext cx="7170150" cy="2094848"/>
      </dsp:txXfrm>
    </dsp:sp>
    <dsp:sp modelId="{2A022D4D-CBEB-4879-8A08-B7FDF5CA91B3}">
      <dsp:nvSpPr>
        <dsp:cNvPr id="0" name=""/>
        <dsp:cNvSpPr/>
      </dsp:nvSpPr>
      <dsp:spPr>
        <a:xfrm>
          <a:off x="1411776" y="5068503"/>
          <a:ext cx="9452764" cy="2225196"/>
        </a:xfrm>
        <a:prstGeom prst="roundRect">
          <a:avLst>
            <a:gd name="adj" fmla="val 10000"/>
          </a:avLst>
        </a:prstGeom>
        <a:solidFill>
          <a:schemeClr val="accent4">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l" defTabSz="2400300">
            <a:lnSpc>
              <a:spcPct val="90000"/>
            </a:lnSpc>
            <a:spcBef>
              <a:spcPct val="0"/>
            </a:spcBef>
            <a:spcAft>
              <a:spcPct val="35000"/>
            </a:spcAft>
            <a:buNone/>
          </a:pPr>
          <a:r>
            <a:rPr lang="en-GB" sz="5400" kern="1200" dirty="0">
              <a:latin typeface="Times New Roman" panose="02020603050405020304" pitchFamily="18" charset="0"/>
              <a:cs typeface="Times New Roman" panose="02020603050405020304" pitchFamily="18" charset="0"/>
            </a:rPr>
            <a:t>Consultant</a:t>
          </a:r>
          <a:endParaRPr lang="en-IN" sz="5400" kern="1200" dirty="0">
            <a:latin typeface="Times New Roman" panose="02020603050405020304" pitchFamily="18" charset="0"/>
            <a:cs typeface="Times New Roman" panose="02020603050405020304" pitchFamily="18" charset="0"/>
          </a:endParaRPr>
        </a:p>
      </dsp:txBody>
      <dsp:txXfrm>
        <a:off x="1476950" y="5133677"/>
        <a:ext cx="7170150" cy="2094848"/>
      </dsp:txXfrm>
    </dsp:sp>
    <dsp:sp modelId="{CA2D8D89-6483-46B3-8E33-AAD956064481}">
      <dsp:nvSpPr>
        <dsp:cNvPr id="0" name=""/>
        <dsp:cNvSpPr/>
      </dsp:nvSpPr>
      <dsp:spPr>
        <a:xfrm>
          <a:off x="2117664" y="7602754"/>
          <a:ext cx="9452764" cy="2225196"/>
        </a:xfrm>
        <a:prstGeom prst="roundRect">
          <a:avLst>
            <a:gd name="adj" fmla="val 10000"/>
          </a:avLst>
        </a:prstGeom>
        <a:solidFill>
          <a:schemeClr val="accent5">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l" defTabSz="2400300">
            <a:lnSpc>
              <a:spcPct val="90000"/>
            </a:lnSpc>
            <a:spcBef>
              <a:spcPct val="0"/>
            </a:spcBef>
            <a:spcAft>
              <a:spcPct val="35000"/>
            </a:spcAft>
            <a:buNone/>
          </a:pPr>
          <a:r>
            <a:rPr lang="en-GB" sz="5400" kern="1200" dirty="0">
              <a:latin typeface="Times New Roman" panose="02020603050405020304" pitchFamily="18" charset="0"/>
              <a:cs typeface="Times New Roman" panose="02020603050405020304" pitchFamily="18" charset="0"/>
            </a:rPr>
            <a:t>Associate Consultant</a:t>
          </a:r>
          <a:endParaRPr lang="en-IN" sz="5400" kern="1200" dirty="0">
            <a:latin typeface="Times New Roman" panose="02020603050405020304" pitchFamily="18" charset="0"/>
            <a:cs typeface="Times New Roman" panose="02020603050405020304" pitchFamily="18" charset="0"/>
          </a:endParaRPr>
        </a:p>
      </dsp:txBody>
      <dsp:txXfrm>
        <a:off x="2182838" y="7667928"/>
        <a:ext cx="7170150" cy="2094848"/>
      </dsp:txXfrm>
    </dsp:sp>
    <dsp:sp modelId="{841699D2-768F-4AD6-A3F1-30823E710EFC}">
      <dsp:nvSpPr>
        <dsp:cNvPr id="0" name=""/>
        <dsp:cNvSpPr/>
      </dsp:nvSpPr>
      <dsp:spPr>
        <a:xfrm>
          <a:off x="2823553" y="10137006"/>
          <a:ext cx="9452764" cy="2225196"/>
        </a:xfrm>
        <a:prstGeom prst="roundRect">
          <a:avLst>
            <a:gd name="adj" fmla="val 10000"/>
          </a:avLst>
        </a:prstGeom>
        <a:solidFill>
          <a:schemeClr val="accent6">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l" defTabSz="2400300">
            <a:lnSpc>
              <a:spcPct val="90000"/>
            </a:lnSpc>
            <a:spcBef>
              <a:spcPct val="0"/>
            </a:spcBef>
            <a:spcAft>
              <a:spcPct val="35000"/>
            </a:spcAft>
            <a:buNone/>
          </a:pPr>
          <a:r>
            <a:rPr lang="en-GB" sz="5400" kern="1200" dirty="0">
              <a:latin typeface="Times New Roman" panose="02020603050405020304" pitchFamily="18" charset="0"/>
              <a:cs typeface="Times New Roman" panose="02020603050405020304" pitchFamily="18" charset="0"/>
            </a:rPr>
            <a:t>Interns</a:t>
          </a:r>
          <a:endParaRPr lang="en-IN" sz="5400" kern="1200" dirty="0">
            <a:latin typeface="Times New Roman" panose="02020603050405020304" pitchFamily="18" charset="0"/>
            <a:cs typeface="Times New Roman" panose="02020603050405020304" pitchFamily="18" charset="0"/>
          </a:endParaRPr>
        </a:p>
      </dsp:txBody>
      <dsp:txXfrm>
        <a:off x="2888727" y="10202180"/>
        <a:ext cx="7170150" cy="2094848"/>
      </dsp:txXfrm>
    </dsp:sp>
    <dsp:sp modelId="{F23202B5-1BDB-4F7E-9123-C6F2932C0EC2}">
      <dsp:nvSpPr>
        <dsp:cNvPr id="0" name=""/>
        <dsp:cNvSpPr/>
      </dsp:nvSpPr>
      <dsp:spPr>
        <a:xfrm>
          <a:off x="8006387" y="1625629"/>
          <a:ext cx="1446377" cy="1446377"/>
        </a:xfrm>
        <a:prstGeom prst="downArrow">
          <a:avLst>
            <a:gd name="adj1" fmla="val 55000"/>
            <a:gd name="adj2" fmla="val 45000"/>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IN" sz="3600" kern="1200"/>
        </a:p>
      </dsp:txBody>
      <dsp:txXfrm>
        <a:off x="8331822" y="1625629"/>
        <a:ext cx="795507" cy="1088399"/>
      </dsp:txXfrm>
    </dsp:sp>
    <dsp:sp modelId="{313FF312-BC6D-4890-8F32-1DA1D782EE1A}">
      <dsp:nvSpPr>
        <dsp:cNvPr id="0" name=""/>
        <dsp:cNvSpPr/>
      </dsp:nvSpPr>
      <dsp:spPr>
        <a:xfrm>
          <a:off x="8712275" y="4159881"/>
          <a:ext cx="1446377" cy="1446377"/>
        </a:xfrm>
        <a:prstGeom prst="downArrow">
          <a:avLst>
            <a:gd name="adj1" fmla="val 55000"/>
            <a:gd name="adj2" fmla="val 45000"/>
          </a:avLst>
        </a:prstGeom>
        <a:solidFill>
          <a:schemeClr val="accent3">
            <a:tint val="40000"/>
            <a:alpha val="90000"/>
            <a:hueOff val="0"/>
            <a:satOff val="0"/>
            <a:lumOff val="0"/>
            <a:alphaOff val="0"/>
          </a:schemeClr>
        </a:solidFill>
        <a:ln w="9525" cap="flat" cmpd="sng" algn="ctr">
          <a:solidFill>
            <a:schemeClr val="accent3">
              <a:tint val="40000"/>
              <a:alpha val="90000"/>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IN" sz="3600" kern="1200"/>
        </a:p>
      </dsp:txBody>
      <dsp:txXfrm>
        <a:off x="9037710" y="4159881"/>
        <a:ext cx="795507" cy="1088399"/>
      </dsp:txXfrm>
    </dsp:sp>
    <dsp:sp modelId="{8D8D3A95-0C7E-4E76-953E-1BF0EF82E978}">
      <dsp:nvSpPr>
        <dsp:cNvPr id="0" name=""/>
        <dsp:cNvSpPr/>
      </dsp:nvSpPr>
      <dsp:spPr>
        <a:xfrm>
          <a:off x="9418163" y="6657046"/>
          <a:ext cx="1446377" cy="1446377"/>
        </a:xfrm>
        <a:prstGeom prst="downArrow">
          <a:avLst>
            <a:gd name="adj1" fmla="val 55000"/>
            <a:gd name="adj2" fmla="val 45000"/>
          </a:avLst>
        </a:prstGeom>
        <a:solidFill>
          <a:schemeClr val="accent4">
            <a:tint val="40000"/>
            <a:alpha val="90000"/>
            <a:hueOff val="0"/>
            <a:satOff val="0"/>
            <a:lumOff val="0"/>
            <a:alphaOff val="0"/>
          </a:schemeClr>
        </a:solidFill>
        <a:ln w="9525" cap="flat" cmpd="sng" algn="ctr">
          <a:solidFill>
            <a:schemeClr val="accent4">
              <a:tint val="40000"/>
              <a:alpha val="90000"/>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IN" sz="3600" kern="1200"/>
        </a:p>
      </dsp:txBody>
      <dsp:txXfrm>
        <a:off x="9743598" y="6657046"/>
        <a:ext cx="795507" cy="1088399"/>
      </dsp:txXfrm>
    </dsp:sp>
    <dsp:sp modelId="{B05A5FA9-7913-4F08-B381-46C8F285D31C}">
      <dsp:nvSpPr>
        <dsp:cNvPr id="0" name=""/>
        <dsp:cNvSpPr/>
      </dsp:nvSpPr>
      <dsp:spPr>
        <a:xfrm>
          <a:off x="10124051" y="9216022"/>
          <a:ext cx="1446377" cy="1446377"/>
        </a:xfrm>
        <a:prstGeom prst="downArrow">
          <a:avLst>
            <a:gd name="adj1" fmla="val 55000"/>
            <a:gd name="adj2" fmla="val 45000"/>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IN" sz="3600" kern="1200"/>
        </a:p>
      </dsp:txBody>
      <dsp:txXfrm>
        <a:off x="10449486" y="9216022"/>
        <a:ext cx="795507" cy="10883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3E66C0-8236-4275-9773-C92880C5054A}">
      <dsp:nvSpPr>
        <dsp:cNvPr id="0" name=""/>
        <dsp:cNvSpPr/>
      </dsp:nvSpPr>
      <dsp:spPr>
        <a:xfrm>
          <a:off x="6530" y="984435"/>
          <a:ext cx="2855269" cy="1713161"/>
        </a:xfrm>
        <a:prstGeom prst="roundRect">
          <a:avLst>
            <a:gd name="adj" fmla="val 10000"/>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dirty="0">
              <a:latin typeface="Times New Roman" panose="02020603050405020304" pitchFamily="18" charset="0"/>
              <a:cs typeface="Times New Roman" panose="02020603050405020304" pitchFamily="18" charset="0"/>
            </a:rPr>
            <a:t>Fill common city profile</a:t>
          </a:r>
          <a:endParaRPr lang="en-IN" sz="2800" kern="1200" dirty="0">
            <a:latin typeface="Times New Roman" panose="02020603050405020304" pitchFamily="18" charset="0"/>
            <a:cs typeface="Times New Roman" panose="02020603050405020304" pitchFamily="18" charset="0"/>
          </a:endParaRPr>
        </a:p>
      </dsp:txBody>
      <dsp:txXfrm>
        <a:off x="56707" y="1034612"/>
        <a:ext cx="2754915" cy="1612807"/>
      </dsp:txXfrm>
    </dsp:sp>
    <dsp:sp modelId="{7252D1E7-C92A-40C7-9E1D-BA8FE83C5AC3}">
      <dsp:nvSpPr>
        <dsp:cNvPr id="0" name=""/>
        <dsp:cNvSpPr/>
      </dsp:nvSpPr>
      <dsp:spPr>
        <a:xfrm>
          <a:off x="3113063" y="1486962"/>
          <a:ext cx="605317" cy="708106"/>
        </a:xfrm>
        <a:prstGeom prst="rightArrow">
          <a:avLst>
            <a:gd name="adj1" fmla="val 60000"/>
            <a:gd name="adj2" fmla="val 5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IN" sz="2300" kern="1200"/>
        </a:p>
      </dsp:txBody>
      <dsp:txXfrm>
        <a:off x="3113063" y="1628583"/>
        <a:ext cx="423722" cy="424864"/>
      </dsp:txXfrm>
    </dsp:sp>
    <dsp:sp modelId="{DDD679FE-687D-4928-A9E6-F5E0E87B9A45}">
      <dsp:nvSpPr>
        <dsp:cNvPr id="0" name=""/>
        <dsp:cNvSpPr/>
      </dsp:nvSpPr>
      <dsp:spPr>
        <a:xfrm>
          <a:off x="4003907" y="984435"/>
          <a:ext cx="2855269" cy="1713161"/>
        </a:xfrm>
        <a:prstGeom prst="roundRect">
          <a:avLst>
            <a:gd name="adj" fmla="val 10000"/>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dirty="0">
              <a:latin typeface="Times New Roman" panose="02020603050405020304" pitchFamily="18" charset="0"/>
              <a:cs typeface="Times New Roman" panose="02020603050405020304" pitchFamily="18" charset="0"/>
            </a:rPr>
            <a:t>Fill GFC MIS on portal</a:t>
          </a:r>
          <a:endParaRPr lang="en-IN" sz="2800" kern="1200" dirty="0">
            <a:latin typeface="Times New Roman" panose="02020603050405020304" pitchFamily="18" charset="0"/>
            <a:cs typeface="Times New Roman" panose="02020603050405020304" pitchFamily="18" charset="0"/>
          </a:endParaRPr>
        </a:p>
      </dsp:txBody>
      <dsp:txXfrm>
        <a:off x="4054084" y="1034612"/>
        <a:ext cx="2754915" cy="1612807"/>
      </dsp:txXfrm>
    </dsp:sp>
    <dsp:sp modelId="{0C686A14-357D-4417-8449-3A23A43BFC35}">
      <dsp:nvSpPr>
        <dsp:cNvPr id="0" name=""/>
        <dsp:cNvSpPr/>
      </dsp:nvSpPr>
      <dsp:spPr>
        <a:xfrm>
          <a:off x="7110440" y="1486962"/>
          <a:ext cx="605317" cy="708106"/>
        </a:xfrm>
        <a:prstGeom prst="rightArrow">
          <a:avLst>
            <a:gd name="adj1" fmla="val 60000"/>
            <a:gd name="adj2" fmla="val 50000"/>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IN" sz="2300" kern="1200"/>
        </a:p>
      </dsp:txBody>
      <dsp:txXfrm>
        <a:off x="7110440" y="1628583"/>
        <a:ext cx="423722" cy="424864"/>
      </dsp:txXfrm>
    </dsp:sp>
    <dsp:sp modelId="{1A623A08-5FFB-44D4-850A-80A20F47D185}">
      <dsp:nvSpPr>
        <dsp:cNvPr id="0" name=""/>
        <dsp:cNvSpPr/>
      </dsp:nvSpPr>
      <dsp:spPr>
        <a:xfrm>
          <a:off x="8001284" y="984435"/>
          <a:ext cx="2855269" cy="1713161"/>
        </a:xfrm>
        <a:prstGeom prst="roundRect">
          <a:avLst>
            <a:gd name="adj" fmla="val 10000"/>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dirty="0">
              <a:latin typeface="Times New Roman" panose="02020603050405020304" pitchFamily="18" charset="0"/>
              <a:cs typeface="Times New Roman" panose="02020603050405020304" pitchFamily="18" charset="0"/>
            </a:rPr>
            <a:t>Check Self Assessment scores</a:t>
          </a:r>
          <a:endParaRPr lang="en-IN" sz="2800" kern="1200" dirty="0">
            <a:latin typeface="Times New Roman" panose="02020603050405020304" pitchFamily="18" charset="0"/>
            <a:cs typeface="Times New Roman" panose="02020603050405020304" pitchFamily="18" charset="0"/>
          </a:endParaRPr>
        </a:p>
      </dsp:txBody>
      <dsp:txXfrm>
        <a:off x="8051461" y="1034612"/>
        <a:ext cx="2754915" cy="1612807"/>
      </dsp:txXfrm>
    </dsp:sp>
    <dsp:sp modelId="{46074E7F-3765-4D2E-93FB-ED8E98679D88}">
      <dsp:nvSpPr>
        <dsp:cNvPr id="0" name=""/>
        <dsp:cNvSpPr/>
      </dsp:nvSpPr>
      <dsp:spPr>
        <a:xfrm>
          <a:off x="11107817" y="1486962"/>
          <a:ext cx="605317" cy="708106"/>
        </a:xfrm>
        <a:prstGeom prst="rightArrow">
          <a:avLst>
            <a:gd name="adj1" fmla="val 60000"/>
            <a:gd name="adj2" fmla="val 5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IN" sz="2300" kern="1200"/>
        </a:p>
      </dsp:txBody>
      <dsp:txXfrm>
        <a:off x="11107817" y="1628583"/>
        <a:ext cx="423722" cy="424864"/>
      </dsp:txXfrm>
    </dsp:sp>
    <dsp:sp modelId="{2867E9A5-BADF-4B25-81D1-70ECD73A70C5}">
      <dsp:nvSpPr>
        <dsp:cNvPr id="0" name=""/>
        <dsp:cNvSpPr/>
      </dsp:nvSpPr>
      <dsp:spPr>
        <a:xfrm>
          <a:off x="11998661" y="984435"/>
          <a:ext cx="2855269" cy="1713161"/>
        </a:xfrm>
        <a:prstGeom prst="roundRect">
          <a:avLst>
            <a:gd name="adj" fmla="val 10000"/>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dirty="0">
              <a:latin typeface="Times New Roman" panose="02020603050405020304" pitchFamily="18" charset="0"/>
              <a:cs typeface="Times New Roman" panose="02020603050405020304" pitchFamily="18" charset="0"/>
            </a:rPr>
            <a:t>Apply for Star Ratings</a:t>
          </a:r>
          <a:endParaRPr lang="en-IN" sz="2800" kern="1200" dirty="0">
            <a:latin typeface="Times New Roman" panose="02020603050405020304" pitchFamily="18" charset="0"/>
            <a:cs typeface="Times New Roman" panose="02020603050405020304" pitchFamily="18" charset="0"/>
          </a:endParaRPr>
        </a:p>
      </dsp:txBody>
      <dsp:txXfrm>
        <a:off x="12048838" y="1034612"/>
        <a:ext cx="2754915" cy="1612807"/>
      </dsp:txXfrm>
    </dsp:sp>
    <dsp:sp modelId="{52384DD6-583E-4D0C-B080-2B73C6B8147D}">
      <dsp:nvSpPr>
        <dsp:cNvPr id="0" name=""/>
        <dsp:cNvSpPr/>
      </dsp:nvSpPr>
      <dsp:spPr>
        <a:xfrm rot="5400000">
          <a:off x="13123637" y="2897465"/>
          <a:ext cx="605317" cy="708106"/>
        </a:xfrm>
        <a:prstGeom prst="rightArrow">
          <a:avLst>
            <a:gd name="adj1" fmla="val 60000"/>
            <a:gd name="adj2" fmla="val 50000"/>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IN" sz="2300" kern="1200"/>
        </a:p>
      </dsp:txBody>
      <dsp:txXfrm rot="-5400000">
        <a:off x="13213864" y="2948860"/>
        <a:ext cx="424864" cy="423722"/>
      </dsp:txXfrm>
    </dsp:sp>
    <dsp:sp modelId="{28981C87-FCD0-4708-81F1-E40CC9275D5E}">
      <dsp:nvSpPr>
        <dsp:cNvPr id="0" name=""/>
        <dsp:cNvSpPr/>
      </dsp:nvSpPr>
      <dsp:spPr>
        <a:xfrm>
          <a:off x="11998661" y="3839704"/>
          <a:ext cx="2855269" cy="1713161"/>
        </a:xfrm>
        <a:prstGeom prst="roundRect">
          <a:avLst>
            <a:gd name="adj" fmla="val 10000"/>
          </a:avLst>
        </a:prstGeom>
        <a:solidFill>
          <a:schemeClr val="accent6">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dirty="0">
              <a:latin typeface="Times New Roman" panose="02020603050405020304" pitchFamily="18" charset="0"/>
              <a:cs typeface="Times New Roman" panose="02020603050405020304" pitchFamily="18" charset="0"/>
            </a:rPr>
            <a:t>Upload Documents &amp; Declarations</a:t>
          </a:r>
          <a:endParaRPr lang="en-IN" sz="2800" kern="1200" dirty="0">
            <a:latin typeface="Times New Roman" panose="02020603050405020304" pitchFamily="18" charset="0"/>
            <a:cs typeface="Times New Roman" panose="02020603050405020304" pitchFamily="18" charset="0"/>
          </a:endParaRPr>
        </a:p>
      </dsp:txBody>
      <dsp:txXfrm>
        <a:off x="12048838" y="3889881"/>
        <a:ext cx="2754915" cy="1612807"/>
      </dsp:txXfrm>
    </dsp:sp>
    <dsp:sp modelId="{52146C4D-60D0-47CB-AB69-1C0138F9E64F}">
      <dsp:nvSpPr>
        <dsp:cNvPr id="0" name=""/>
        <dsp:cNvSpPr/>
      </dsp:nvSpPr>
      <dsp:spPr>
        <a:xfrm rot="10800000">
          <a:off x="11142080" y="4342232"/>
          <a:ext cx="605317" cy="708106"/>
        </a:xfrm>
        <a:prstGeom prst="rightArrow">
          <a:avLst>
            <a:gd name="adj1" fmla="val 60000"/>
            <a:gd name="adj2" fmla="val 50000"/>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IN" sz="2300" kern="1200"/>
        </a:p>
      </dsp:txBody>
      <dsp:txXfrm rot="10800000">
        <a:off x="11323675" y="4483853"/>
        <a:ext cx="423722" cy="424864"/>
      </dsp:txXfrm>
    </dsp:sp>
    <dsp:sp modelId="{2F822D28-9FA9-41C9-ACC5-8FECD9151D32}">
      <dsp:nvSpPr>
        <dsp:cNvPr id="0" name=""/>
        <dsp:cNvSpPr/>
      </dsp:nvSpPr>
      <dsp:spPr>
        <a:xfrm>
          <a:off x="8001284" y="3839704"/>
          <a:ext cx="2855269" cy="1713161"/>
        </a:xfrm>
        <a:prstGeom prst="roundRect">
          <a:avLst>
            <a:gd name="adj" fmla="val 10000"/>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dirty="0"/>
            <a:t>Third Party Verification</a:t>
          </a:r>
          <a:endParaRPr lang="en-IN" sz="2800" kern="1200" dirty="0"/>
        </a:p>
      </dsp:txBody>
      <dsp:txXfrm>
        <a:off x="8051461" y="3889881"/>
        <a:ext cx="2754915" cy="1612807"/>
      </dsp:txXfrm>
    </dsp:sp>
    <dsp:sp modelId="{E63CD4F1-9962-498E-91F9-C1F932966AEC}">
      <dsp:nvSpPr>
        <dsp:cNvPr id="0" name=""/>
        <dsp:cNvSpPr/>
      </dsp:nvSpPr>
      <dsp:spPr>
        <a:xfrm rot="10800000">
          <a:off x="7144703" y="4342232"/>
          <a:ext cx="605317" cy="708106"/>
        </a:xfrm>
        <a:prstGeom prst="rightArrow">
          <a:avLst>
            <a:gd name="adj1" fmla="val 60000"/>
            <a:gd name="adj2" fmla="val 5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IN" sz="2300" kern="1200"/>
        </a:p>
      </dsp:txBody>
      <dsp:txXfrm rot="10800000">
        <a:off x="7326298" y="4483853"/>
        <a:ext cx="423722" cy="424864"/>
      </dsp:txXfrm>
    </dsp:sp>
    <dsp:sp modelId="{E48B3C57-9BD3-41A3-990B-05764EB66378}">
      <dsp:nvSpPr>
        <dsp:cNvPr id="0" name=""/>
        <dsp:cNvSpPr/>
      </dsp:nvSpPr>
      <dsp:spPr>
        <a:xfrm>
          <a:off x="4003907" y="3839704"/>
          <a:ext cx="2855269" cy="1713161"/>
        </a:xfrm>
        <a:prstGeom prst="roundRect">
          <a:avLst>
            <a:gd name="adj" fmla="val 10000"/>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dirty="0"/>
            <a:t>Appropriate recommendation to </a:t>
          </a:r>
          <a:r>
            <a:rPr lang="en-GB" sz="2800" kern="1200" dirty="0" err="1"/>
            <a:t>MoHUA</a:t>
          </a:r>
          <a:endParaRPr lang="en-IN" sz="2800" kern="1200" dirty="0"/>
        </a:p>
      </dsp:txBody>
      <dsp:txXfrm>
        <a:off x="4054084" y="3889881"/>
        <a:ext cx="2754915" cy="1612807"/>
      </dsp:txXfrm>
    </dsp:sp>
    <dsp:sp modelId="{C3C6B37B-2796-4856-88DF-2077CFC9ACDB}">
      <dsp:nvSpPr>
        <dsp:cNvPr id="0" name=""/>
        <dsp:cNvSpPr/>
      </dsp:nvSpPr>
      <dsp:spPr>
        <a:xfrm rot="10800000">
          <a:off x="3147326" y="4342232"/>
          <a:ext cx="605317" cy="708106"/>
        </a:xfrm>
        <a:prstGeom prst="rightArrow">
          <a:avLst>
            <a:gd name="adj1" fmla="val 60000"/>
            <a:gd name="adj2" fmla="val 50000"/>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IN" sz="2300" kern="1200"/>
        </a:p>
      </dsp:txBody>
      <dsp:txXfrm rot="10800000">
        <a:off x="3328921" y="4483853"/>
        <a:ext cx="423722" cy="424864"/>
      </dsp:txXfrm>
    </dsp:sp>
    <dsp:sp modelId="{626E8C80-03D9-4A85-8AB5-741F2B96441D}">
      <dsp:nvSpPr>
        <dsp:cNvPr id="0" name=""/>
        <dsp:cNvSpPr/>
      </dsp:nvSpPr>
      <dsp:spPr>
        <a:xfrm>
          <a:off x="6530" y="3839704"/>
          <a:ext cx="2855269" cy="1713161"/>
        </a:xfrm>
        <a:prstGeom prst="roundRect">
          <a:avLst>
            <a:gd name="adj" fmla="val 10000"/>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dirty="0"/>
            <a:t>Final GFC certification</a:t>
          </a:r>
          <a:endParaRPr lang="en-IN" sz="2800" kern="1200" dirty="0"/>
        </a:p>
      </dsp:txBody>
      <dsp:txXfrm>
        <a:off x="56707" y="3889881"/>
        <a:ext cx="2754915" cy="1612807"/>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C31E56F9-4314-4147-918A-AE2CAB569DBB}" type="datetimeFigureOut">
              <a:rPr lang="en-IN" smtClean="0"/>
              <a:t>10-06-2022</a:t>
            </a:fld>
            <a:endParaRPr lang="en-IN"/>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CD613F-531D-4522-8A03-831E45E86DCA}" type="slidenum">
              <a:rPr lang="en-IN" smtClean="0"/>
              <a:t>‹#›</a:t>
            </a:fld>
            <a:endParaRPr lang="en-IN"/>
          </a:p>
        </p:txBody>
      </p:sp>
    </p:spTree>
    <p:extLst>
      <p:ext uri="{BB962C8B-B14F-4D97-AF65-F5344CB8AC3E}">
        <p14:creationId xmlns:p14="http://schemas.microsoft.com/office/powerpoint/2010/main" val="5467236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B2CD613F-531D-4522-8A03-831E45E86DCA}" type="slidenum">
              <a:rPr lang="en-IN" smtClean="0"/>
              <a:t>1</a:t>
            </a:fld>
            <a:endParaRPr lang="en-IN"/>
          </a:p>
        </p:txBody>
      </p:sp>
    </p:spTree>
    <p:extLst>
      <p:ext uri="{BB962C8B-B14F-4D97-AF65-F5344CB8AC3E}">
        <p14:creationId xmlns:p14="http://schemas.microsoft.com/office/powerpoint/2010/main" val="6292337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6/10/2022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6/10/2022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6/10/2022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QuickStyle" Target="../diagrams/quickStyle1.xml"/><Relationship Id="rId13" Type="http://schemas.openxmlformats.org/officeDocument/2006/relationships/image" Target="../media/image6.png"/><Relationship Id="rId18" Type="http://schemas.openxmlformats.org/officeDocument/2006/relationships/diagramQuickStyle" Target="../diagrams/quickStyle2.xml"/><Relationship Id="rId3" Type="http://schemas.openxmlformats.org/officeDocument/2006/relationships/image" Target="../media/image1.png"/><Relationship Id="rId7" Type="http://schemas.openxmlformats.org/officeDocument/2006/relationships/diagramLayout" Target="../diagrams/layout1.xml"/><Relationship Id="rId12" Type="http://schemas.openxmlformats.org/officeDocument/2006/relationships/image" Target="../media/image5.jpg"/><Relationship Id="rId17" Type="http://schemas.openxmlformats.org/officeDocument/2006/relationships/diagramLayout" Target="../diagrams/layout2.xml"/><Relationship Id="rId2" Type="http://schemas.openxmlformats.org/officeDocument/2006/relationships/notesSlide" Target="../notesSlides/notesSlide1.xml"/><Relationship Id="rId16" Type="http://schemas.openxmlformats.org/officeDocument/2006/relationships/diagramData" Target="../diagrams/data2.xml"/><Relationship Id="rId20" Type="http://schemas.microsoft.com/office/2007/relationships/diagramDrawing" Target="../diagrams/drawing2.xml"/><Relationship Id="rId1" Type="http://schemas.openxmlformats.org/officeDocument/2006/relationships/slideLayout" Target="../slideLayouts/slideLayout7.xml"/><Relationship Id="rId6" Type="http://schemas.openxmlformats.org/officeDocument/2006/relationships/diagramData" Target="../diagrams/data1.xml"/><Relationship Id="rId11" Type="http://schemas.openxmlformats.org/officeDocument/2006/relationships/image" Target="../media/image4.png"/><Relationship Id="rId5" Type="http://schemas.openxmlformats.org/officeDocument/2006/relationships/image" Target="../media/image3.png"/><Relationship Id="rId15" Type="http://schemas.openxmlformats.org/officeDocument/2006/relationships/image" Target="../media/image8.png"/><Relationship Id="rId10" Type="http://schemas.microsoft.com/office/2007/relationships/diagramDrawing" Target="../diagrams/drawing1.xml"/><Relationship Id="rId19" Type="http://schemas.openxmlformats.org/officeDocument/2006/relationships/diagramColors" Target="../diagrams/colors2.xml"/><Relationship Id="rId4" Type="http://schemas.openxmlformats.org/officeDocument/2006/relationships/image" Target="../media/image2.png"/><Relationship Id="rId9" Type="http://schemas.openxmlformats.org/officeDocument/2006/relationships/diagramColors" Target="../diagrams/colors1.xml"/><Relationship Id="rId1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AutoShape 28"/>
          <p:cNvSpPr/>
          <p:nvPr/>
        </p:nvSpPr>
        <p:spPr>
          <a:xfrm>
            <a:off x="-11974" y="-3"/>
            <a:ext cx="43891200" cy="5445836"/>
          </a:xfrm>
          <a:prstGeom prst="rect">
            <a:avLst/>
          </a:prstGeom>
          <a:solidFill>
            <a:schemeClr val="accent6">
              <a:lumMod val="60000"/>
              <a:lumOff val="40000"/>
            </a:schemeClr>
          </a:solidFill>
          <a:ln>
            <a:solidFill>
              <a:schemeClr val="accent3">
                <a:lumMod val="50000"/>
              </a:schemeClr>
            </a:solidFill>
          </a:ln>
        </p:spPr>
        <p:txBody>
          <a:bodyPr/>
          <a:lstStyle/>
          <a:p>
            <a:r>
              <a:rPr lang="en-GB" dirty="0"/>
              <a:t>`</a:t>
            </a:r>
            <a:endParaRPr lang="en-IN" dirty="0"/>
          </a:p>
        </p:txBody>
      </p:sp>
      <p:sp>
        <p:nvSpPr>
          <p:cNvPr id="31" name="TextBox 31"/>
          <p:cNvSpPr txBox="1"/>
          <p:nvPr/>
        </p:nvSpPr>
        <p:spPr>
          <a:xfrm>
            <a:off x="4295219" y="1773752"/>
            <a:ext cx="35305339" cy="1470787"/>
          </a:xfrm>
          <a:prstGeom prst="rect">
            <a:avLst/>
          </a:prstGeom>
        </p:spPr>
        <p:txBody>
          <a:bodyPr wrap="square" lIns="0" tIns="0" rIns="0" bIns="0" rtlCol="0" anchor="t">
            <a:spAutoFit/>
          </a:bodyPr>
          <a:lstStyle/>
          <a:p>
            <a:pPr>
              <a:lnSpc>
                <a:spcPts val="12576"/>
              </a:lnSpc>
            </a:pPr>
            <a:r>
              <a:rPr lang="en-US" sz="9800" b="1" u="sng" spc="139" dirty="0">
                <a:solidFill>
                  <a:schemeClr val="tx1">
                    <a:lumMod val="85000"/>
                    <a:lumOff val="15000"/>
                  </a:schemeClr>
                </a:solidFill>
                <a:latin typeface="Bahnschrift Condensed" panose="020B0502040204020203" pitchFamily="34" charset="0"/>
                <a:ea typeface="HGPMinchoE" panose="020B0400000000000000" pitchFamily="18" charset="-128"/>
              </a:rPr>
              <a:t>Swachh Bharat Mission in association with Ministry of Housing and Urban affairs</a:t>
            </a:r>
            <a:r>
              <a:rPr lang="en-US" sz="9800" b="1" spc="139" dirty="0">
                <a:solidFill>
                  <a:schemeClr val="tx1">
                    <a:lumMod val="85000"/>
                    <a:lumOff val="15000"/>
                  </a:schemeClr>
                </a:solidFill>
                <a:latin typeface="Bahnschrift Condensed" panose="020B0502040204020203" pitchFamily="34" charset="0"/>
                <a:ea typeface="HGPMinchoE" panose="020B0400000000000000" pitchFamily="18" charset="-128"/>
              </a:rPr>
              <a:t>.</a:t>
            </a:r>
          </a:p>
        </p:txBody>
      </p:sp>
      <p:sp>
        <p:nvSpPr>
          <p:cNvPr id="35" name="TextBox 35"/>
          <p:cNvSpPr txBox="1"/>
          <p:nvPr/>
        </p:nvSpPr>
        <p:spPr>
          <a:xfrm>
            <a:off x="26137504" y="3926939"/>
            <a:ext cx="8931857" cy="1055354"/>
          </a:xfrm>
          <a:prstGeom prst="rect">
            <a:avLst/>
          </a:prstGeom>
        </p:spPr>
        <p:txBody>
          <a:bodyPr wrap="square" lIns="0" tIns="0" rIns="0" bIns="0" rtlCol="0" anchor="t">
            <a:spAutoFit/>
          </a:bodyPr>
          <a:lstStyle/>
          <a:p>
            <a:pPr>
              <a:lnSpc>
                <a:spcPts val="2639"/>
              </a:lnSpc>
            </a:pPr>
            <a:r>
              <a:rPr lang="en-US" sz="3600" b="1" dirty="0">
                <a:solidFill>
                  <a:schemeClr val="tx1">
                    <a:lumMod val="85000"/>
                    <a:lumOff val="15000"/>
                  </a:schemeClr>
                </a:solidFill>
                <a:latin typeface="HK Grotesk Medium"/>
              </a:rPr>
              <a:t>Industry </a:t>
            </a:r>
            <a:r>
              <a:rPr lang="en-US" sz="3600" b="1" dirty="0">
                <a:solidFill>
                  <a:schemeClr val="tx1">
                    <a:lumMod val="85000"/>
                    <a:lumOff val="15000"/>
                  </a:schemeClr>
                </a:solidFill>
                <a:latin typeface="Bahnschrift Condensed" panose="020B0502040204020203" pitchFamily="34" charset="0"/>
              </a:rPr>
              <a:t>Mentors</a:t>
            </a:r>
            <a:r>
              <a:rPr lang="en-US" sz="3600" b="1" dirty="0">
                <a:solidFill>
                  <a:schemeClr val="tx1">
                    <a:lumMod val="85000"/>
                    <a:lumOff val="15000"/>
                  </a:schemeClr>
                </a:solidFill>
                <a:latin typeface="HK Grotesk Medium"/>
              </a:rPr>
              <a:t>: Mr. </a:t>
            </a:r>
            <a:r>
              <a:rPr lang="en-US" sz="3600" b="1" dirty="0" err="1">
                <a:solidFill>
                  <a:schemeClr val="tx1">
                    <a:lumMod val="85000"/>
                    <a:lumOff val="15000"/>
                  </a:schemeClr>
                </a:solidFill>
                <a:latin typeface="HK Grotesk Medium"/>
              </a:rPr>
              <a:t>Kishan</a:t>
            </a:r>
            <a:r>
              <a:rPr lang="en-US" sz="3600" b="1" dirty="0">
                <a:solidFill>
                  <a:schemeClr val="tx1">
                    <a:lumMod val="85000"/>
                    <a:lumOff val="15000"/>
                  </a:schemeClr>
                </a:solidFill>
                <a:latin typeface="HK Grotesk Medium"/>
              </a:rPr>
              <a:t> Swaroop</a:t>
            </a:r>
            <a:br>
              <a:rPr lang="en-US" sz="3600" b="1" dirty="0">
                <a:solidFill>
                  <a:schemeClr val="tx1">
                    <a:lumMod val="85000"/>
                    <a:lumOff val="15000"/>
                  </a:schemeClr>
                </a:solidFill>
                <a:latin typeface="HK Grotesk Medium"/>
              </a:rPr>
            </a:br>
            <a:r>
              <a:rPr lang="en-US" sz="3600" b="1" dirty="0">
                <a:solidFill>
                  <a:schemeClr val="tx1">
                    <a:lumMod val="85000"/>
                    <a:lumOff val="15000"/>
                  </a:schemeClr>
                </a:solidFill>
                <a:latin typeface="HK Grotesk Medium"/>
              </a:rPr>
              <a:t> </a:t>
            </a:r>
            <a:br>
              <a:rPr lang="en-US" sz="3600" b="1" dirty="0">
                <a:solidFill>
                  <a:schemeClr val="tx1">
                    <a:lumMod val="85000"/>
                    <a:lumOff val="15000"/>
                  </a:schemeClr>
                </a:solidFill>
                <a:latin typeface="HK Grotesk Medium"/>
              </a:rPr>
            </a:br>
            <a:r>
              <a:rPr lang="en-US" sz="3600" b="1" dirty="0">
                <a:solidFill>
                  <a:schemeClr val="tx1">
                    <a:lumMod val="85000"/>
                    <a:lumOff val="15000"/>
                  </a:schemeClr>
                </a:solidFill>
                <a:latin typeface="HK Grotesk Medium"/>
              </a:rPr>
              <a:t>                           Miss. </a:t>
            </a:r>
            <a:r>
              <a:rPr lang="en-US" sz="3600" b="1" dirty="0" err="1">
                <a:solidFill>
                  <a:schemeClr val="tx1">
                    <a:lumMod val="85000"/>
                    <a:lumOff val="15000"/>
                  </a:schemeClr>
                </a:solidFill>
                <a:latin typeface="HK Grotesk Medium"/>
              </a:rPr>
              <a:t>Rimsha</a:t>
            </a:r>
            <a:r>
              <a:rPr lang="en-US" sz="3600" b="1" dirty="0">
                <a:solidFill>
                  <a:schemeClr val="tx1">
                    <a:lumMod val="85000"/>
                    <a:lumOff val="15000"/>
                  </a:schemeClr>
                </a:solidFill>
                <a:latin typeface="HK Grotesk Medium"/>
              </a:rPr>
              <a:t> </a:t>
            </a:r>
            <a:r>
              <a:rPr lang="en-US" sz="3600" b="1" dirty="0" err="1">
                <a:solidFill>
                  <a:schemeClr val="tx1">
                    <a:lumMod val="85000"/>
                    <a:lumOff val="15000"/>
                  </a:schemeClr>
                </a:solidFill>
                <a:latin typeface="HK Grotesk Medium"/>
              </a:rPr>
              <a:t>Masroor</a:t>
            </a:r>
            <a:endParaRPr lang="en-US" sz="3600" b="1" dirty="0">
              <a:solidFill>
                <a:schemeClr val="tx1">
                  <a:lumMod val="85000"/>
                  <a:lumOff val="15000"/>
                </a:schemeClr>
              </a:solidFill>
              <a:latin typeface="HK Grotesk Medium"/>
            </a:endParaRPr>
          </a:p>
        </p:txBody>
      </p:sp>
      <p:pic>
        <p:nvPicPr>
          <p:cNvPr id="44" name="Picture 43" descr="A picture containing clipart&#10;&#10;Description automatically generated">
            <a:extLst>
              <a:ext uri="{FF2B5EF4-FFF2-40B4-BE49-F238E27FC236}">
                <a16:creationId xmlns:a16="http://schemas.microsoft.com/office/drawing/2014/main" id="{1D58AE43-270A-1419-1714-4D09AFB95B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16695" y="293870"/>
            <a:ext cx="8557295" cy="1412067"/>
          </a:xfrm>
          <a:prstGeom prst="rect">
            <a:avLst/>
          </a:prstGeom>
        </p:spPr>
      </p:pic>
      <p:pic>
        <p:nvPicPr>
          <p:cNvPr id="46" name="Picture 45" descr="Logo&#10;&#10;Description automatically generated">
            <a:extLst>
              <a:ext uri="{FF2B5EF4-FFF2-40B4-BE49-F238E27FC236}">
                <a16:creationId xmlns:a16="http://schemas.microsoft.com/office/drawing/2014/main" id="{D0F1F2D6-643D-7F93-7C85-64D8FAED86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069361" y="-134727"/>
            <a:ext cx="7454719" cy="2019994"/>
          </a:xfrm>
          <a:prstGeom prst="rect">
            <a:avLst/>
          </a:prstGeom>
        </p:spPr>
      </p:pic>
      <p:pic>
        <p:nvPicPr>
          <p:cNvPr id="45" name="Picture 44" descr="Graphical user interface, application&#10;&#10;Description automatically generated">
            <a:extLst>
              <a:ext uri="{FF2B5EF4-FFF2-40B4-BE49-F238E27FC236}">
                <a16:creationId xmlns:a16="http://schemas.microsoft.com/office/drawing/2014/main" id="{309736A2-93DA-252C-A889-4C23DF5C9B2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637694" y="1885270"/>
            <a:ext cx="3479553" cy="1446135"/>
          </a:xfrm>
          <a:prstGeom prst="rect">
            <a:avLst/>
          </a:prstGeom>
        </p:spPr>
      </p:pic>
      <p:sp>
        <p:nvSpPr>
          <p:cNvPr id="229" name="AutoShape 28">
            <a:extLst>
              <a:ext uri="{FF2B5EF4-FFF2-40B4-BE49-F238E27FC236}">
                <a16:creationId xmlns:a16="http://schemas.microsoft.com/office/drawing/2014/main" id="{7DFE8106-8751-8FC9-3AFF-7B0BECA2141B}"/>
              </a:ext>
            </a:extLst>
          </p:cNvPr>
          <p:cNvSpPr/>
          <p:nvPr/>
        </p:nvSpPr>
        <p:spPr>
          <a:xfrm>
            <a:off x="1" y="5445836"/>
            <a:ext cx="15056216" cy="26250937"/>
          </a:xfrm>
          <a:prstGeom prst="rect">
            <a:avLst/>
          </a:prstGeom>
          <a:solidFill>
            <a:schemeClr val="accent3">
              <a:lumMod val="40000"/>
              <a:lumOff val="60000"/>
            </a:schemeClr>
          </a:solidFill>
          <a:ln>
            <a:solidFill>
              <a:schemeClr val="accent3">
                <a:lumMod val="50000"/>
              </a:schemeClr>
            </a:solidFill>
          </a:ln>
        </p:spPr>
        <p:txBody>
          <a:bodyPr/>
          <a:lstStyle/>
          <a:p>
            <a:r>
              <a:rPr lang="en-GB"/>
              <a:t>.</a:t>
            </a:r>
          </a:p>
          <a:p>
            <a:endParaRPr lang="en-IN" dirty="0"/>
          </a:p>
        </p:txBody>
      </p:sp>
      <p:sp>
        <p:nvSpPr>
          <p:cNvPr id="320" name="AutoShape 28">
            <a:extLst>
              <a:ext uri="{FF2B5EF4-FFF2-40B4-BE49-F238E27FC236}">
                <a16:creationId xmlns:a16="http://schemas.microsoft.com/office/drawing/2014/main" id="{9587FB7C-114B-CB17-72C1-89EB8B96C884}"/>
              </a:ext>
            </a:extLst>
          </p:cNvPr>
          <p:cNvSpPr/>
          <p:nvPr/>
        </p:nvSpPr>
        <p:spPr>
          <a:xfrm>
            <a:off x="1" y="5988728"/>
            <a:ext cx="15056216" cy="1221626"/>
          </a:xfrm>
          <a:prstGeom prst="rect">
            <a:avLst/>
          </a:prstGeom>
          <a:solidFill>
            <a:schemeClr val="accent4">
              <a:lumMod val="60000"/>
              <a:lumOff val="40000"/>
            </a:schemeClr>
          </a:solidFill>
          <a:ln>
            <a:solidFill>
              <a:schemeClr val="accent3">
                <a:lumMod val="50000"/>
              </a:schemeClr>
            </a:solidFill>
          </a:ln>
        </p:spPr>
        <p:txBody>
          <a:bodyPr/>
          <a:lstStyle/>
          <a:p>
            <a:endParaRPr lang="en-IN" dirty="0"/>
          </a:p>
        </p:txBody>
      </p:sp>
      <p:sp>
        <p:nvSpPr>
          <p:cNvPr id="321" name="TextBox 19">
            <a:extLst>
              <a:ext uri="{FF2B5EF4-FFF2-40B4-BE49-F238E27FC236}">
                <a16:creationId xmlns:a16="http://schemas.microsoft.com/office/drawing/2014/main" id="{5B37639E-E5D6-3182-44EC-C1470A810CD8}"/>
              </a:ext>
            </a:extLst>
          </p:cNvPr>
          <p:cNvSpPr txBox="1"/>
          <p:nvPr/>
        </p:nvSpPr>
        <p:spPr>
          <a:xfrm>
            <a:off x="1325644" y="6100356"/>
            <a:ext cx="6244019" cy="1026756"/>
          </a:xfrm>
          <a:prstGeom prst="rect">
            <a:avLst/>
          </a:prstGeom>
        </p:spPr>
        <p:txBody>
          <a:bodyPr lIns="0" tIns="0" rIns="0" bIns="0" rtlCol="0" anchor="t">
            <a:spAutoFit/>
          </a:bodyPr>
          <a:lstStyle/>
          <a:p>
            <a:pPr>
              <a:lnSpc>
                <a:spcPts val="8797"/>
              </a:lnSpc>
            </a:pPr>
            <a:r>
              <a:rPr lang="en-US" sz="4800" b="1" dirty="0">
                <a:solidFill>
                  <a:schemeClr val="tx1">
                    <a:lumMod val="85000"/>
                    <a:lumOff val="15000"/>
                  </a:schemeClr>
                </a:solidFill>
                <a:latin typeface="Times New Roman" panose="02020603050405020304" pitchFamily="18" charset="0"/>
                <a:cs typeface="Times New Roman" panose="02020603050405020304" pitchFamily="18" charset="0"/>
              </a:rPr>
              <a:t>BRIEF HISTORY</a:t>
            </a:r>
          </a:p>
        </p:txBody>
      </p:sp>
      <p:sp>
        <p:nvSpPr>
          <p:cNvPr id="323" name="TextBox 20">
            <a:extLst>
              <a:ext uri="{FF2B5EF4-FFF2-40B4-BE49-F238E27FC236}">
                <a16:creationId xmlns:a16="http://schemas.microsoft.com/office/drawing/2014/main" id="{A6707B8D-E0F2-33DD-474C-3C92DE57D74F}"/>
              </a:ext>
            </a:extLst>
          </p:cNvPr>
          <p:cNvSpPr txBox="1"/>
          <p:nvPr/>
        </p:nvSpPr>
        <p:spPr>
          <a:xfrm>
            <a:off x="1316695" y="7610922"/>
            <a:ext cx="13130009" cy="3508653"/>
          </a:xfrm>
          <a:prstGeom prst="rect">
            <a:avLst/>
          </a:prstGeom>
        </p:spPr>
        <p:txBody>
          <a:bodyPr wrap="square" lIns="0" tIns="0" rIns="0" bIns="0" rtlCol="0" anchor="t">
            <a:spAutoFit/>
          </a:bodyPr>
          <a:lstStyle/>
          <a:p>
            <a:r>
              <a:rPr lang="en-GB" sz="3800" b="1" dirty="0">
                <a:latin typeface="Times New Roman" panose="02020603050405020304" pitchFamily="18" charset="0"/>
                <a:cs typeface="Times New Roman" panose="02020603050405020304" pitchFamily="18" charset="0"/>
              </a:rPr>
              <a:t>IQVIA</a:t>
            </a:r>
            <a:r>
              <a:rPr lang="en-GB" sz="3800" dirty="0">
                <a:latin typeface="Times New Roman" panose="02020603050405020304" pitchFamily="18" charset="0"/>
                <a:cs typeface="Times New Roman" panose="02020603050405020304" pitchFamily="18" charset="0"/>
              </a:rPr>
              <a:t>, formerly Quintiles and IMS Health, Inc. serving the combined industries of health information technology and clinical research. IQVIA is a provider of biopharmaceutical development and commercial outsourcing services, focused primarily on Phase I-IV clinical trials and associated laboratory and analytical services, including consulting services.</a:t>
            </a:r>
            <a:endParaRPr lang="en-US" sz="3800" dirty="0">
              <a:latin typeface="Times New Roman" panose="02020603050405020304" pitchFamily="18" charset="0"/>
              <a:cs typeface="Times New Roman" panose="02020603050405020304" pitchFamily="18" charset="0"/>
            </a:endParaRPr>
          </a:p>
        </p:txBody>
      </p:sp>
      <p:sp>
        <p:nvSpPr>
          <p:cNvPr id="324" name="AutoShape 28">
            <a:extLst>
              <a:ext uri="{FF2B5EF4-FFF2-40B4-BE49-F238E27FC236}">
                <a16:creationId xmlns:a16="http://schemas.microsoft.com/office/drawing/2014/main" id="{AE1D5570-3438-AAD1-4CD2-9DDD920B3B38}"/>
              </a:ext>
            </a:extLst>
          </p:cNvPr>
          <p:cNvSpPr/>
          <p:nvPr/>
        </p:nvSpPr>
        <p:spPr>
          <a:xfrm>
            <a:off x="1" y="11385121"/>
            <a:ext cx="15056216" cy="1534172"/>
          </a:xfrm>
          <a:prstGeom prst="rect">
            <a:avLst/>
          </a:prstGeom>
          <a:solidFill>
            <a:schemeClr val="accent4">
              <a:lumMod val="60000"/>
              <a:lumOff val="40000"/>
            </a:schemeClr>
          </a:solidFill>
          <a:ln>
            <a:solidFill>
              <a:schemeClr val="accent3">
                <a:lumMod val="50000"/>
              </a:schemeClr>
            </a:solidFill>
          </a:ln>
        </p:spPr>
        <p:txBody>
          <a:bodyPr/>
          <a:lstStyle/>
          <a:p>
            <a:endParaRPr lang="en-IN" dirty="0"/>
          </a:p>
        </p:txBody>
      </p:sp>
      <p:sp>
        <p:nvSpPr>
          <p:cNvPr id="325" name="TextBox 20">
            <a:extLst>
              <a:ext uri="{FF2B5EF4-FFF2-40B4-BE49-F238E27FC236}">
                <a16:creationId xmlns:a16="http://schemas.microsoft.com/office/drawing/2014/main" id="{F2EE7892-01E0-2AEE-26DD-A5872EAEF5CD}"/>
              </a:ext>
            </a:extLst>
          </p:cNvPr>
          <p:cNvSpPr txBox="1"/>
          <p:nvPr/>
        </p:nvSpPr>
        <p:spPr>
          <a:xfrm>
            <a:off x="1092575" y="13427654"/>
            <a:ext cx="13378169" cy="2369880"/>
          </a:xfrm>
          <a:prstGeom prst="rect">
            <a:avLst/>
          </a:prstGeom>
        </p:spPr>
        <p:txBody>
          <a:bodyPr wrap="square" lIns="0" tIns="0" rIns="0" bIns="0" rtlCol="0" anchor="t">
            <a:spAutoFit/>
          </a:bodyPr>
          <a:lstStyle/>
          <a:p>
            <a:r>
              <a:rPr lang="en-GB" sz="3800" dirty="0">
                <a:solidFill>
                  <a:schemeClr val="tx1">
                    <a:lumMod val="95000"/>
                    <a:lumOff val="5000"/>
                  </a:schemeClr>
                </a:solidFill>
                <a:latin typeface="Times New Roman" panose="02020603050405020304" pitchFamily="18" charset="0"/>
                <a:cs typeface="Times New Roman" panose="02020603050405020304" pitchFamily="18" charset="0"/>
              </a:rPr>
              <a:t>Industry is working to improve real-world patient outcomes through treatment innovations, care provision, and access to healthcare. For the Information technology, and Service solutions clients need to drive new insights and approaches, they rely on IQVIA</a:t>
            </a:r>
            <a:r>
              <a:rPr lang="en-GB" sz="4000" dirty="0">
                <a:solidFill>
                  <a:schemeClr val="tx1">
                    <a:lumMod val="95000"/>
                    <a:lumOff val="5000"/>
                  </a:schemeClr>
                </a:solidFill>
                <a:latin typeface="Times New Roman" panose="02020603050405020304" pitchFamily="18" charset="0"/>
                <a:cs typeface="Times New Roman" panose="02020603050405020304" pitchFamily="18" charset="0"/>
              </a:rPr>
              <a:t>. </a:t>
            </a:r>
            <a:endParaRPr lang="en-US" sz="4000"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326" name="TextBox 19">
            <a:extLst>
              <a:ext uri="{FF2B5EF4-FFF2-40B4-BE49-F238E27FC236}">
                <a16:creationId xmlns:a16="http://schemas.microsoft.com/office/drawing/2014/main" id="{40E9B3F2-C2C9-2226-8FDF-6817BDA1C3DE}"/>
              </a:ext>
            </a:extLst>
          </p:cNvPr>
          <p:cNvSpPr txBox="1"/>
          <p:nvPr/>
        </p:nvSpPr>
        <p:spPr>
          <a:xfrm>
            <a:off x="1092575" y="11785688"/>
            <a:ext cx="8767481" cy="1026756"/>
          </a:xfrm>
          <a:prstGeom prst="rect">
            <a:avLst/>
          </a:prstGeom>
        </p:spPr>
        <p:txBody>
          <a:bodyPr wrap="square" lIns="0" tIns="0" rIns="0" bIns="0" rtlCol="0" anchor="t">
            <a:spAutoFit/>
          </a:bodyPr>
          <a:lstStyle/>
          <a:p>
            <a:pPr>
              <a:lnSpc>
                <a:spcPts val="8797"/>
              </a:lnSpc>
            </a:pPr>
            <a:r>
              <a:rPr lang="en-US" sz="4800" b="1" dirty="0">
                <a:solidFill>
                  <a:schemeClr val="tx1">
                    <a:lumMod val="85000"/>
                    <a:lumOff val="15000"/>
                  </a:schemeClr>
                </a:solidFill>
                <a:latin typeface="Times New Roman" panose="02020603050405020304" pitchFamily="18" charset="0"/>
                <a:cs typeface="Times New Roman" panose="02020603050405020304" pitchFamily="18" charset="0"/>
              </a:rPr>
              <a:t>VISSION AND MISSION </a:t>
            </a:r>
          </a:p>
        </p:txBody>
      </p:sp>
      <p:cxnSp>
        <p:nvCxnSpPr>
          <p:cNvPr id="329" name="Straight Connector 328">
            <a:extLst>
              <a:ext uri="{FF2B5EF4-FFF2-40B4-BE49-F238E27FC236}">
                <a16:creationId xmlns:a16="http://schemas.microsoft.com/office/drawing/2014/main" id="{B1529406-687A-1FFD-2C46-873C069BC0AA}"/>
              </a:ext>
            </a:extLst>
          </p:cNvPr>
          <p:cNvCxnSpPr>
            <a:cxnSpLocks/>
          </p:cNvCxnSpPr>
          <p:nvPr/>
        </p:nvCxnSpPr>
        <p:spPr>
          <a:xfrm>
            <a:off x="9221371" y="12299066"/>
            <a:ext cx="4672804"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cxnSp>
        <p:nvCxnSpPr>
          <p:cNvPr id="331" name="Straight Connector 330">
            <a:extLst>
              <a:ext uri="{FF2B5EF4-FFF2-40B4-BE49-F238E27FC236}">
                <a16:creationId xmlns:a16="http://schemas.microsoft.com/office/drawing/2014/main" id="{EABDC38B-D061-4F86-37FA-2E570ED9CC95}"/>
              </a:ext>
            </a:extLst>
          </p:cNvPr>
          <p:cNvCxnSpPr>
            <a:cxnSpLocks/>
          </p:cNvCxnSpPr>
          <p:nvPr/>
        </p:nvCxnSpPr>
        <p:spPr>
          <a:xfrm>
            <a:off x="7528109" y="6701991"/>
            <a:ext cx="6918595"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pic>
        <p:nvPicPr>
          <p:cNvPr id="335" name="Picture 334" descr="Graphical user interface, application&#10;&#10;Description automatically generated">
            <a:extLst>
              <a:ext uri="{FF2B5EF4-FFF2-40B4-BE49-F238E27FC236}">
                <a16:creationId xmlns:a16="http://schemas.microsoft.com/office/drawing/2014/main" id="{BFDE9D68-A447-A9A6-62A3-1AC907242E8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8978" y="1885270"/>
            <a:ext cx="3479553" cy="1446135"/>
          </a:xfrm>
          <a:prstGeom prst="rect">
            <a:avLst/>
          </a:prstGeom>
        </p:spPr>
      </p:pic>
      <p:sp>
        <p:nvSpPr>
          <p:cNvPr id="337" name="AutoShape 28">
            <a:extLst>
              <a:ext uri="{FF2B5EF4-FFF2-40B4-BE49-F238E27FC236}">
                <a16:creationId xmlns:a16="http://schemas.microsoft.com/office/drawing/2014/main" id="{3252EABE-916A-080A-C596-83D644139A33}"/>
              </a:ext>
            </a:extLst>
          </p:cNvPr>
          <p:cNvSpPr/>
          <p:nvPr/>
        </p:nvSpPr>
        <p:spPr>
          <a:xfrm>
            <a:off x="1" y="16459200"/>
            <a:ext cx="15056216" cy="1338178"/>
          </a:xfrm>
          <a:prstGeom prst="rect">
            <a:avLst/>
          </a:prstGeom>
          <a:solidFill>
            <a:schemeClr val="accent4">
              <a:lumMod val="60000"/>
              <a:lumOff val="40000"/>
            </a:schemeClr>
          </a:solidFill>
          <a:ln>
            <a:solidFill>
              <a:schemeClr val="accent3">
                <a:lumMod val="50000"/>
              </a:schemeClr>
            </a:solidFill>
          </a:ln>
        </p:spPr>
        <p:txBody>
          <a:bodyPr/>
          <a:lstStyle/>
          <a:p>
            <a:endParaRPr lang="en-IN" dirty="0"/>
          </a:p>
        </p:txBody>
      </p:sp>
      <p:sp>
        <p:nvSpPr>
          <p:cNvPr id="338" name="TextBox 19">
            <a:extLst>
              <a:ext uri="{FF2B5EF4-FFF2-40B4-BE49-F238E27FC236}">
                <a16:creationId xmlns:a16="http://schemas.microsoft.com/office/drawing/2014/main" id="{FF6B5D3E-A3C8-E427-B60D-CE7890898F4D}"/>
              </a:ext>
            </a:extLst>
          </p:cNvPr>
          <p:cNvSpPr txBox="1"/>
          <p:nvPr/>
        </p:nvSpPr>
        <p:spPr>
          <a:xfrm>
            <a:off x="1092575" y="16663774"/>
            <a:ext cx="11861425" cy="1026756"/>
          </a:xfrm>
          <a:prstGeom prst="rect">
            <a:avLst/>
          </a:prstGeom>
        </p:spPr>
        <p:txBody>
          <a:bodyPr wrap="square" lIns="0" tIns="0" rIns="0" bIns="0" rtlCol="0" anchor="t">
            <a:spAutoFit/>
          </a:bodyPr>
          <a:lstStyle/>
          <a:p>
            <a:pPr>
              <a:lnSpc>
                <a:spcPts val="8797"/>
              </a:lnSpc>
            </a:pPr>
            <a:r>
              <a:rPr lang="en-US" sz="4800" b="1" dirty="0">
                <a:solidFill>
                  <a:schemeClr val="tx1">
                    <a:lumMod val="85000"/>
                    <a:lumOff val="15000"/>
                  </a:schemeClr>
                </a:solidFill>
                <a:latin typeface="Times New Roman" panose="02020603050405020304" pitchFamily="18" charset="0"/>
                <a:cs typeface="Times New Roman" panose="02020603050405020304" pitchFamily="18" charset="0"/>
              </a:rPr>
              <a:t>ORGANIZATION STRUCTURE</a:t>
            </a:r>
          </a:p>
        </p:txBody>
      </p:sp>
      <p:cxnSp>
        <p:nvCxnSpPr>
          <p:cNvPr id="339" name="Straight Connector 338">
            <a:extLst>
              <a:ext uri="{FF2B5EF4-FFF2-40B4-BE49-F238E27FC236}">
                <a16:creationId xmlns:a16="http://schemas.microsoft.com/office/drawing/2014/main" id="{5067DB9F-DF8D-0C73-6EDF-925E840554A5}"/>
              </a:ext>
            </a:extLst>
          </p:cNvPr>
          <p:cNvCxnSpPr>
            <a:cxnSpLocks/>
          </p:cNvCxnSpPr>
          <p:nvPr/>
        </p:nvCxnSpPr>
        <p:spPr>
          <a:xfrm>
            <a:off x="11312940" y="17221200"/>
            <a:ext cx="3480395"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22" name="TextBox 35">
            <a:extLst>
              <a:ext uri="{FF2B5EF4-FFF2-40B4-BE49-F238E27FC236}">
                <a16:creationId xmlns:a16="http://schemas.microsoft.com/office/drawing/2014/main" id="{3E01A245-B3BA-826F-167F-B1D447ABB396}"/>
              </a:ext>
            </a:extLst>
          </p:cNvPr>
          <p:cNvSpPr txBox="1"/>
          <p:nvPr/>
        </p:nvSpPr>
        <p:spPr>
          <a:xfrm>
            <a:off x="14554426" y="3951181"/>
            <a:ext cx="8838748" cy="553998"/>
          </a:xfrm>
          <a:prstGeom prst="rect">
            <a:avLst/>
          </a:prstGeom>
        </p:spPr>
        <p:txBody>
          <a:bodyPr wrap="square" lIns="0" tIns="0" rIns="0" bIns="0" rtlCol="0" anchor="t">
            <a:spAutoFit/>
          </a:bodyPr>
          <a:lstStyle/>
          <a:p>
            <a:r>
              <a:rPr lang="en-US" sz="3600" b="1" dirty="0">
                <a:solidFill>
                  <a:schemeClr val="tx1">
                    <a:lumMod val="85000"/>
                    <a:lumOff val="15000"/>
                  </a:schemeClr>
                </a:solidFill>
                <a:latin typeface="HK Grotesk Medium"/>
              </a:rPr>
              <a:t>Pharmaceutical Management (2021-23)</a:t>
            </a:r>
          </a:p>
        </p:txBody>
      </p:sp>
      <p:sp>
        <p:nvSpPr>
          <p:cNvPr id="23" name="TextBox 35">
            <a:extLst>
              <a:ext uri="{FF2B5EF4-FFF2-40B4-BE49-F238E27FC236}">
                <a16:creationId xmlns:a16="http://schemas.microsoft.com/office/drawing/2014/main" id="{326E88D9-D888-9CA3-CB13-DB74A85200E6}"/>
              </a:ext>
            </a:extLst>
          </p:cNvPr>
          <p:cNvSpPr txBox="1"/>
          <p:nvPr/>
        </p:nvSpPr>
        <p:spPr>
          <a:xfrm>
            <a:off x="35563827" y="3936220"/>
            <a:ext cx="7290517" cy="378502"/>
          </a:xfrm>
          <a:prstGeom prst="rect">
            <a:avLst/>
          </a:prstGeom>
        </p:spPr>
        <p:txBody>
          <a:bodyPr wrap="square" lIns="0" tIns="0" rIns="0" bIns="0" rtlCol="0" anchor="t">
            <a:spAutoFit/>
          </a:bodyPr>
          <a:lstStyle/>
          <a:p>
            <a:pPr>
              <a:lnSpc>
                <a:spcPts val="2639"/>
              </a:lnSpc>
            </a:pPr>
            <a:r>
              <a:rPr lang="en-US" sz="3600" b="1" dirty="0">
                <a:solidFill>
                  <a:schemeClr val="tx1">
                    <a:lumMod val="85000"/>
                    <a:lumOff val="15000"/>
                  </a:schemeClr>
                </a:solidFill>
                <a:latin typeface="HK Grotesk Medium"/>
              </a:rPr>
              <a:t>Faculty </a:t>
            </a:r>
            <a:r>
              <a:rPr lang="en-US" sz="3600" b="1" dirty="0">
                <a:solidFill>
                  <a:schemeClr val="tx1">
                    <a:lumMod val="85000"/>
                    <a:lumOff val="15000"/>
                  </a:schemeClr>
                </a:solidFill>
                <a:latin typeface="Bahnschrift Condensed" panose="020B0502040204020203" pitchFamily="34" charset="0"/>
              </a:rPr>
              <a:t>Mentors</a:t>
            </a:r>
            <a:r>
              <a:rPr lang="en-US" sz="3600" b="1" dirty="0">
                <a:solidFill>
                  <a:schemeClr val="tx1">
                    <a:lumMod val="85000"/>
                    <a:lumOff val="15000"/>
                  </a:schemeClr>
                </a:solidFill>
                <a:latin typeface="HK Grotesk Medium"/>
              </a:rPr>
              <a:t>: Dr. Surya Prakash </a:t>
            </a:r>
          </a:p>
        </p:txBody>
      </p:sp>
      <p:sp>
        <p:nvSpPr>
          <p:cNvPr id="24" name="TextBox 35">
            <a:extLst>
              <a:ext uri="{FF2B5EF4-FFF2-40B4-BE49-F238E27FC236}">
                <a16:creationId xmlns:a16="http://schemas.microsoft.com/office/drawing/2014/main" id="{60D70A07-8351-934C-E7C6-93FE09CEACC6}"/>
              </a:ext>
            </a:extLst>
          </p:cNvPr>
          <p:cNvSpPr txBox="1"/>
          <p:nvPr/>
        </p:nvSpPr>
        <p:spPr>
          <a:xfrm>
            <a:off x="1094864" y="3874297"/>
            <a:ext cx="8126507" cy="553998"/>
          </a:xfrm>
          <a:prstGeom prst="rect">
            <a:avLst/>
          </a:prstGeom>
        </p:spPr>
        <p:txBody>
          <a:bodyPr wrap="square" lIns="0" tIns="0" rIns="0" bIns="0" rtlCol="0" anchor="t">
            <a:spAutoFit/>
          </a:bodyPr>
          <a:lstStyle/>
          <a:p>
            <a:r>
              <a:rPr lang="en-US" sz="3600" b="1" dirty="0">
                <a:solidFill>
                  <a:schemeClr val="tx1">
                    <a:lumMod val="85000"/>
                    <a:lumOff val="15000"/>
                  </a:schemeClr>
                </a:solidFill>
                <a:latin typeface="HK Grotesk Medium"/>
              </a:rPr>
              <a:t> Vaibhav Sanjay Shewale</a:t>
            </a:r>
          </a:p>
        </p:txBody>
      </p:sp>
      <p:sp>
        <p:nvSpPr>
          <p:cNvPr id="25" name="TextBox 35">
            <a:extLst>
              <a:ext uri="{FF2B5EF4-FFF2-40B4-BE49-F238E27FC236}">
                <a16:creationId xmlns:a16="http://schemas.microsoft.com/office/drawing/2014/main" id="{4037FA59-29D8-26DB-81A3-636602590BC4}"/>
              </a:ext>
            </a:extLst>
          </p:cNvPr>
          <p:cNvSpPr txBox="1"/>
          <p:nvPr/>
        </p:nvSpPr>
        <p:spPr>
          <a:xfrm>
            <a:off x="9221371" y="3947211"/>
            <a:ext cx="3478254" cy="553998"/>
          </a:xfrm>
          <a:prstGeom prst="rect">
            <a:avLst/>
          </a:prstGeom>
        </p:spPr>
        <p:txBody>
          <a:bodyPr wrap="square" lIns="0" tIns="0" rIns="0" bIns="0" rtlCol="0" anchor="t">
            <a:spAutoFit/>
          </a:bodyPr>
          <a:lstStyle/>
          <a:p>
            <a:r>
              <a:rPr lang="en-US" sz="3600" b="1" dirty="0">
                <a:solidFill>
                  <a:schemeClr val="tx1">
                    <a:lumMod val="85000"/>
                    <a:lumOff val="15000"/>
                  </a:schemeClr>
                </a:solidFill>
                <a:latin typeface="HK Grotesk Medium"/>
              </a:rPr>
              <a:t>Roll No: 0353</a:t>
            </a:r>
          </a:p>
        </p:txBody>
      </p:sp>
      <p:graphicFrame>
        <p:nvGraphicFramePr>
          <p:cNvPr id="2" name="Diagram 1">
            <a:extLst>
              <a:ext uri="{FF2B5EF4-FFF2-40B4-BE49-F238E27FC236}">
                <a16:creationId xmlns:a16="http://schemas.microsoft.com/office/drawing/2014/main" id="{C03E33C4-49B5-03FB-4842-70D87003C7B7}"/>
              </a:ext>
            </a:extLst>
          </p:cNvPr>
          <p:cNvGraphicFramePr/>
          <p:nvPr>
            <p:extLst>
              <p:ext uri="{D42A27DB-BD31-4B8C-83A1-F6EECF244321}">
                <p14:modId xmlns:p14="http://schemas.microsoft.com/office/powerpoint/2010/main" val="302899785"/>
              </p:ext>
            </p:extLst>
          </p:nvPr>
        </p:nvGraphicFramePr>
        <p:xfrm>
          <a:off x="1643500" y="18510722"/>
          <a:ext cx="12276318" cy="1236220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30" name="AutoShape 28">
            <a:extLst>
              <a:ext uri="{FF2B5EF4-FFF2-40B4-BE49-F238E27FC236}">
                <a16:creationId xmlns:a16="http://schemas.microsoft.com/office/drawing/2014/main" id="{35477AEE-E7AA-4E3F-05BB-A723C8E22257}"/>
              </a:ext>
            </a:extLst>
          </p:cNvPr>
          <p:cNvSpPr/>
          <p:nvPr/>
        </p:nvSpPr>
        <p:spPr>
          <a:xfrm>
            <a:off x="1" y="31696773"/>
            <a:ext cx="43891200" cy="1221626"/>
          </a:xfrm>
          <a:prstGeom prst="rect">
            <a:avLst/>
          </a:prstGeom>
          <a:solidFill>
            <a:schemeClr val="accent4">
              <a:lumMod val="60000"/>
              <a:lumOff val="40000"/>
            </a:schemeClr>
          </a:solidFill>
          <a:ln>
            <a:solidFill>
              <a:schemeClr val="accent3">
                <a:lumMod val="50000"/>
              </a:schemeClr>
            </a:solidFill>
          </a:ln>
        </p:spPr>
        <p:txBody>
          <a:bodyPr/>
          <a:lstStyle/>
          <a:p>
            <a:r>
              <a:rPr lang="en-GB"/>
              <a:t>.</a:t>
            </a:r>
          </a:p>
          <a:p>
            <a:endParaRPr lang="en-IN" dirty="0"/>
          </a:p>
        </p:txBody>
      </p:sp>
      <p:sp>
        <p:nvSpPr>
          <p:cNvPr id="60" name="AutoShape 28">
            <a:extLst>
              <a:ext uri="{FF2B5EF4-FFF2-40B4-BE49-F238E27FC236}">
                <a16:creationId xmlns:a16="http://schemas.microsoft.com/office/drawing/2014/main" id="{CDFFFA85-4D0A-14F8-78FE-C52C98897B03}"/>
              </a:ext>
            </a:extLst>
          </p:cNvPr>
          <p:cNvSpPr/>
          <p:nvPr/>
        </p:nvSpPr>
        <p:spPr>
          <a:xfrm>
            <a:off x="15065168" y="5977236"/>
            <a:ext cx="517502" cy="25719536"/>
          </a:xfrm>
          <a:prstGeom prst="rect">
            <a:avLst/>
          </a:prstGeom>
          <a:solidFill>
            <a:schemeClr val="accent2">
              <a:lumMod val="60000"/>
              <a:lumOff val="40000"/>
            </a:schemeClr>
          </a:solidFill>
          <a:ln>
            <a:solidFill>
              <a:schemeClr val="accent3">
                <a:lumMod val="50000"/>
              </a:schemeClr>
            </a:solidFill>
          </a:ln>
        </p:spPr>
        <p:txBody>
          <a:bodyPr/>
          <a:lstStyle/>
          <a:p>
            <a:r>
              <a:rPr lang="en-GB" dirty="0"/>
              <a:t>.</a:t>
            </a:r>
          </a:p>
          <a:p>
            <a:endParaRPr lang="en-IN" dirty="0"/>
          </a:p>
        </p:txBody>
      </p:sp>
      <p:sp>
        <p:nvSpPr>
          <p:cNvPr id="61" name="AutoShape 28">
            <a:extLst>
              <a:ext uri="{FF2B5EF4-FFF2-40B4-BE49-F238E27FC236}">
                <a16:creationId xmlns:a16="http://schemas.microsoft.com/office/drawing/2014/main" id="{F10D09AC-BB89-19E5-D761-102BBBDE2F81}"/>
              </a:ext>
            </a:extLst>
          </p:cNvPr>
          <p:cNvSpPr/>
          <p:nvPr/>
        </p:nvSpPr>
        <p:spPr>
          <a:xfrm>
            <a:off x="11973" y="5988727"/>
            <a:ext cx="462140" cy="25708043"/>
          </a:xfrm>
          <a:prstGeom prst="rect">
            <a:avLst/>
          </a:prstGeom>
          <a:solidFill>
            <a:schemeClr val="accent2">
              <a:lumMod val="60000"/>
              <a:lumOff val="40000"/>
            </a:schemeClr>
          </a:solidFill>
          <a:ln>
            <a:solidFill>
              <a:schemeClr val="accent3">
                <a:lumMod val="50000"/>
              </a:schemeClr>
            </a:solidFill>
          </a:ln>
        </p:spPr>
        <p:txBody>
          <a:bodyPr/>
          <a:lstStyle/>
          <a:p>
            <a:r>
              <a:rPr lang="en-GB"/>
              <a:t>.</a:t>
            </a:r>
          </a:p>
          <a:p>
            <a:endParaRPr lang="en-IN" dirty="0"/>
          </a:p>
        </p:txBody>
      </p:sp>
      <p:sp>
        <p:nvSpPr>
          <p:cNvPr id="62" name="AutoShape 28">
            <a:extLst>
              <a:ext uri="{FF2B5EF4-FFF2-40B4-BE49-F238E27FC236}">
                <a16:creationId xmlns:a16="http://schemas.microsoft.com/office/drawing/2014/main" id="{481ABE96-A586-BB6B-B73B-6FA6E59EF9F0}"/>
              </a:ext>
            </a:extLst>
          </p:cNvPr>
          <p:cNvSpPr/>
          <p:nvPr/>
        </p:nvSpPr>
        <p:spPr>
          <a:xfrm>
            <a:off x="11974" y="5453155"/>
            <a:ext cx="43867252" cy="524082"/>
          </a:xfrm>
          <a:prstGeom prst="rect">
            <a:avLst/>
          </a:prstGeom>
          <a:solidFill>
            <a:schemeClr val="accent2">
              <a:lumMod val="60000"/>
              <a:lumOff val="40000"/>
            </a:schemeClr>
          </a:solidFill>
          <a:ln>
            <a:solidFill>
              <a:schemeClr val="accent3">
                <a:lumMod val="50000"/>
              </a:schemeClr>
            </a:solidFill>
          </a:ln>
        </p:spPr>
        <p:txBody>
          <a:bodyPr/>
          <a:lstStyle/>
          <a:p>
            <a:r>
              <a:rPr lang="en-GB"/>
              <a:t>.</a:t>
            </a:r>
          </a:p>
          <a:p>
            <a:endParaRPr lang="en-IN" dirty="0"/>
          </a:p>
        </p:txBody>
      </p:sp>
      <p:sp>
        <p:nvSpPr>
          <p:cNvPr id="67" name="AutoShape 28">
            <a:extLst>
              <a:ext uri="{FF2B5EF4-FFF2-40B4-BE49-F238E27FC236}">
                <a16:creationId xmlns:a16="http://schemas.microsoft.com/office/drawing/2014/main" id="{4BD6B740-7B45-C2B0-B600-1FD30349888F}"/>
              </a:ext>
            </a:extLst>
          </p:cNvPr>
          <p:cNvSpPr/>
          <p:nvPr/>
        </p:nvSpPr>
        <p:spPr>
          <a:xfrm>
            <a:off x="43361724" y="5977237"/>
            <a:ext cx="517502" cy="25719536"/>
          </a:xfrm>
          <a:prstGeom prst="rect">
            <a:avLst/>
          </a:prstGeom>
          <a:solidFill>
            <a:schemeClr val="accent2">
              <a:lumMod val="60000"/>
              <a:lumOff val="40000"/>
            </a:schemeClr>
          </a:solidFill>
          <a:ln>
            <a:solidFill>
              <a:schemeClr val="accent3">
                <a:lumMod val="50000"/>
              </a:schemeClr>
            </a:solidFill>
          </a:ln>
        </p:spPr>
        <p:txBody>
          <a:bodyPr/>
          <a:lstStyle/>
          <a:p>
            <a:r>
              <a:rPr lang="en-GB"/>
              <a:t>.</a:t>
            </a:r>
          </a:p>
          <a:p>
            <a:endParaRPr lang="en-IN" dirty="0"/>
          </a:p>
        </p:txBody>
      </p:sp>
      <p:sp>
        <p:nvSpPr>
          <p:cNvPr id="95" name="AutoShape 28">
            <a:extLst>
              <a:ext uri="{FF2B5EF4-FFF2-40B4-BE49-F238E27FC236}">
                <a16:creationId xmlns:a16="http://schemas.microsoft.com/office/drawing/2014/main" id="{76F9BE6E-E9FC-603F-C42A-C22CAABD359F}"/>
              </a:ext>
            </a:extLst>
          </p:cNvPr>
          <p:cNvSpPr/>
          <p:nvPr/>
        </p:nvSpPr>
        <p:spPr>
          <a:xfrm>
            <a:off x="15589072" y="7221885"/>
            <a:ext cx="27751617" cy="9275140"/>
          </a:xfrm>
          <a:prstGeom prst="rect">
            <a:avLst/>
          </a:prstGeom>
          <a:solidFill>
            <a:schemeClr val="accent3">
              <a:lumMod val="40000"/>
              <a:lumOff val="60000"/>
            </a:schemeClr>
          </a:solidFill>
          <a:ln>
            <a:solidFill>
              <a:schemeClr val="accent3">
                <a:lumMod val="50000"/>
              </a:schemeClr>
            </a:solidFill>
          </a:ln>
        </p:spPr>
        <p:txBody>
          <a:bodyPr/>
          <a:lstStyle/>
          <a:p>
            <a:r>
              <a:rPr lang="en-GB" dirty="0"/>
              <a:t>.</a:t>
            </a:r>
          </a:p>
          <a:p>
            <a:endParaRPr lang="en-IN" dirty="0"/>
          </a:p>
        </p:txBody>
      </p:sp>
      <p:sp>
        <p:nvSpPr>
          <p:cNvPr id="96" name="TextBox 95">
            <a:extLst>
              <a:ext uri="{FF2B5EF4-FFF2-40B4-BE49-F238E27FC236}">
                <a16:creationId xmlns:a16="http://schemas.microsoft.com/office/drawing/2014/main" id="{AC8F5977-06AB-5A52-2452-134D7A56C07F}"/>
              </a:ext>
            </a:extLst>
          </p:cNvPr>
          <p:cNvSpPr txBox="1"/>
          <p:nvPr/>
        </p:nvSpPr>
        <p:spPr>
          <a:xfrm>
            <a:off x="30871119" y="11295872"/>
            <a:ext cx="800818" cy="795510"/>
          </a:xfrm>
          <a:prstGeom prst="rect">
            <a:avLst/>
          </a:prstGeom>
          <a:noFill/>
        </p:spPr>
        <p:txBody>
          <a:bodyPr wrap="none" rtlCol="0" anchor="ctr">
            <a:noAutofit/>
          </a:bodyPr>
          <a:lstStyle/>
          <a:p>
            <a:pPr algn="ctr"/>
            <a:r>
              <a:rPr lang="en-US" sz="4800" b="1" dirty="0">
                <a:solidFill>
                  <a:srgbClr val="19967C"/>
                </a:solidFill>
                <a:latin typeface="Lato" charset="0"/>
                <a:ea typeface="Lato" charset="0"/>
                <a:cs typeface="Lato" charset="0"/>
              </a:rPr>
              <a:t>S</a:t>
            </a:r>
          </a:p>
        </p:txBody>
      </p:sp>
      <p:sp>
        <p:nvSpPr>
          <p:cNvPr id="97" name="TextBox 96">
            <a:extLst>
              <a:ext uri="{FF2B5EF4-FFF2-40B4-BE49-F238E27FC236}">
                <a16:creationId xmlns:a16="http://schemas.microsoft.com/office/drawing/2014/main" id="{F22FF4F2-24A4-B7A4-3C71-72D441C3CCA7}"/>
              </a:ext>
            </a:extLst>
          </p:cNvPr>
          <p:cNvSpPr txBox="1"/>
          <p:nvPr/>
        </p:nvSpPr>
        <p:spPr>
          <a:xfrm>
            <a:off x="31671936" y="11294152"/>
            <a:ext cx="808944" cy="797230"/>
          </a:xfrm>
          <a:prstGeom prst="rect">
            <a:avLst/>
          </a:prstGeom>
          <a:noFill/>
        </p:spPr>
        <p:txBody>
          <a:bodyPr wrap="none" rtlCol="0" anchor="ctr">
            <a:noAutofit/>
          </a:bodyPr>
          <a:lstStyle/>
          <a:p>
            <a:pPr algn="ctr"/>
            <a:r>
              <a:rPr lang="en-US" sz="4800" b="1" dirty="0">
                <a:solidFill>
                  <a:srgbClr val="62ECD2"/>
                </a:solidFill>
                <a:latin typeface="Lato" charset="0"/>
                <a:ea typeface="Lato" charset="0"/>
                <a:cs typeface="Lato" charset="0"/>
              </a:rPr>
              <a:t>W</a:t>
            </a:r>
          </a:p>
        </p:txBody>
      </p:sp>
      <p:sp>
        <p:nvSpPr>
          <p:cNvPr id="98" name="TextBox 97">
            <a:extLst>
              <a:ext uri="{FF2B5EF4-FFF2-40B4-BE49-F238E27FC236}">
                <a16:creationId xmlns:a16="http://schemas.microsoft.com/office/drawing/2014/main" id="{6FEB647C-FB7B-A092-2257-28D148BA5F31}"/>
              </a:ext>
            </a:extLst>
          </p:cNvPr>
          <p:cNvSpPr txBox="1"/>
          <p:nvPr/>
        </p:nvSpPr>
        <p:spPr>
          <a:xfrm>
            <a:off x="30845330" y="12091382"/>
            <a:ext cx="807932" cy="798977"/>
          </a:xfrm>
          <a:prstGeom prst="rect">
            <a:avLst/>
          </a:prstGeom>
          <a:noFill/>
        </p:spPr>
        <p:txBody>
          <a:bodyPr wrap="none" rtlCol="0" anchor="ctr">
            <a:noAutofit/>
          </a:bodyPr>
          <a:lstStyle/>
          <a:p>
            <a:pPr algn="ctr"/>
            <a:r>
              <a:rPr lang="en-US" sz="4800" b="1" dirty="0">
                <a:solidFill>
                  <a:srgbClr val="2FC09F"/>
                </a:solidFill>
                <a:latin typeface="Lato" charset="0"/>
                <a:ea typeface="Lato" charset="0"/>
                <a:cs typeface="Lato" charset="0"/>
              </a:rPr>
              <a:t>O</a:t>
            </a:r>
          </a:p>
        </p:txBody>
      </p:sp>
      <p:sp>
        <p:nvSpPr>
          <p:cNvPr id="99" name="TextBox 98">
            <a:extLst>
              <a:ext uri="{FF2B5EF4-FFF2-40B4-BE49-F238E27FC236}">
                <a16:creationId xmlns:a16="http://schemas.microsoft.com/office/drawing/2014/main" id="{BB705358-CA04-15CC-002C-7AFA42E9E83C}"/>
              </a:ext>
            </a:extLst>
          </p:cNvPr>
          <p:cNvSpPr txBox="1"/>
          <p:nvPr/>
        </p:nvSpPr>
        <p:spPr>
          <a:xfrm>
            <a:off x="31646151" y="12091382"/>
            <a:ext cx="807930" cy="812761"/>
          </a:xfrm>
          <a:prstGeom prst="rect">
            <a:avLst/>
          </a:prstGeom>
          <a:noFill/>
        </p:spPr>
        <p:txBody>
          <a:bodyPr wrap="square" rtlCol="0" anchor="ctr">
            <a:noAutofit/>
          </a:bodyPr>
          <a:lstStyle/>
          <a:p>
            <a:pPr algn="ctr"/>
            <a:r>
              <a:rPr lang="en-US" sz="4800" b="1" dirty="0">
                <a:solidFill>
                  <a:srgbClr val="2DD5B0"/>
                </a:solidFill>
                <a:latin typeface="Lato" charset="0"/>
                <a:ea typeface="Lato" charset="0"/>
                <a:cs typeface="Lato" charset="0"/>
              </a:rPr>
              <a:t>T</a:t>
            </a:r>
          </a:p>
        </p:txBody>
      </p:sp>
      <p:grpSp>
        <p:nvGrpSpPr>
          <p:cNvPr id="100" name="Group 99">
            <a:extLst>
              <a:ext uri="{FF2B5EF4-FFF2-40B4-BE49-F238E27FC236}">
                <a16:creationId xmlns:a16="http://schemas.microsoft.com/office/drawing/2014/main" id="{69DF9CDE-C744-4807-39CE-8DFB5355F156}"/>
              </a:ext>
            </a:extLst>
          </p:cNvPr>
          <p:cNvGrpSpPr/>
          <p:nvPr/>
        </p:nvGrpSpPr>
        <p:grpSpPr>
          <a:xfrm>
            <a:off x="30374279" y="10811098"/>
            <a:ext cx="2560572" cy="2560571"/>
            <a:chOff x="3299903" y="1299808"/>
            <a:chExt cx="2543886" cy="2543885"/>
          </a:xfrm>
        </p:grpSpPr>
        <p:sp>
          <p:nvSpPr>
            <p:cNvPr id="101" name="Arc 100">
              <a:extLst>
                <a:ext uri="{FF2B5EF4-FFF2-40B4-BE49-F238E27FC236}">
                  <a16:creationId xmlns:a16="http://schemas.microsoft.com/office/drawing/2014/main" id="{7154B8D7-7456-C012-25D5-6951D4427977}"/>
                </a:ext>
              </a:extLst>
            </p:cNvPr>
            <p:cNvSpPr/>
            <p:nvPr/>
          </p:nvSpPr>
          <p:spPr>
            <a:xfrm>
              <a:off x="3299904" y="1299808"/>
              <a:ext cx="2543885" cy="2543884"/>
            </a:xfrm>
            <a:prstGeom prst="arc">
              <a:avLst/>
            </a:prstGeom>
            <a:ln w="368300" cap="rnd">
              <a:solidFill>
                <a:srgbClr val="62ECD2"/>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00"/>
            </a:p>
          </p:txBody>
        </p:sp>
        <p:sp>
          <p:nvSpPr>
            <p:cNvPr id="102" name="Arc 101">
              <a:extLst>
                <a:ext uri="{FF2B5EF4-FFF2-40B4-BE49-F238E27FC236}">
                  <a16:creationId xmlns:a16="http://schemas.microsoft.com/office/drawing/2014/main" id="{E46FABCF-8DE5-5923-7DAC-C913CF7C51F2}"/>
                </a:ext>
              </a:extLst>
            </p:cNvPr>
            <p:cNvSpPr/>
            <p:nvPr/>
          </p:nvSpPr>
          <p:spPr>
            <a:xfrm rot="5400000">
              <a:off x="3299904" y="1299808"/>
              <a:ext cx="2543884" cy="2543885"/>
            </a:xfrm>
            <a:prstGeom prst="arc">
              <a:avLst/>
            </a:prstGeom>
            <a:ln w="368300" cap="rnd">
              <a:solidFill>
                <a:srgbClr val="2DD5B0"/>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00"/>
            </a:p>
          </p:txBody>
        </p:sp>
        <p:sp>
          <p:nvSpPr>
            <p:cNvPr id="103" name="Arc 102">
              <a:extLst>
                <a:ext uri="{FF2B5EF4-FFF2-40B4-BE49-F238E27FC236}">
                  <a16:creationId xmlns:a16="http://schemas.microsoft.com/office/drawing/2014/main" id="{EB37C6F0-DFA0-EE16-55E7-EB15E262B510}"/>
                </a:ext>
              </a:extLst>
            </p:cNvPr>
            <p:cNvSpPr/>
            <p:nvPr/>
          </p:nvSpPr>
          <p:spPr>
            <a:xfrm rot="10800000">
              <a:off x="3299904" y="1299808"/>
              <a:ext cx="2543885" cy="2543884"/>
            </a:xfrm>
            <a:prstGeom prst="arc">
              <a:avLst/>
            </a:prstGeom>
            <a:ln w="368300" cap="rnd">
              <a:solidFill>
                <a:srgbClr val="2FC09F"/>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00"/>
            </a:p>
          </p:txBody>
        </p:sp>
        <p:sp>
          <p:nvSpPr>
            <p:cNvPr id="104" name="Arc 103">
              <a:extLst>
                <a:ext uri="{FF2B5EF4-FFF2-40B4-BE49-F238E27FC236}">
                  <a16:creationId xmlns:a16="http://schemas.microsoft.com/office/drawing/2014/main" id="{DFF2370B-F94F-14EE-BA24-1365462BE858}"/>
                </a:ext>
              </a:extLst>
            </p:cNvPr>
            <p:cNvSpPr/>
            <p:nvPr/>
          </p:nvSpPr>
          <p:spPr>
            <a:xfrm rot="16200000">
              <a:off x="3299904" y="1299808"/>
              <a:ext cx="2543884" cy="2543885"/>
            </a:xfrm>
            <a:prstGeom prst="arc">
              <a:avLst/>
            </a:prstGeom>
            <a:ln w="368300" cap="rnd">
              <a:solidFill>
                <a:srgbClr val="19967C"/>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00"/>
            </a:p>
          </p:txBody>
        </p:sp>
        <p:sp>
          <p:nvSpPr>
            <p:cNvPr id="105" name="Arc 104">
              <a:extLst>
                <a:ext uri="{FF2B5EF4-FFF2-40B4-BE49-F238E27FC236}">
                  <a16:creationId xmlns:a16="http://schemas.microsoft.com/office/drawing/2014/main" id="{44AC92BE-2944-978A-73B1-64986B08ACF5}"/>
                </a:ext>
              </a:extLst>
            </p:cNvPr>
            <p:cNvSpPr/>
            <p:nvPr/>
          </p:nvSpPr>
          <p:spPr>
            <a:xfrm>
              <a:off x="3299904" y="1299808"/>
              <a:ext cx="2543885" cy="2543884"/>
            </a:xfrm>
            <a:prstGeom prst="arc">
              <a:avLst>
                <a:gd name="adj1" fmla="val 16200000"/>
                <a:gd name="adj2" fmla="val 17493777"/>
              </a:avLst>
            </a:prstGeom>
            <a:ln w="368300" cap="rnd">
              <a:solidFill>
                <a:srgbClr val="62ECD2"/>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00"/>
            </a:p>
          </p:txBody>
        </p:sp>
      </p:grpSp>
      <p:sp>
        <p:nvSpPr>
          <p:cNvPr id="106" name="Triangle 16">
            <a:extLst>
              <a:ext uri="{FF2B5EF4-FFF2-40B4-BE49-F238E27FC236}">
                <a16:creationId xmlns:a16="http://schemas.microsoft.com/office/drawing/2014/main" id="{2F894956-602B-67B0-2D39-FE169496D11F}"/>
              </a:ext>
            </a:extLst>
          </p:cNvPr>
          <p:cNvSpPr/>
          <p:nvPr/>
        </p:nvSpPr>
        <p:spPr>
          <a:xfrm rot="2700000">
            <a:off x="32585397" y="10823326"/>
            <a:ext cx="360888" cy="311111"/>
          </a:xfrm>
          <a:prstGeom prst="triangle">
            <a:avLst/>
          </a:prstGeom>
          <a:solidFill>
            <a:srgbClr val="62ECD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en-US" sz="1600"/>
          </a:p>
        </p:txBody>
      </p:sp>
      <p:sp>
        <p:nvSpPr>
          <p:cNvPr id="107" name="Triangle 45">
            <a:extLst>
              <a:ext uri="{FF2B5EF4-FFF2-40B4-BE49-F238E27FC236}">
                <a16:creationId xmlns:a16="http://schemas.microsoft.com/office/drawing/2014/main" id="{CEF3D074-4563-AA04-9993-12374EACE1DE}"/>
              </a:ext>
            </a:extLst>
          </p:cNvPr>
          <p:cNvSpPr/>
          <p:nvPr/>
        </p:nvSpPr>
        <p:spPr>
          <a:xfrm rot="8100000">
            <a:off x="32590849" y="13045133"/>
            <a:ext cx="360888" cy="311111"/>
          </a:xfrm>
          <a:prstGeom prst="triangle">
            <a:avLst/>
          </a:prstGeom>
          <a:solidFill>
            <a:srgbClr val="2DD5B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en-US" sz="1600"/>
          </a:p>
        </p:txBody>
      </p:sp>
      <p:sp>
        <p:nvSpPr>
          <p:cNvPr id="108" name="Triangle 48">
            <a:extLst>
              <a:ext uri="{FF2B5EF4-FFF2-40B4-BE49-F238E27FC236}">
                <a16:creationId xmlns:a16="http://schemas.microsoft.com/office/drawing/2014/main" id="{C87BC0A3-A10B-E93E-D2B9-38163564A499}"/>
              </a:ext>
            </a:extLst>
          </p:cNvPr>
          <p:cNvSpPr/>
          <p:nvPr/>
        </p:nvSpPr>
        <p:spPr>
          <a:xfrm rot="18900000">
            <a:off x="30360749" y="10823324"/>
            <a:ext cx="360888" cy="311111"/>
          </a:xfrm>
          <a:prstGeom prst="triangle">
            <a:avLst/>
          </a:prstGeom>
          <a:solidFill>
            <a:srgbClr val="18967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en-US" sz="1600"/>
          </a:p>
        </p:txBody>
      </p:sp>
      <p:sp>
        <p:nvSpPr>
          <p:cNvPr id="109" name="Triangle 49">
            <a:extLst>
              <a:ext uri="{FF2B5EF4-FFF2-40B4-BE49-F238E27FC236}">
                <a16:creationId xmlns:a16="http://schemas.microsoft.com/office/drawing/2014/main" id="{6791BE04-29F1-BB17-AEE1-9C402CFEBA36}"/>
              </a:ext>
            </a:extLst>
          </p:cNvPr>
          <p:cNvSpPr/>
          <p:nvPr/>
        </p:nvSpPr>
        <p:spPr>
          <a:xfrm rot="13500000">
            <a:off x="30359811" y="13045134"/>
            <a:ext cx="360888" cy="311111"/>
          </a:xfrm>
          <a:prstGeom prst="triangle">
            <a:avLst/>
          </a:prstGeom>
          <a:solidFill>
            <a:srgbClr val="2FC09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en-US" sz="1600"/>
          </a:p>
        </p:txBody>
      </p:sp>
      <p:sp>
        <p:nvSpPr>
          <p:cNvPr id="110" name="TextBox 109">
            <a:extLst>
              <a:ext uri="{FF2B5EF4-FFF2-40B4-BE49-F238E27FC236}">
                <a16:creationId xmlns:a16="http://schemas.microsoft.com/office/drawing/2014/main" id="{F341E6C2-2774-0F1E-4657-E14D58A545E8}"/>
              </a:ext>
            </a:extLst>
          </p:cNvPr>
          <p:cNvSpPr txBox="1"/>
          <p:nvPr/>
        </p:nvSpPr>
        <p:spPr>
          <a:xfrm>
            <a:off x="20355915" y="7840310"/>
            <a:ext cx="4309900" cy="738664"/>
          </a:xfrm>
          <a:prstGeom prst="rect">
            <a:avLst/>
          </a:prstGeom>
          <a:noFill/>
        </p:spPr>
        <p:txBody>
          <a:bodyPr wrap="square" rtlCol="0">
            <a:spAutoFit/>
          </a:bodyPr>
          <a:lstStyle/>
          <a:p>
            <a:pPr algn="ctr"/>
            <a:r>
              <a:rPr lang="en-US" sz="4200" b="1" dirty="0">
                <a:solidFill>
                  <a:schemeClr val="accent1">
                    <a:lumMod val="75000"/>
                  </a:schemeClr>
                </a:solidFill>
                <a:latin typeface="Times New Roman" panose="02020603050405020304" pitchFamily="18" charset="0"/>
                <a:ea typeface="Lato" charset="0"/>
                <a:cs typeface="Times New Roman" panose="02020603050405020304" pitchFamily="18" charset="0"/>
              </a:rPr>
              <a:t>STRENGTHS</a:t>
            </a:r>
          </a:p>
        </p:txBody>
      </p:sp>
      <p:sp>
        <p:nvSpPr>
          <p:cNvPr id="111" name="TextBox 110">
            <a:extLst>
              <a:ext uri="{FF2B5EF4-FFF2-40B4-BE49-F238E27FC236}">
                <a16:creationId xmlns:a16="http://schemas.microsoft.com/office/drawing/2014/main" id="{F5501086-0E2F-0149-FD76-BB031A583C0C}"/>
              </a:ext>
            </a:extLst>
          </p:cNvPr>
          <p:cNvSpPr txBox="1"/>
          <p:nvPr/>
        </p:nvSpPr>
        <p:spPr>
          <a:xfrm>
            <a:off x="20441494" y="8592881"/>
            <a:ext cx="9770467" cy="3600986"/>
          </a:xfrm>
          <a:prstGeom prst="rect">
            <a:avLst/>
          </a:prstGeom>
          <a:noFill/>
        </p:spPr>
        <p:txBody>
          <a:bodyPr wrap="square" rtlCol="0">
            <a:spAutoFit/>
          </a:bodyPr>
          <a:lstStyle/>
          <a:p>
            <a:pPr marL="285750" indent="-285750">
              <a:buFont typeface="Arial" panose="020B0604020202020204" pitchFamily="34" charset="0"/>
              <a:buChar char="•"/>
            </a:pPr>
            <a:r>
              <a:rPr lang="en-GB" sz="3800" dirty="0">
                <a:effectLst/>
                <a:latin typeface="Times New Roman" panose="02020603050405020304" pitchFamily="18" charset="0"/>
                <a:ea typeface="Calibri" panose="020F0502020204030204" pitchFamily="34" charset="0"/>
                <a:cs typeface="Times New Roman" panose="02020603050405020304" pitchFamily="18" charset="0"/>
              </a:rPr>
              <a:t>GFC project, gives opportunity to cities for the development purpose.</a:t>
            </a:r>
            <a:endParaRPr lang="en-US" sz="3800" dirty="0">
              <a:effectLst/>
              <a:latin typeface="Times New Roman" panose="02020603050405020304" pitchFamily="18" charset="0"/>
              <a:ea typeface="Lato" charset="0"/>
              <a:cs typeface="Times New Roman" panose="02020603050405020304" pitchFamily="18" charset="0"/>
            </a:endParaRPr>
          </a:p>
          <a:p>
            <a:pPr marL="285750" indent="-285750">
              <a:buFont typeface="Arial" panose="020B0604020202020204" pitchFamily="34" charset="0"/>
              <a:buChar char="•"/>
            </a:pPr>
            <a:r>
              <a:rPr lang="en-GB" sz="3800" dirty="0">
                <a:effectLst/>
                <a:latin typeface="Times New Roman" panose="02020603050405020304" pitchFamily="18" charset="0"/>
                <a:ea typeface="Calibri" panose="020F0502020204030204" pitchFamily="34" charset="0"/>
                <a:cs typeface="Times New Roman" panose="02020603050405020304" pitchFamily="18" charset="0"/>
              </a:rPr>
              <a:t>City as well as citizens can gain benefits of cleanliness from the GFC project. </a:t>
            </a:r>
          </a:p>
          <a:p>
            <a:pPr marL="285750" indent="-285750">
              <a:buFont typeface="Arial" panose="020B0604020202020204" pitchFamily="34" charset="0"/>
              <a:buChar char="•"/>
            </a:pPr>
            <a:r>
              <a:rPr lang="en-GB" sz="3800" dirty="0">
                <a:effectLst/>
                <a:latin typeface="Times New Roman" panose="02020603050405020304" pitchFamily="18" charset="0"/>
                <a:ea typeface="Calibri" panose="020F0502020204030204" pitchFamily="34" charset="0"/>
                <a:cs typeface="Times New Roman" panose="02020603050405020304" pitchFamily="18" charset="0"/>
              </a:rPr>
              <a:t>Due to competitiveness among cities for star rating, cities will maintain cleanliness. </a:t>
            </a:r>
          </a:p>
        </p:txBody>
      </p:sp>
      <p:pic>
        <p:nvPicPr>
          <p:cNvPr id="112" name="Picture 111">
            <a:extLst>
              <a:ext uri="{FF2B5EF4-FFF2-40B4-BE49-F238E27FC236}">
                <a16:creationId xmlns:a16="http://schemas.microsoft.com/office/drawing/2014/main" id="{3E32B980-08F3-F295-6CC4-6362E52E5DFF}"/>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4827718" y="7874548"/>
            <a:ext cx="699282" cy="688393"/>
          </a:xfrm>
          <a:prstGeom prst="rect">
            <a:avLst/>
          </a:prstGeom>
          <a:solidFill>
            <a:schemeClr val="accent2">
              <a:lumMod val="50000"/>
            </a:schemeClr>
          </a:solidFill>
        </p:spPr>
      </p:pic>
      <p:sp>
        <p:nvSpPr>
          <p:cNvPr id="113" name="TextBox 112">
            <a:extLst>
              <a:ext uri="{FF2B5EF4-FFF2-40B4-BE49-F238E27FC236}">
                <a16:creationId xmlns:a16="http://schemas.microsoft.com/office/drawing/2014/main" id="{024884F7-BEF5-4C11-BCE9-081F7E0BC17A}"/>
              </a:ext>
            </a:extLst>
          </p:cNvPr>
          <p:cNvSpPr txBox="1"/>
          <p:nvPr/>
        </p:nvSpPr>
        <p:spPr>
          <a:xfrm>
            <a:off x="33226256" y="8823721"/>
            <a:ext cx="9628088" cy="2431435"/>
          </a:xfrm>
          <a:prstGeom prst="rect">
            <a:avLst/>
          </a:prstGeom>
          <a:noFill/>
        </p:spPr>
        <p:txBody>
          <a:bodyPr wrap="square" rtlCol="0">
            <a:spAutoFit/>
          </a:bodyPr>
          <a:lstStyle/>
          <a:p>
            <a:pPr marL="285750" indent="-285750">
              <a:buFont typeface="Arial" panose="020B0604020202020204" pitchFamily="34" charset="0"/>
              <a:buChar char="•"/>
            </a:pPr>
            <a:r>
              <a:rPr lang="en-GB" sz="3800" dirty="0">
                <a:effectLst/>
                <a:latin typeface="Times New Roman" panose="02020603050405020304" pitchFamily="18" charset="0"/>
                <a:ea typeface="Calibri" panose="020F0502020204030204" pitchFamily="34" charset="0"/>
                <a:cs typeface="Times New Roman" panose="02020603050405020304" pitchFamily="18" charset="0"/>
              </a:rPr>
              <a:t>Failure in submitting any document, may lead city to fail in process.</a:t>
            </a:r>
          </a:p>
          <a:p>
            <a:pPr marL="285750" indent="-285750">
              <a:buFont typeface="Arial" panose="020B0604020202020204" pitchFamily="34" charset="0"/>
              <a:buChar char="•"/>
            </a:pPr>
            <a:r>
              <a:rPr lang="en-GB" sz="3800" dirty="0">
                <a:effectLst/>
                <a:latin typeface="Times New Roman" panose="02020603050405020304" pitchFamily="18" charset="0"/>
                <a:ea typeface="Calibri" panose="020F0502020204030204" pitchFamily="34" charset="0"/>
                <a:cs typeface="Times New Roman" panose="02020603050405020304" pitchFamily="18" charset="0"/>
              </a:rPr>
              <a:t>Protocols of GFC Project, sometimes may affect small ULBs </a:t>
            </a:r>
          </a:p>
        </p:txBody>
      </p:sp>
      <p:sp>
        <p:nvSpPr>
          <p:cNvPr id="114" name="TextBox 113">
            <a:extLst>
              <a:ext uri="{FF2B5EF4-FFF2-40B4-BE49-F238E27FC236}">
                <a16:creationId xmlns:a16="http://schemas.microsoft.com/office/drawing/2014/main" id="{A1D3E774-CE1F-66DA-4E82-EF8B6864A076}"/>
              </a:ext>
            </a:extLst>
          </p:cNvPr>
          <p:cNvSpPr txBox="1"/>
          <p:nvPr/>
        </p:nvSpPr>
        <p:spPr>
          <a:xfrm>
            <a:off x="20443010" y="13361802"/>
            <a:ext cx="9645340" cy="2431435"/>
          </a:xfrm>
          <a:prstGeom prst="rect">
            <a:avLst/>
          </a:prstGeom>
          <a:noFill/>
        </p:spPr>
        <p:txBody>
          <a:bodyPr wrap="square" rtlCol="0">
            <a:spAutoFit/>
          </a:bodyPr>
          <a:lstStyle/>
          <a:p>
            <a:pPr marL="285750" indent="-285750">
              <a:buFont typeface="Arial" panose="020B0604020202020204" pitchFamily="34" charset="0"/>
              <a:buChar char="•"/>
            </a:pPr>
            <a:r>
              <a:rPr lang="en-GB" sz="3800" dirty="0">
                <a:effectLst/>
                <a:latin typeface="Times New Roman" panose="02020603050405020304" pitchFamily="18" charset="0"/>
                <a:ea typeface="Calibri" panose="020F0502020204030204" pitchFamily="34" charset="0"/>
                <a:cs typeface="Times New Roman" panose="02020603050405020304" pitchFamily="18" charset="0"/>
              </a:rPr>
              <a:t>On the basis of previous year ratings, city will get chance to rectify mistakes.</a:t>
            </a:r>
          </a:p>
          <a:p>
            <a:pPr marL="285750" indent="-285750">
              <a:buFont typeface="Arial" panose="020B0604020202020204" pitchFamily="34" charset="0"/>
              <a:buChar char="•"/>
            </a:pPr>
            <a:r>
              <a:rPr lang="en-GB" sz="3800" dirty="0">
                <a:effectLst/>
                <a:latin typeface="Times New Roman" panose="02020603050405020304" pitchFamily="18" charset="0"/>
                <a:ea typeface="Calibri" panose="020F0502020204030204" pitchFamily="34" charset="0"/>
                <a:cs typeface="Times New Roman" panose="02020603050405020304" pitchFamily="18" charset="0"/>
              </a:rPr>
              <a:t>clean cities attracts tourists to visit in those cities.</a:t>
            </a:r>
          </a:p>
        </p:txBody>
      </p:sp>
      <p:sp>
        <p:nvSpPr>
          <p:cNvPr id="115" name="TextBox 114">
            <a:extLst>
              <a:ext uri="{FF2B5EF4-FFF2-40B4-BE49-F238E27FC236}">
                <a16:creationId xmlns:a16="http://schemas.microsoft.com/office/drawing/2014/main" id="{037673DE-533A-3029-5B1D-CCAE1C7FFF4C}"/>
              </a:ext>
            </a:extLst>
          </p:cNvPr>
          <p:cNvSpPr txBox="1"/>
          <p:nvPr/>
        </p:nvSpPr>
        <p:spPr>
          <a:xfrm>
            <a:off x="33226255" y="13364135"/>
            <a:ext cx="9262943" cy="2431435"/>
          </a:xfrm>
          <a:prstGeom prst="rect">
            <a:avLst/>
          </a:prstGeom>
          <a:noFill/>
        </p:spPr>
        <p:txBody>
          <a:bodyPr wrap="square" rtlCol="0">
            <a:spAutoFit/>
          </a:bodyPr>
          <a:lstStyle/>
          <a:p>
            <a:pPr marL="285750" indent="-285750">
              <a:buFont typeface="Arial" panose="020B0604020202020204" pitchFamily="34" charset="0"/>
              <a:buChar char="•"/>
            </a:pPr>
            <a:r>
              <a:rPr lang="en-GB" sz="3800" dirty="0">
                <a:effectLst/>
                <a:latin typeface="Times New Roman" panose="02020603050405020304" pitchFamily="18" charset="0"/>
                <a:ea typeface="Calibri" panose="020F0502020204030204" pitchFamily="34" charset="0"/>
                <a:cs typeface="Times New Roman" panose="02020603050405020304" pitchFamily="18" charset="0"/>
              </a:rPr>
              <a:t>On the basis of previous year ratings, city will get chance to rectify mistakes.</a:t>
            </a:r>
          </a:p>
          <a:p>
            <a:pPr marL="285750" indent="-285750">
              <a:buFont typeface="Arial" panose="020B0604020202020204" pitchFamily="34" charset="0"/>
              <a:buChar char="•"/>
            </a:pPr>
            <a:r>
              <a:rPr lang="en-GB" sz="3800" dirty="0">
                <a:effectLst/>
                <a:latin typeface="Times New Roman" panose="02020603050405020304" pitchFamily="18" charset="0"/>
                <a:ea typeface="Calibri" panose="020F0502020204030204" pitchFamily="34" charset="0"/>
                <a:cs typeface="Times New Roman" panose="02020603050405020304" pitchFamily="18" charset="0"/>
              </a:rPr>
              <a:t>clean cities may attract tourists to visit in those cities.</a:t>
            </a:r>
          </a:p>
        </p:txBody>
      </p:sp>
      <p:sp>
        <p:nvSpPr>
          <p:cNvPr id="116" name="TextBox 115">
            <a:extLst>
              <a:ext uri="{FF2B5EF4-FFF2-40B4-BE49-F238E27FC236}">
                <a16:creationId xmlns:a16="http://schemas.microsoft.com/office/drawing/2014/main" id="{C4FE42DB-F27F-BB40-0BC2-6D962B0D3102}"/>
              </a:ext>
            </a:extLst>
          </p:cNvPr>
          <p:cNvSpPr txBox="1"/>
          <p:nvPr/>
        </p:nvSpPr>
        <p:spPr>
          <a:xfrm>
            <a:off x="20847584" y="12603227"/>
            <a:ext cx="4743764" cy="738664"/>
          </a:xfrm>
          <a:prstGeom prst="rect">
            <a:avLst/>
          </a:prstGeom>
          <a:noFill/>
        </p:spPr>
        <p:txBody>
          <a:bodyPr wrap="square" rtlCol="0">
            <a:spAutoFit/>
          </a:bodyPr>
          <a:lstStyle/>
          <a:p>
            <a:pPr algn="ctr"/>
            <a:r>
              <a:rPr lang="en-US" sz="4200" b="1" dirty="0">
                <a:solidFill>
                  <a:schemeClr val="accent1">
                    <a:lumMod val="75000"/>
                  </a:schemeClr>
                </a:solidFill>
                <a:latin typeface="Times New Roman" panose="02020603050405020304" pitchFamily="18" charset="0"/>
                <a:ea typeface="Lato" charset="0"/>
                <a:cs typeface="Times New Roman" panose="02020603050405020304" pitchFamily="18" charset="0"/>
              </a:rPr>
              <a:t>OPPORTUNITIES</a:t>
            </a:r>
          </a:p>
        </p:txBody>
      </p:sp>
      <p:sp>
        <p:nvSpPr>
          <p:cNvPr id="117" name="TextBox 116">
            <a:extLst>
              <a:ext uri="{FF2B5EF4-FFF2-40B4-BE49-F238E27FC236}">
                <a16:creationId xmlns:a16="http://schemas.microsoft.com/office/drawing/2014/main" id="{777541F1-CAE4-4D3A-71E8-5D9A5F756F1A}"/>
              </a:ext>
            </a:extLst>
          </p:cNvPr>
          <p:cNvSpPr txBox="1"/>
          <p:nvPr/>
        </p:nvSpPr>
        <p:spPr>
          <a:xfrm>
            <a:off x="33226255" y="8039669"/>
            <a:ext cx="3899343" cy="738664"/>
          </a:xfrm>
          <a:prstGeom prst="rect">
            <a:avLst/>
          </a:prstGeom>
          <a:noFill/>
        </p:spPr>
        <p:txBody>
          <a:bodyPr wrap="square" rtlCol="0">
            <a:spAutoFit/>
          </a:bodyPr>
          <a:lstStyle/>
          <a:p>
            <a:pPr algn="ctr"/>
            <a:r>
              <a:rPr lang="en-US" sz="4200" b="1" dirty="0">
                <a:solidFill>
                  <a:schemeClr val="accent1">
                    <a:lumMod val="75000"/>
                  </a:schemeClr>
                </a:solidFill>
                <a:latin typeface="Times New Roman" panose="02020603050405020304" pitchFamily="18" charset="0"/>
                <a:ea typeface="Lato" charset="0"/>
                <a:cs typeface="Times New Roman" panose="02020603050405020304" pitchFamily="18" charset="0"/>
              </a:rPr>
              <a:t>WEAKNESS</a:t>
            </a:r>
          </a:p>
        </p:txBody>
      </p:sp>
      <p:sp>
        <p:nvSpPr>
          <p:cNvPr id="118" name="TextBox 117">
            <a:extLst>
              <a:ext uri="{FF2B5EF4-FFF2-40B4-BE49-F238E27FC236}">
                <a16:creationId xmlns:a16="http://schemas.microsoft.com/office/drawing/2014/main" id="{B6975D67-A328-9AEF-BBCF-0B7079D080A5}"/>
              </a:ext>
            </a:extLst>
          </p:cNvPr>
          <p:cNvSpPr txBox="1"/>
          <p:nvPr/>
        </p:nvSpPr>
        <p:spPr>
          <a:xfrm>
            <a:off x="33948639" y="12528380"/>
            <a:ext cx="2812214" cy="738664"/>
          </a:xfrm>
          <a:prstGeom prst="rect">
            <a:avLst/>
          </a:prstGeom>
          <a:noFill/>
        </p:spPr>
        <p:txBody>
          <a:bodyPr wrap="square" rtlCol="0">
            <a:spAutoFit/>
          </a:bodyPr>
          <a:lstStyle/>
          <a:p>
            <a:pPr algn="ctr"/>
            <a:r>
              <a:rPr lang="en-US" sz="4200" b="1" dirty="0">
                <a:solidFill>
                  <a:schemeClr val="accent1">
                    <a:lumMod val="75000"/>
                  </a:schemeClr>
                </a:solidFill>
                <a:latin typeface="Times New Roman" panose="02020603050405020304" pitchFamily="18" charset="0"/>
                <a:ea typeface="Lato" charset="0"/>
                <a:cs typeface="Times New Roman" panose="02020603050405020304" pitchFamily="18" charset="0"/>
              </a:rPr>
              <a:t>THREATS</a:t>
            </a:r>
          </a:p>
        </p:txBody>
      </p:sp>
      <p:sp>
        <p:nvSpPr>
          <p:cNvPr id="120" name="AutoShape 28">
            <a:extLst>
              <a:ext uri="{FF2B5EF4-FFF2-40B4-BE49-F238E27FC236}">
                <a16:creationId xmlns:a16="http://schemas.microsoft.com/office/drawing/2014/main" id="{026B17C9-7CB4-A3A6-9469-3D8B71CE1812}"/>
              </a:ext>
            </a:extLst>
          </p:cNvPr>
          <p:cNvSpPr/>
          <p:nvPr/>
        </p:nvSpPr>
        <p:spPr>
          <a:xfrm>
            <a:off x="20438488" y="5977236"/>
            <a:ext cx="22911260" cy="1233118"/>
          </a:xfrm>
          <a:prstGeom prst="rect">
            <a:avLst/>
          </a:prstGeom>
          <a:solidFill>
            <a:schemeClr val="accent4">
              <a:lumMod val="60000"/>
              <a:lumOff val="40000"/>
            </a:schemeClr>
          </a:solidFill>
          <a:ln>
            <a:solidFill>
              <a:schemeClr val="accent3">
                <a:lumMod val="50000"/>
              </a:schemeClr>
            </a:solidFill>
          </a:ln>
        </p:spPr>
        <p:txBody>
          <a:bodyPr/>
          <a:lstStyle/>
          <a:p>
            <a:endParaRPr lang="en-IN" dirty="0"/>
          </a:p>
        </p:txBody>
      </p:sp>
      <p:sp>
        <p:nvSpPr>
          <p:cNvPr id="121" name="TextBox 19">
            <a:extLst>
              <a:ext uri="{FF2B5EF4-FFF2-40B4-BE49-F238E27FC236}">
                <a16:creationId xmlns:a16="http://schemas.microsoft.com/office/drawing/2014/main" id="{975401B2-FD92-6C39-91EA-179AFE8239B1}"/>
              </a:ext>
            </a:extLst>
          </p:cNvPr>
          <p:cNvSpPr txBox="1"/>
          <p:nvPr/>
        </p:nvSpPr>
        <p:spPr>
          <a:xfrm>
            <a:off x="20843037" y="6084426"/>
            <a:ext cx="17256963" cy="1026756"/>
          </a:xfrm>
          <a:prstGeom prst="rect">
            <a:avLst/>
          </a:prstGeom>
        </p:spPr>
        <p:txBody>
          <a:bodyPr wrap="square" lIns="0" tIns="0" rIns="0" bIns="0" rtlCol="0" anchor="t">
            <a:spAutoFit/>
          </a:bodyPr>
          <a:lstStyle/>
          <a:p>
            <a:pPr>
              <a:lnSpc>
                <a:spcPts val="8797"/>
              </a:lnSpc>
            </a:pPr>
            <a:r>
              <a:rPr lang="en-US" sz="4800" b="1" dirty="0">
                <a:solidFill>
                  <a:schemeClr val="tx1">
                    <a:lumMod val="85000"/>
                    <a:lumOff val="15000"/>
                  </a:schemeClr>
                </a:solidFill>
                <a:latin typeface="Times New Roman" panose="02020603050405020304" pitchFamily="18" charset="0"/>
                <a:cs typeface="Times New Roman" panose="02020603050405020304" pitchFamily="18" charset="0"/>
              </a:rPr>
              <a:t>SWOT ANALYSIS OF SBM GARBAGE FREE CITY PROJECT</a:t>
            </a:r>
          </a:p>
        </p:txBody>
      </p:sp>
      <p:cxnSp>
        <p:nvCxnSpPr>
          <p:cNvPr id="123" name="Straight Connector 122">
            <a:extLst>
              <a:ext uri="{FF2B5EF4-FFF2-40B4-BE49-F238E27FC236}">
                <a16:creationId xmlns:a16="http://schemas.microsoft.com/office/drawing/2014/main" id="{6183625B-09B0-1ADF-18FA-4BC462158809}"/>
              </a:ext>
            </a:extLst>
          </p:cNvPr>
          <p:cNvCxnSpPr>
            <a:cxnSpLocks/>
          </p:cNvCxnSpPr>
          <p:nvPr/>
        </p:nvCxnSpPr>
        <p:spPr>
          <a:xfrm>
            <a:off x="38607380" y="6644841"/>
            <a:ext cx="4509867"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124" name="TextBox 19">
            <a:extLst>
              <a:ext uri="{FF2B5EF4-FFF2-40B4-BE49-F238E27FC236}">
                <a16:creationId xmlns:a16="http://schemas.microsoft.com/office/drawing/2014/main" id="{E0165302-7A60-9B34-ECB0-0860A482FEB6}"/>
              </a:ext>
            </a:extLst>
          </p:cNvPr>
          <p:cNvSpPr txBox="1"/>
          <p:nvPr/>
        </p:nvSpPr>
        <p:spPr>
          <a:xfrm>
            <a:off x="11730959" y="31766577"/>
            <a:ext cx="19568982" cy="1026756"/>
          </a:xfrm>
          <a:prstGeom prst="rect">
            <a:avLst/>
          </a:prstGeom>
        </p:spPr>
        <p:txBody>
          <a:bodyPr wrap="square" lIns="0" tIns="0" rIns="0" bIns="0" rtlCol="0" anchor="t">
            <a:spAutoFit/>
          </a:bodyPr>
          <a:lstStyle/>
          <a:p>
            <a:pPr>
              <a:lnSpc>
                <a:spcPts val="8797"/>
              </a:lnSpc>
            </a:pPr>
            <a:r>
              <a:rPr lang="en-US" sz="6000" b="1" dirty="0">
                <a:solidFill>
                  <a:schemeClr val="tx1">
                    <a:lumMod val="85000"/>
                    <a:lumOff val="15000"/>
                  </a:schemeClr>
                </a:solidFill>
                <a:latin typeface="Times New Roman" panose="02020603050405020304" pitchFamily="18" charset="0"/>
                <a:cs typeface="Times New Roman" panose="02020603050405020304" pitchFamily="18" charset="0"/>
              </a:rPr>
              <a:t>MBA – PHARMACEUTICAL MANAGEMENT (2021-23)</a:t>
            </a:r>
          </a:p>
        </p:txBody>
      </p:sp>
      <p:sp>
        <p:nvSpPr>
          <p:cNvPr id="125" name="AutoShape 28">
            <a:extLst>
              <a:ext uri="{FF2B5EF4-FFF2-40B4-BE49-F238E27FC236}">
                <a16:creationId xmlns:a16="http://schemas.microsoft.com/office/drawing/2014/main" id="{8FF08F6A-E58A-1DAF-3D62-769200BC766D}"/>
              </a:ext>
            </a:extLst>
          </p:cNvPr>
          <p:cNvSpPr/>
          <p:nvPr/>
        </p:nvSpPr>
        <p:spPr>
          <a:xfrm>
            <a:off x="15582670" y="16479882"/>
            <a:ext cx="27767080" cy="388677"/>
          </a:xfrm>
          <a:prstGeom prst="rect">
            <a:avLst/>
          </a:prstGeom>
          <a:solidFill>
            <a:schemeClr val="accent2">
              <a:lumMod val="60000"/>
              <a:lumOff val="40000"/>
            </a:schemeClr>
          </a:solidFill>
          <a:ln>
            <a:solidFill>
              <a:schemeClr val="accent3">
                <a:lumMod val="50000"/>
              </a:schemeClr>
            </a:solidFill>
          </a:ln>
        </p:spPr>
        <p:txBody>
          <a:bodyPr/>
          <a:lstStyle/>
          <a:p>
            <a:r>
              <a:rPr lang="en-GB"/>
              <a:t>.</a:t>
            </a:r>
          </a:p>
          <a:p>
            <a:endParaRPr lang="en-IN" dirty="0"/>
          </a:p>
        </p:txBody>
      </p:sp>
      <p:sp>
        <p:nvSpPr>
          <p:cNvPr id="126" name="AutoShape 28">
            <a:extLst>
              <a:ext uri="{FF2B5EF4-FFF2-40B4-BE49-F238E27FC236}">
                <a16:creationId xmlns:a16="http://schemas.microsoft.com/office/drawing/2014/main" id="{48A7202B-6B0B-9C4B-074E-8E21FC611FDE}"/>
              </a:ext>
            </a:extLst>
          </p:cNvPr>
          <p:cNvSpPr/>
          <p:nvPr/>
        </p:nvSpPr>
        <p:spPr>
          <a:xfrm flipH="1">
            <a:off x="31557046" y="16852011"/>
            <a:ext cx="517503" cy="4857051"/>
          </a:xfrm>
          <a:prstGeom prst="rect">
            <a:avLst/>
          </a:prstGeom>
          <a:solidFill>
            <a:schemeClr val="accent2">
              <a:lumMod val="60000"/>
              <a:lumOff val="40000"/>
            </a:schemeClr>
          </a:solidFill>
          <a:ln>
            <a:solidFill>
              <a:schemeClr val="accent3">
                <a:lumMod val="50000"/>
              </a:schemeClr>
            </a:solidFill>
          </a:ln>
        </p:spPr>
        <p:txBody>
          <a:bodyPr/>
          <a:lstStyle/>
          <a:p>
            <a:r>
              <a:rPr lang="en-GB" dirty="0"/>
              <a:t>.</a:t>
            </a:r>
          </a:p>
          <a:p>
            <a:endParaRPr lang="en-IN" dirty="0"/>
          </a:p>
        </p:txBody>
      </p:sp>
      <p:sp>
        <p:nvSpPr>
          <p:cNvPr id="127" name="AutoShape 28">
            <a:extLst>
              <a:ext uri="{FF2B5EF4-FFF2-40B4-BE49-F238E27FC236}">
                <a16:creationId xmlns:a16="http://schemas.microsoft.com/office/drawing/2014/main" id="{960D553F-BCBD-3EFE-19DD-E7C68AA88DF1}"/>
              </a:ext>
            </a:extLst>
          </p:cNvPr>
          <p:cNvSpPr/>
          <p:nvPr/>
        </p:nvSpPr>
        <p:spPr>
          <a:xfrm flipH="1">
            <a:off x="31557047" y="24898316"/>
            <a:ext cx="517501" cy="6798454"/>
          </a:xfrm>
          <a:prstGeom prst="rect">
            <a:avLst/>
          </a:prstGeom>
          <a:solidFill>
            <a:schemeClr val="accent2">
              <a:lumMod val="60000"/>
              <a:lumOff val="40000"/>
            </a:schemeClr>
          </a:solidFill>
          <a:ln>
            <a:solidFill>
              <a:schemeClr val="accent3">
                <a:lumMod val="50000"/>
              </a:schemeClr>
            </a:solidFill>
          </a:ln>
        </p:spPr>
        <p:txBody>
          <a:bodyPr/>
          <a:lstStyle/>
          <a:p>
            <a:r>
              <a:rPr lang="en-GB" dirty="0"/>
              <a:t>.</a:t>
            </a:r>
          </a:p>
          <a:p>
            <a:endParaRPr lang="en-IN" dirty="0"/>
          </a:p>
        </p:txBody>
      </p:sp>
      <p:sp>
        <p:nvSpPr>
          <p:cNvPr id="128" name="AutoShape 28">
            <a:extLst>
              <a:ext uri="{FF2B5EF4-FFF2-40B4-BE49-F238E27FC236}">
                <a16:creationId xmlns:a16="http://schemas.microsoft.com/office/drawing/2014/main" id="{5C3F699C-5F5F-BAA6-2970-2B0B3CDA7512}"/>
              </a:ext>
            </a:extLst>
          </p:cNvPr>
          <p:cNvSpPr/>
          <p:nvPr/>
        </p:nvSpPr>
        <p:spPr>
          <a:xfrm>
            <a:off x="35069361" y="22903204"/>
            <a:ext cx="8280388" cy="507660"/>
          </a:xfrm>
          <a:prstGeom prst="rect">
            <a:avLst/>
          </a:prstGeom>
          <a:solidFill>
            <a:schemeClr val="accent2">
              <a:lumMod val="60000"/>
              <a:lumOff val="40000"/>
            </a:schemeClr>
          </a:solidFill>
          <a:ln>
            <a:solidFill>
              <a:schemeClr val="accent3">
                <a:lumMod val="50000"/>
              </a:schemeClr>
            </a:solidFill>
          </a:ln>
        </p:spPr>
        <p:txBody>
          <a:bodyPr/>
          <a:lstStyle/>
          <a:p>
            <a:r>
              <a:rPr lang="en-GB"/>
              <a:t>.</a:t>
            </a:r>
          </a:p>
          <a:p>
            <a:endParaRPr lang="en-IN" dirty="0"/>
          </a:p>
        </p:txBody>
      </p:sp>
      <p:sp>
        <p:nvSpPr>
          <p:cNvPr id="129" name="AutoShape 28">
            <a:extLst>
              <a:ext uri="{FF2B5EF4-FFF2-40B4-BE49-F238E27FC236}">
                <a16:creationId xmlns:a16="http://schemas.microsoft.com/office/drawing/2014/main" id="{F4041F89-432E-2771-B0B6-A1D5BCCA5A99}"/>
              </a:ext>
            </a:extLst>
          </p:cNvPr>
          <p:cNvSpPr/>
          <p:nvPr/>
        </p:nvSpPr>
        <p:spPr>
          <a:xfrm>
            <a:off x="15582670" y="22906616"/>
            <a:ext cx="12936732" cy="507660"/>
          </a:xfrm>
          <a:prstGeom prst="rect">
            <a:avLst/>
          </a:prstGeom>
          <a:solidFill>
            <a:schemeClr val="accent2">
              <a:lumMod val="60000"/>
              <a:lumOff val="40000"/>
            </a:schemeClr>
          </a:solidFill>
          <a:ln>
            <a:solidFill>
              <a:schemeClr val="accent3">
                <a:lumMod val="50000"/>
              </a:schemeClr>
            </a:solidFill>
          </a:ln>
        </p:spPr>
        <p:txBody>
          <a:bodyPr/>
          <a:lstStyle/>
          <a:p>
            <a:r>
              <a:rPr lang="en-GB"/>
              <a:t>.</a:t>
            </a:r>
          </a:p>
          <a:p>
            <a:endParaRPr lang="en-IN" dirty="0"/>
          </a:p>
        </p:txBody>
      </p:sp>
      <p:sp>
        <p:nvSpPr>
          <p:cNvPr id="130" name="AutoShape 28">
            <a:extLst>
              <a:ext uri="{FF2B5EF4-FFF2-40B4-BE49-F238E27FC236}">
                <a16:creationId xmlns:a16="http://schemas.microsoft.com/office/drawing/2014/main" id="{36ECB063-595B-BBC8-1730-A98F3166BFEC}"/>
              </a:ext>
            </a:extLst>
          </p:cNvPr>
          <p:cNvSpPr/>
          <p:nvPr/>
        </p:nvSpPr>
        <p:spPr>
          <a:xfrm>
            <a:off x="15591621" y="16852011"/>
            <a:ext cx="15965426" cy="6042012"/>
          </a:xfrm>
          <a:prstGeom prst="rect">
            <a:avLst/>
          </a:prstGeom>
          <a:solidFill>
            <a:schemeClr val="accent3">
              <a:lumMod val="40000"/>
              <a:lumOff val="60000"/>
            </a:schemeClr>
          </a:solidFill>
          <a:ln>
            <a:solidFill>
              <a:schemeClr val="accent3">
                <a:lumMod val="50000"/>
              </a:schemeClr>
            </a:solidFill>
          </a:ln>
        </p:spPr>
        <p:txBody>
          <a:bodyPr/>
          <a:lstStyle/>
          <a:p>
            <a:r>
              <a:rPr lang="en-GB" dirty="0"/>
              <a:t>.</a:t>
            </a:r>
          </a:p>
          <a:p>
            <a:endParaRPr lang="en-IN" dirty="0"/>
          </a:p>
        </p:txBody>
      </p:sp>
      <p:sp>
        <p:nvSpPr>
          <p:cNvPr id="134" name="AutoShape 28">
            <a:extLst>
              <a:ext uri="{FF2B5EF4-FFF2-40B4-BE49-F238E27FC236}">
                <a16:creationId xmlns:a16="http://schemas.microsoft.com/office/drawing/2014/main" id="{B343444A-B2F0-76B6-4853-347BF2B2CB4D}"/>
              </a:ext>
            </a:extLst>
          </p:cNvPr>
          <p:cNvSpPr/>
          <p:nvPr/>
        </p:nvSpPr>
        <p:spPr>
          <a:xfrm>
            <a:off x="32072382" y="16882153"/>
            <a:ext cx="11287173" cy="6058333"/>
          </a:xfrm>
          <a:prstGeom prst="rect">
            <a:avLst/>
          </a:prstGeom>
          <a:solidFill>
            <a:schemeClr val="accent3">
              <a:lumMod val="40000"/>
              <a:lumOff val="60000"/>
            </a:schemeClr>
          </a:solidFill>
          <a:ln>
            <a:solidFill>
              <a:schemeClr val="accent3">
                <a:lumMod val="50000"/>
              </a:schemeClr>
            </a:solidFill>
          </a:ln>
        </p:spPr>
        <p:txBody>
          <a:bodyPr/>
          <a:lstStyle/>
          <a:p>
            <a:r>
              <a:rPr lang="en-GB" dirty="0"/>
              <a:t>.</a:t>
            </a:r>
          </a:p>
          <a:p>
            <a:endParaRPr lang="en-IN" dirty="0"/>
          </a:p>
        </p:txBody>
      </p:sp>
      <p:sp>
        <p:nvSpPr>
          <p:cNvPr id="136" name="AutoShape 28">
            <a:extLst>
              <a:ext uri="{FF2B5EF4-FFF2-40B4-BE49-F238E27FC236}">
                <a16:creationId xmlns:a16="http://schemas.microsoft.com/office/drawing/2014/main" id="{F251A303-2CDF-E7BD-0B32-54252D56A94D}"/>
              </a:ext>
            </a:extLst>
          </p:cNvPr>
          <p:cNvSpPr/>
          <p:nvPr/>
        </p:nvSpPr>
        <p:spPr>
          <a:xfrm>
            <a:off x="32072383" y="23429099"/>
            <a:ext cx="11287173" cy="8286910"/>
          </a:xfrm>
          <a:prstGeom prst="rect">
            <a:avLst/>
          </a:prstGeom>
          <a:solidFill>
            <a:schemeClr val="accent3">
              <a:lumMod val="40000"/>
              <a:lumOff val="60000"/>
            </a:schemeClr>
          </a:solidFill>
          <a:ln>
            <a:solidFill>
              <a:schemeClr val="accent3">
                <a:lumMod val="50000"/>
              </a:schemeClr>
            </a:solidFill>
          </a:ln>
        </p:spPr>
        <p:txBody>
          <a:bodyPr/>
          <a:lstStyle/>
          <a:p>
            <a:r>
              <a:rPr lang="en-GB"/>
              <a:t>.</a:t>
            </a:r>
          </a:p>
          <a:p>
            <a:endParaRPr lang="en-IN" dirty="0"/>
          </a:p>
        </p:txBody>
      </p:sp>
      <p:sp>
        <p:nvSpPr>
          <p:cNvPr id="138" name="Rectangle: Rounded Corners 137">
            <a:extLst>
              <a:ext uri="{FF2B5EF4-FFF2-40B4-BE49-F238E27FC236}">
                <a16:creationId xmlns:a16="http://schemas.microsoft.com/office/drawing/2014/main" id="{C7637908-645C-9E2A-305C-73C81B735627}"/>
              </a:ext>
            </a:extLst>
          </p:cNvPr>
          <p:cNvSpPr/>
          <p:nvPr/>
        </p:nvSpPr>
        <p:spPr>
          <a:xfrm>
            <a:off x="28521571" y="21722656"/>
            <a:ext cx="6568123" cy="3175659"/>
          </a:xfrm>
          <a:prstGeom prst="roundRect">
            <a:avLst/>
          </a:prstGeom>
          <a:no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noFill/>
            </a:endParaRPr>
          </a:p>
        </p:txBody>
      </p:sp>
      <p:pic>
        <p:nvPicPr>
          <p:cNvPr id="139" name="Picture 138" descr="Logo, company name&#10;&#10;Description automatically generated">
            <a:extLst>
              <a:ext uri="{FF2B5EF4-FFF2-40B4-BE49-F238E27FC236}">
                <a16:creationId xmlns:a16="http://schemas.microsoft.com/office/drawing/2014/main" id="{63A59ABA-600F-C453-A904-C18D3A1D696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8747064" y="21975675"/>
            <a:ext cx="6134555" cy="2716149"/>
          </a:xfrm>
          <a:prstGeom prst="rect">
            <a:avLst/>
          </a:prstGeom>
        </p:spPr>
      </p:pic>
      <p:sp>
        <p:nvSpPr>
          <p:cNvPr id="140" name="AutoShape 28">
            <a:extLst>
              <a:ext uri="{FF2B5EF4-FFF2-40B4-BE49-F238E27FC236}">
                <a16:creationId xmlns:a16="http://schemas.microsoft.com/office/drawing/2014/main" id="{E04E3BF7-ADB7-34E3-59D8-43DE269AEC70}"/>
              </a:ext>
            </a:extLst>
          </p:cNvPr>
          <p:cNvSpPr/>
          <p:nvPr/>
        </p:nvSpPr>
        <p:spPr>
          <a:xfrm>
            <a:off x="15591620" y="16846696"/>
            <a:ext cx="15953452" cy="1207660"/>
          </a:xfrm>
          <a:prstGeom prst="rect">
            <a:avLst/>
          </a:prstGeom>
          <a:solidFill>
            <a:schemeClr val="accent4">
              <a:lumMod val="60000"/>
              <a:lumOff val="40000"/>
            </a:schemeClr>
          </a:solidFill>
          <a:ln>
            <a:solidFill>
              <a:schemeClr val="accent3">
                <a:lumMod val="50000"/>
              </a:schemeClr>
            </a:solidFill>
          </a:ln>
        </p:spPr>
        <p:txBody>
          <a:bodyPr/>
          <a:lstStyle/>
          <a:p>
            <a:endParaRPr lang="en-IN" dirty="0"/>
          </a:p>
        </p:txBody>
      </p:sp>
      <p:sp>
        <p:nvSpPr>
          <p:cNvPr id="141" name="TextBox 19">
            <a:extLst>
              <a:ext uri="{FF2B5EF4-FFF2-40B4-BE49-F238E27FC236}">
                <a16:creationId xmlns:a16="http://schemas.microsoft.com/office/drawing/2014/main" id="{752AA933-B1F9-52D7-08EE-8220B85803DF}"/>
              </a:ext>
            </a:extLst>
          </p:cNvPr>
          <p:cNvSpPr txBox="1"/>
          <p:nvPr/>
        </p:nvSpPr>
        <p:spPr>
          <a:xfrm>
            <a:off x="16214956" y="16812749"/>
            <a:ext cx="11273030" cy="984629"/>
          </a:xfrm>
          <a:prstGeom prst="rect">
            <a:avLst/>
          </a:prstGeom>
        </p:spPr>
        <p:txBody>
          <a:bodyPr wrap="square" lIns="0" tIns="0" rIns="0" bIns="0" rtlCol="0" anchor="t">
            <a:spAutoFit/>
          </a:bodyPr>
          <a:lstStyle/>
          <a:p>
            <a:pPr>
              <a:lnSpc>
                <a:spcPts val="8797"/>
              </a:lnSpc>
            </a:pPr>
            <a:r>
              <a:rPr lang="en-US" sz="4800" b="1" dirty="0">
                <a:solidFill>
                  <a:schemeClr val="tx1">
                    <a:lumMod val="85000"/>
                    <a:lumOff val="15000"/>
                  </a:schemeClr>
                </a:solidFill>
                <a:latin typeface="Times New Roman" panose="02020603050405020304" pitchFamily="18" charset="0"/>
                <a:cs typeface="Times New Roman" panose="02020603050405020304" pitchFamily="18" charset="0"/>
              </a:rPr>
              <a:t>LEARNINGS AND VALUE ADDITIONS</a:t>
            </a:r>
          </a:p>
        </p:txBody>
      </p:sp>
      <p:cxnSp>
        <p:nvCxnSpPr>
          <p:cNvPr id="142" name="Straight Connector 141">
            <a:extLst>
              <a:ext uri="{FF2B5EF4-FFF2-40B4-BE49-F238E27FC236}">
                <a16:creationId xmlns:a16="http://schemas.microsoft.com/office/drawing/2014/main" id="{2780C477-FD1A-35A7-8D0E-2F80C7E08D5A}"/>
              </a:ext>
            </a:extLst>
          </p:cNvPr>
          <p:cNvCxnSpPr>
            <a:cxnSpLocks/>
          </p:cNvCxnSpPr>
          <p:nvPr/>
        </p:nvCxnSpPr>
        <p:spPr>
          <a:xfrm>
            <a:off x="27589216" y="17459195"/>
            <a:ext cx="3429000"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144" name="TextBox 143">
            <a:extLst>
              <a:ext uri="{FF2B5EF4-FFF2-40B4-BE49-F238E27FC236}">
                <a16:creationId xmlns:a16="http://schemas.microsoft.com/office/drawing/2014/main" id="{7A0DFB16-71E4-44FB-01A3-99CF6D4B2A5E}"/>
              </a:ext>
            </a:extLst>
          </p:cNvPr>
          <p:cNvSpPr txBox="1"/>
          <p:nvPr/>
        </p:nvSpPr>
        <p:spPr>
          <a:xfrm>
            <a:off x="16214955" y="18329099"/>
            <a:ext cx="12038212" cy="4147739"/>
          </a:xfrm>
          <a:prstGeom prst="rect">
            <a:avLst/>
          </a:prstGeom>
          <a:noFill/>
        </p:spPr>
        <p:txBody>
          <a:bodyPr wrap="square" rtlCol="0">
            <a:spAutoFit/>
          </a:bodyPr>
          <a:lstStyle/>
          <a:p>
            <a:pPr marL="571500" indent="-571500">
              <a:lnSpc>
                <a:spcPct val="150000"/>
              </a:lnSpc>
              <a:buFont typeface="Arial" panose="020B0604020202020204" pitchFamily="34" charset="0"/>
              <a:buChar char="•"/>
            </a:pPr>
            <a:r>
              <a:rPr lang="en-GB" sz="3600" dirty="0">
                <a:effectLst/>
                <a:latin typeface="Times New Roman" panose="02020603050405020304" pitchFamily="18" charset="0"/>
                <a:ea typeface="Calibri" panose="020F0502020204030204" pitchFamily="34" charset="0"/>
                <a:cs typeface="Times New Roman" panose="02020603050405020304" pitchFamily="18" charset="0"/>
              </a:rPr>
              <a:t>DA framework of different components taught how macro level problems can be solved.</a:t>
            </a:r>
          </a:p>
          <a:p>
            <a:pPr marL="571500" indent="-571500">
              <a:lnSpc>
                <a:spcPct val="150000"/>
              </a:lnSpc>
              <a:buFont typeface="Arial" panose="020B0604020202020204" pitchFamily="34" charset="0"/>
              <a:buChar char="•"/>
            </a:pPr>
            <a:r>
              <a:rPr lang="en-GB" sz="3600" dirty="0">
                <a:effectLst/>
                <a:latin typeface="Times New Roman" panose="02020603050405020304" pitchFamily="18" charset="0"/>
                <a:ea typeface="Calibri" panose="020F0502020204030204" pitchFamily="34" charset="0"/>
                <a:cs typeface="Times New Roman" panose="02020603050405020304" pitchFamily="18" charset="0"/>
              </a:rPr>
              <a:t>Documentation reading helps, as minor details also contain important information in it.</a:t>
            </a:r>
          </a:p>
          <a:p>
            <a:pPr marL="571500" indent="-571500">
              <a:lnSpc>
                <a:spcPct val="150000"/>
              </a:lnSpc>
              <a:buFont typeface="Arial" panose="020B0604020202020204" pitchFamily="34" charset="0"/>
              <a:buChar char="•"/>
            </a:pPr>
            <a:r>
              <a:rPr lang="en-GB" sz="3600" dirty="0">
                <a:latin typeface="Times New Roman" panose="02020603050405020304" pitchFamily="18" charset="0"/>
                <a:cs typeface="Times New Roman" panose="02020603050405020304" pitchFamily="18" charset="0"/>
              </a:rPr>
              <a:t>Providing training to </a:t>
            </a:r>
            <a:r>
              <a:rPr lang="en-GB" sz="3600" dirty="0">
                <a:latin typeface="Times New Roman" panose="02020603050405020304" pitchFamily="18" charset="0"/>
                <a:ea typeface="Calibri" panose="020F0502020204030204" pitchFamily="34" charset="0"/>
                <a:cs typeface="Times New Roman" panose="02020603050405020304" pitchFamily="18" charset="0"/>
              </a:rPr>
              <a:t>field assessors taught leadership skills.</a:t>
            </a:r>
            <a:r>
              <a:rPr lang="en-GB" sz="3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GB" sz="36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5" name="AutoShape 28">
            <a:extLst>
              <a:ext uri="{FF2B5EF4-FFF2-40B4-BE49-F238E27FC236}">
                <a16:creationId xmlns:a16="http://schemas.microsoft.com/office/drawing/2014/main" id="{C23BACDF-F943-639A-22A4-9AFA33D023C4}"/>
              </a:ext>
            </a:extLst>
          </p:cNvPr>
          <p:cNvSpPr/>
          <p:nvPr/>
        </p:nvSpPr>
        <p:spPr>
          <a:xfrm>
            <a:off x="32076718" y="16846696"/>
            <a:ext cx="11273030" cy="1207659"/>
          </a:xfrm>
          <a:prstGeom prst="rect">
            <a:avLst/>
          </a:prstGeom>
          <a:solidFill>
            <a:schemeClr val="accent4">
              <a:lumMod val="60000"/>
              <a:lumOff val="40000"/>
            </a:schemeClr>
          </a:solidFill>
          <a:ln>
            <a:solidFill>
              <a:schemeClr val="accent3">
                <a:lumMod val="50000"/>
              </a:schemeClr>
            </a:solidFill>
          </a:ln>
        </p:spPr>
        <p:txBody>
          <a:bodyPr/>
          <a:lstStyle/>
          <a:p>
            <a:endParaRPr lang="en-IN" dirty="0"/>
          </a:p>
        </p:txBody>
      </p:sp>
      <p:sp>
        <p:nvSpPr>
          <p:cNvPr id="147" name="TextBox 19">
            <a:extLst>
              <a:ext uri="{FF2B5EF4-FFF2-40B4-BE49-F238E27FC236}">
                <a16:creationId xmlns:a16="http://schemas.microsoft.com/office/drawing/2014/main" id="{C29DE8FF-2A3F-6E2E-8606-213C3094E082}"/>
              </a:ext>
            </a:extLst>
          </p:cNvPr>
          <p:cNvSpPr txBox="1"/>
          <p:nvPr/>
        </p:nvSpPr>
        <p:spPr>
          <a:xfrm>
            <a:off x="32314120" y="16941210"/>
            <a:ext cx="7389859" cy="990656"/>
          </a:xfrm>
          <a:prstGeom prst="rect">
            <a:avLst/>
          </a:prstGeom>
        </p:spPr>
        <p:txBody>
          <a:bodyPr wrap="square" lIns="0" tIns="0" rIns="0" bIns="0" rtlCol="0" anchor="t">
            <a:spAutoFit/>
          </a:bodyPr>
          <a:lstStyle/>
          <a:p>
            <a:pPr>
              <a:lnSpc>
                <a:spcPts val="8797"/>
              </a:lnSpc>
            </a:pPr>
            <a:r>
              <a:rPr lang="en-US" sz="4800" b="1" dirty="0">
                <a:solidFill>
                  <a:schemeClr val="tx1">
                    <a:lumMod val="85000"/>
                    <a:lumOff val="15000"/>
                  </a:schemeClr>
                </a:solidFill>
                <a:latin typeface="Times New Roman" panose="02020603050405020304" pitchFamily="18" charset="0"/>
                <a:cs typeface="Times New Roman" panose="02020603050405020304" pitchFamily="18" charset="0"/>
              </a:rPr>
              <a:t>CHALLENGES FACED</a:t>
            </a:r>
          </a:p>
        </p:txBody>
      </p:sp>
      <p:cxnSp>
        <p:nvCxnSpPr>
          <p:cNvPr id="148" name="Straight Connector 147">
            <a:extLst>
              <a:ext uri="{FF2B5EF4-FFF2-40B4-BE49-F238E27FC236}">
                <a16:creationId xmlns:a16="http://schemas.microsoft.com/office/drawing/2014/main" id="{CE14A409-8436-9576-1FC5-7BFE8D05EE1F}"/>
              </a:ext>
            </a:extLst>
          </p:cNvPr>
          <p:cNvCxnSpPr>
            <a:cxnSpLocks/>
          </p:cNvCxnSpPr>
          <p:nvPr/>
        </p:nvCxnSpPr>
        <p:spPr>
          <a:xfrm>
            <a:off x="39121671" y="17459195"/>
            <a:ext cx="3429000"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149" name="TextBox 148">
            <a:extLst>
              <a:ext uri="{FF2B5EF4-FFF2-40B4-BE49-F238E27FC236}">
                <a16:creationId xmlns:a16="http://schemas.microsoft.com/office/drawing/2014/main" id="{78204C4D-DC59-6BA3-F18A-7ACEBD467617}"/>
              </a:ext>
            </a:extLst>
          </p:cNvPr>
          <p:cNvSpPr txBox="1"/>
          <p:nvPr/>
        </p:nvSpPr>
        <p:spPr>
          <a:xfrm>
            <a:off x="32524012" y="18451042"/>
            <a:ext cx="10320209" cy="2485745"/>
          </a:xfrm>
          <a:prstGeom prst="rect">
            <a:avLst/>
          </a:prstGeom>
          <a:noFill/>
        </p:spPr>
        <p:txBody>
          <a:bodyPr wrap="square" rtlCol="0">
            <a:spAutoFit/>
          </a:bodyPr>
          <a:lstStyle/>
          <a:p>
            <a:pPr marL="571500" indent="-571500">
              <a:lnSpc>
                <a:spcPct val="150000"/>
              </a:lnSpc>
              <a:buFont typeface="Arial" panose="020B0604020202020204" pitchFamily="34" charset="0"/>
              <a:buChar char="•"/>
            </a:pPr>
            <a:r>
              <a:rPr lang="en-GB" sz="3600" dirty="0">
                <a:effectLst/>
                <a:latin typeface="Times New Roman" panose="02020603050405020304" pitchFamily="18" charset="0"/>
                <a:ea typeface="Calibri" panose="020F0502020204030204" pitchFamily="34" charset="0"/>
                <a:cs typeface="Times New Roman" panose="02020603050405020304" pitchFamily="18" charset="0"/>
              </a:rPr>
              <a:t>Multiple relocation of Working place.</a:t>
            </a:r>
          </a:p>
          <a:p>
            <a:pPr marL="571500" indent="-571500">
              <a:lnSpc>
                <a:spcPct val="150000"/>
              </a:lnSpc>
              <a:buFont typeface="Arial" panose="020B0604020202020204" pitchFamily="34" charset="0"/>
              <a:buChar char="•"/>
            </a:pPr>
            <a:r>
              <a:rPr lang="en-GB" sz="3600" dirty="0">
                <a:latin typeface="Times New Roman" panose="02020603050405020304" pitchFamily="18" charset="0"/>
                <a:ea typeface="Calibri" panose="020F0502020204030204" pitchFamily="34" charset="0"/>
                <a:cs typeface="Times New Roman" panose="02020603050405020304" pitchFamily="18" charset="0"/>
              </a:rPr>
              <a:t>Language barriers due to different state documents.</a:t>
            </a:r>
          </a:p>
          <a:p>
            <a:pPr marL="571500" indent="-571500">
              <a:lnSpc>
                <a:spcPct val="150000"/>
              </a:lnSpc>
              <a:buFont typeface="Arial" panose="020B0604020202020204" pitchFamily="34" charset="0"/>
              <a:buChar char="•"/>
            </a:pPr>
            <a:r>
              <a:rPr lang="en-GB" sz="3600" dirty="0">
                <a:effectLst/>
                <a:latin typeface="Times New Roman" panose="02020603050405020304" pitchFamily="18" charset="0"/>
                <a:ea typeface="Calibri" panose="020F0502020204030204" pitchFamily="34" charset="0"/>
                <a:cs typeface="Times New Roman" panose="02020603050405020304" pitchFamily="18" charset="0"/>
              </a:rPr>
              <a:t>Guiding 10 to 12 Field Assessors at a time.</a:t>
            </a:r>
          </a:p>
        </p:txBody>
      </p:sp>
      <p:sp>
        <p:nvSpPr>
          <p:cNvPr id="150" name="AutoShape 28">
            <a:extLst>
              <a:ext uri="{FF2B5EF4-FFF2-40B4-BE49-F238E27FC236}">
                <a16:creationId xmlns:a16="http://schemas.microsoft.com/office/drawing/2014/main" id="{A923A0B7-AE78-381C-8EBC-9E1B8C12C444}"/>
              </a:ext>
            </a:extLst>
          </p:cNvPr>
          <p:cNvSpPr/>
          <p:nvPr/>
        </p:nvSpPr>
        <p:spPr>
          <a:xfrm>
            <a:off x="35102179" y="23403039"/>
            <a:ext cx="8257376" cy="1175615"/>
          </a:xfrm>
          <a:prstGeom prst="rect">
            <a:avLst/>
          </a:prstGeom>
          <a:solidFill>
            <a:schemeClr val="accent4">
              <a:lumMod val="60000"/>
              <a:lumOff val="40000"/>
            </a:schemeClr>
          </a:solidFill>
          <a:ln>
            <a:solidFill>
              <a:schemeClr val="accent3">
                <a:lumMod val="50000"/>
              </a:schemeClr>
            </a:solidFill>
          </a:ln>
        </p:spPr>
        <p:txBody>
          <a:bodyPr/>
          <a:lstStyle/>
          <a:p>
            <a:endParaRPr lang="en-IN" dirty="0"/>
          </a:p>
        </p:txBody>
      </p:sp>
      <p:sp>
        <p:nvSpPr>
          <p:cNvPr id="151" name="TextBox 19">
            <a:extLst>
              <a:ext uri="{FF2B5EF4-FFF2-40B4-BE49-F238E27FC236}">
                <a16:creationId xmlns:a16="http://schemas.microsoft.com/office/drawing/2014/main" id="{43CCDE9A-1820-679A-1504-E92B13199694}"/>
              </a:ext>
            </a:extLst>
          </p:cNvPr>
          <p:cNvSpPr txBox="1"/>
          <p:nvPr/>
        </p:nvSpPr>
        <p:spPr>
          <a:xfrm>
            <a:off x="35294854" y="23480247"/>
            <a:ext cx="8045835" cy="990656"/>
          </a:xfrm>
          <a:prstGeom prst="rect">
            <a:avLst/>
          </a:prstGeom>
        </p:spPr>
        <p:txBody>
          <a:bodyPr wrap="square" lIns="0" tIns="0" rIns="0" bIns="0" rtlCol="0" anchor="t">
            <a:spAutoFit/>
          </a:bodyPr>
          <a:lstStyle/>
          <a:p>
            <a:pPr>
              <a:lnSpc>
                <a:spcPts val="8797"/>
              </a:lnSpc>
            </a:pPr>
            <a:r>
              <a:rPr lang="en-US" sz="4800" b="1" dirty="0">
                <a:solidFill>
                  <a:schemeClr val="tx1">
                    <a:lumMod val="85000"/>
                    <a:lumOff val="15000"/>
                  </a:schemeClr>
                </a:solidFill>
                <a:latin typeface="Times New Roman" panose="02020603050405020304" pitchFamily="18" charset="0"/>
                <a:cs typeface="Times New Roman" panose="02020603050405020304" pitchFamily="18" charset="0"/>
              </a:rPr>
              <a:t>INTERNSHIP USEFULNESS</a:t>
            </a:r>
          </a:p>
        </p:txBody>
      </p:sp>
      <p:sp>
        <p:nvSpPr>
          <p:cNvPr id="152" name="TextBox 151">
            <a:extLst>
              <a:ext uri="{FF2B5EF4-FFF2-40B4-BE49-F238E27FC236}">
                <a16:creationId xmlns:a16="http://schemas.microsoft.com/office/drawing/2014/main" id="{FC10D3BB-7EE1-2A8B-4A01-1A1A0CDC7DAE}"/>
              </a:ext>
            </a:extLst>
          </p:cNvPr>
          <p:cNvSpPr txBox="1"/>
          <p:nvPr/>
        </p:nvSpPr>
        <p:spPr>
          <a:xfrm>
            <a:off x="32546495" y="25230854"/>
            <a:ext cx="10570752" cy="2485745"/>
          </a:xfrm>
          <a:prstGeom prst="rect">
            <a:avLst/>
          </a:prstGeom>
          <a:noFill/>
        </p:spPr>
        <p:txBody>
          <a:bodyPr wrap="square" rtlCol="0">
            <a:spAutoFit/>
          </a:bodyPr>
          <a:lstStyle/>
          <a:p>
            <a:pPr marL="571500" indent="-571500">
              <a:lnSpc>
                <a:spcPct val="150000"/>
              </a:lnSpc>
              <a:buFont typeface="Arial" panose="020B0604020202020204" pitchFamily="34" charset="0"/>
              <a:buChar char="•"/>
            </a:pPr>
            <a:r>
              <a:rPr lang="en-GB" sz="3600" dirty="0">
                <a:latin typeface="Times New Roman" panose="02020603050405020304" pitchFamily="18" charset="0"/>
                <a:ea typeface="Calibri" panose="020F0502020204030204" pitchFamily="34" charset="0"/>
                <a:cs typeface="Times New Roman" panose="02020603050405020304" pitchFamily="18" charset="0"/>
              </a:rPr>
              <a:t>Practical exposure of working increases confidence.</a:t>
            </a:r>
          </a:p>
          <a:p>
            <a:pPr marL="571500" indent="-571500">
              <a:lnSpc>
                <a:spcPct val="150000"/>
              </a:lnSpc>
              <a:buFont typeface="Arial" panose="020B0604020202020204" pitchFamily="34" charset="0"/>
              <a:buChar char="•"/>
            </a:pPr>
            <a:r>
              <a:rPr lang="en-GB" sz="3600" dirty="0">
                <a:latin typeface="Times New Roman" panose="02020603050405020304" pitchFamily="18" charset="0"/>
                <a:ea typeface="Calibri" panose="020F0502020204030204" pitchFamily="34" charset="0"/>
                <a:cs typeface="Times New Roman" panose="02020603050405020304" pitchFamily="18" charset="0"/>
              </a:rPr>
              <a:t>Understanding work culture in corporates.</a:t>
            </a:r>
          </a:p>
          <a:p>
            <a:pPr marL="571500" indent="-571500">
              <a:lnSpc>
                <a:spcPct val="150000"/>
              </a:lnSpc>
              <a:buFont typeface="Arial" panose="020B0604020202020204" pitchFamily="34" charset="0"/>
              <a:buChar char="•"/>
            </a:pPr>
            <a:r>
              <a:rPr lang="en-GB" sz="3600" dirty="0">
                <a:latin typeface="Times New Roman" panose="02020603050405020304" pitchFamily="18" charset="0"/>
                <a:ea typeface="Calibri" panose="020F0502020204030204" pitchFamily="34" charset="0"/>
                <a:cs typeface="Times New Roman" panose="02020603050405020304" pitchFamily="18" charset="0"/>
              </a:rPr>
              <a:t>Access to variety of tasks.</a:t>
            </a:r>
          </a:p>
        </p:txBody>
      </p:sp>
      <p:sp>
        <p:nvSpPr>
          <p:cNvPr id="153" name="AutoShape 28">
            <a:extLst>
              <a:ext uri="{FF2B5EF4-FFF2-40B4-BE49-F238E27FC236}">
                <a16:creationId xmlns:a16="http://schemas.microsoft.com/office/drawing/2014/main" id="{7D194853-1C0A-25AE-CD5C-94837068865B}"/>
              </a:ext>
            </a:extLst>
          </p:cNvPr>
          <p:cNvSpPr/>
          <p:nvPr/>
        </p:nvSpPr>
        <p:spPr>
          <a:xfrm>
            <a:off x="32070215" y="28442106"/>
            <a:ext cx="11287173" cy="696674"/>
          </a:xfrm>
          <a:prstGeom prst="rect">
            <a:avLst/>
          </a:prstGeom>
          <a:solidFill>
            <a:schemeClr val="accent4">
              <a:lumMod val="60000"/>
              <a:lumOff val="40000"/>
            </a:schemeClr>
          </a:solidFill>
          <a:ln>
            <a:solidFill>
              <a:schemeClr val="accent3">
                <a:lumMod val="50000"/>
              </a:schemeClr>
            </a:solidFill>
          </a:ln>
        </p:spPr>
        <p:txBody>
          <a:bodyPr/>
          <a:lstStyle/>
          <a:p>
            <a:endParaRPr lang="en-IN" dirty="0"/>
          </a:p>
        </p:txBody>
      </p:sp>
      <p:sp>
        <p:nvSpPr>
          <p:cNvPr id="154" name="TextBox 153">
            <a:extLst>
              <a:ext uri="{FF2B5EF4-FFF2-40B4-BE49-F238E27FC236}">
                <a16:creationId xmlns:a16="http://schemas.microsoft.com/office/drawing/2014/main" id="{AB1A2883-802B-053F-BB98-568AA51F3CAF}"/>
              </a:ext>
            </a:extLst>
          </p:cNvPr>
          <p:cNvSpPr txBox="1"/>
          <p:nvPr/>
        </p:nvSpPr>
        <p:spPr>
          <a:xfrm>
            <a:off x="32369126" y="28467277"/>
            <a:ext cx="3957079" cy="646331"/>
          </a:xfrm>
          <a:prstGeom prst="rect">
            <a:avLst/>
          </a:prstGeom>
          <a:noFill/>
        </p:spPr>
        <p:txBody>
          <a:bodyPr wrap="square" rtlCol="0">
            <a:spAutoFit/>
          </a:bodyPr>
          <a:lstStyle/>
          <a:p>
            <a:r>
              <a:rPr lang="en-GB" sz="3600" b="1" dirty="0">
                <a:latin typeface="Times New Roman" panose="02020603050405020304" pitchFamily="18" charset="0"/>
                <a:ea typeface="Calibri" panose="020F0502020204030204" pitchFamily="34" charset="0"/>
                <a:cs typeface="Times New Roman" panose="02020603050405020304" pitchFamily="18" charset="0"/>
              </a:rPr>
              <a:t>SUGGESTIONS</a:t>
            </a:r>
          </a:p>
        </p:txBody>
      </p:sp>
      <p:sp>
        <p:nvSpPr>
          <p:cNvPr id="155" name="TextBox 154">
            <a:extLst>
              <a:ext uri="{FF2B5EF4-FFF2-40B4-BE49-F238E27FC236}">
                <a16:creationId xmlns:a16="http://schemas.microsoft.com/office/drawing/2014/main" id="{E3E2B948-98F9-07D9-2FC8-6A0FB032EAD1}"/>
              </a:ext>
            </a:extLst>
          </p:cNvPr>
          <p:cNvSpPr txBox="1"/>
          <p:nvPr/>
        </p:nvSpPr>
        <p:spPr>
          <a:xfrm>
            <a:off x="32478614" y="29349071"/>
            <a:ext cx="10862075" cy="1754326"/>
          </a:xfrm>
          <a:prstGeom prst="rect">
            <a:avLst/>
          </a:prstGeom>
          <a:noFill/>
        </p:spPr>
        <p:txBody>
          <a:bodyPr wrap="square" rtlCol="0">
            <a:spAutoFit/>
          </a:bodyPr>
          <a:lstStyle/>
          <a:p>
            <a:pPr marL="571500" indent="-571500">
              <a:buFont typeface="Arial" panose="020B0604020202020204" pitchFamily="34" charset="0"/>
              <a:buChar char="•"/>
            </a:pPr>
            <a:r>
              <a:rPr lang="en-GB" sz="3600" dirty="0">
                <a:latin typeface="Times New Roman" panose="02020603050405020304" pitchFamily="18" charset="0"/>
                <a:ea typeface="Calibri" panose="020F0502020204030204" pitchFamily="34" charset="0"/>
                <a:cs typeface="Times New Roman" panose="02020603050405020304" pitchFamily="18" charset="0"/>
              </a:rPr>
              <a:t>GFC QC Process flow is complex, can be made simple</a:t>
            </a:r>
          </a:p>
          <a:p>
            <a:pPr marL="571500" indent="-571500">
              <a:buFont typeface="Arial" panose="020B0604020202020204" pitchFamily="34" charset="0"/>
              <a:buChar char="•"/>
            </a:pPr>
            <a:r>
              <a:rPr lang="en-GB" sz="3600" dirty="0">
                <a:latin typeface="Times New Roman" panose="02020603050405020304" pitchFamily="18" charset="0"/>
                <a:ea typeface="Calibri" panose="020F0502020204030204" pitchFamily="34" charset="0"/>
                <a:cs typeface="Times New Roman" panose="02020603050405020304" pitchFamily="18" charset="0"/>
              </a:rPr>
              <a:t>Process Involves multiple phone calls, any alternative might simplify the process.</a:t>
            </a:r>
          </a:p>
        </p:txBody>
      </p:sp>
      <p:cxnSp>
        <p:nvCxnSpPr>
          <p:cNvPr id="156" name="Straight Connector 155">
            <a:extLst>
              <a:ext uri="{FF2B5EF4-FFF2-40B4-BE49-F238E27FC236}">
                <a16:creationId xmlns:a16="http://schemas.microsoft.com/office/drawing/2014/main" id="{9AE63660-5A7B-16AE-20DC-70EB58791A26}"/>
              </a:ext>
            </a:extLst>
          </p:cNvPr>
          <p:cNvCxnSpPr>
            <a:cxnSpLocks/>
          </p:cNvCxnSpPr>
          <p:nvPr/>
        </p:nvCxnSpPr>
        <p:spPr>
          <a:xfrm>
            <a:off x="36683947" y="28790442"/>
            <a:ext cx="6433300"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159" name="AutoShape 28">
            <a:extLst>
              <a:ext uri="{FF2B5EF4-FFF2-40B4-BE49-F238E27FC236}">
                <a16:creationId xmlns:a16="http://schemas.microsoft.com/office/drawing/2014/main" id="{EC3A1952-B7ED-3F33-C0EC-AAF206B45172}"/>
              </a:ext>
            </a:extLst>
          </p:cNvPr>
          <p:cNvSpPr/>
          <p:nvPr/>
        </p:nvSpPr>
        <p:spPr>
          <a:xfrm>
            <a:off x="15571553" y="23410863"/>
            <a:ext cx="12947849" cy="902505"/>
          </a:xfrm>
          <a:prstGeom prst="rect">
            <a:avLst/>
          </a:prstGeom>
          <a:solidFill>
            <a:schemeClr val="accent4">
              <a:lumMod val="60000"/>
              <a:lumOff val="40000"/>
            </a:schemeClr>
          </a:solidFill>
          <a:ln>
            <a:solidFill>
              <a:schemeClr val="accent3">
                <a:lumMod val="50000"/>
              </a:schemeClr>
            </a:solidFill>
          </a:ln>
        </p:spPr>
        <p:txBody>
          <a:bodyPr/>
          <a:lstStyle/>
          <a:p>
            <a:endParaRPr lang="en-IN" dirty="0"/>
          </a:p>
        </p:txBody>
      </p:sp>
      <p:sp>
        <p:nvSpPr>
          <p:cNvPr id="160" name="TextBox 19">
            <a:extLst>
              <a:ext uri="{FF2B5EF4-FFF2-40B4-BE49-F238E27FC236}">
                <a16:creationId xmlns:a16="http://schemas.microsoft.com/office/drawing/2014/main" id="{5EA45F0B-0AC0-1B6C-23DA-0DE596E3ACF0}"/>
              </a:ext>
            </a:extLst>
          </p:cNvPr>
          <p:cNvSpPr txBox="1"/>
          <p:nvPr/>
        </p:nvSpPr>
        <p:spPr>
          <a:xfrm>
            <a:off x="16077828" y="23494490"/>
            <a:ext cx="9753972" cy="738664"/>
          </a:xfrm>
          <a:prstGeom prst="rect">
            <a:avLst/>
          </a:prstGeom>
        </p:spPr>
        <p:txBody>
          <a:bodyPr wrap="square" lIns="0" tIns="0" rIns="0" bIns="0" rtlCol="0" anchor="t">
            <a:spAutoFit/>
          </a:bodyPr>
          <a:lstStyle/>
          <a:p>
            <a:r>
              <a:rPr lang="en-US" sz="4800" b="1" dirty="0">
                <a:solidFill>
                  <a:schemeClr val="tx1">
                    <a:lumMod val="85000"/>
                    <a:lumOff val="15000"/>
                  </a:schemeClr>
                </a:solidFill>
                <a:latin typeface="Times New Roman" panose="02020603050405020304" pitchFamily="18" charset="0"/>
                <a:cs typeface="Times New Roman" panose="02020603050405020304" pitchFamily="18" charset="0"/>
              </a:rPr>
              <a:t>GFC CERTIFICATION PROCESS</a:t>
            </a:r>
          </a:p>
        </p:txBody>
      </p:sp>
      <p:cxnSp>
        <p:nvCxnSpPr>
          <p:cNvPr id="161" name="Straight Connector 160">
            <a:extLst>
              <a:ext uri="{FF2B5EF4-FFF2-40B4-BE49-F238E27FC236}">
                <a16:creationId xmlns:a16="http://schemas.microsoft.com/office/drawing/2014/main" id="{72A7E682-625D-35DE-7937-FEBDE39BDBF9}"/>
              </a:ext>
            </a:extLst>
          </p:cNvPr>
          <p:cNvCxnSpPr>
            <a:cxnSpLocks/>
          </p:cNvCxnSpPr>
          <p:nvPr/>
        </p:nvCxnSpPr>
        <p:spPr>
          <a:xfrm>
            <a:off x="26170218" y="23850600"/>
            <a:ext cx="1964167"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92" name="AutoShape 28">
            <a:extLst>
              <a:ext uri="{FF2B5EF4-FFF2-40B4-BE49-F238E27FC236}">
                <a16:creationId xmlns:a16="http://schemas.microsoft.com/office/drawing/2014/main" id="{A8B2792D-4AF9-3632-8768-6F14A501DD14}"/>
              </a:ext>
            </a:extLst>
          </p:cNvPr>
          <p:cNvSpPr/>
          <p:nvPr/>
        </p:nvSpPr>
        <p:spPr>
          <a:xfrm>
            <a:off x="20194011" y="5977236"/>
            <a:ext cx="238075" cy="10499234"/>
          </a:xfrm>
          <a:prstGeom prst="rect">
            <a:avLst/>
          </a:prstGeom>
          <a:solidFill>
            <a:schemeClr val="accent2">
              <a:lumMod val="60000"/>
              <a:lumOff val="40000"/>
            </a:schemeClr>
          </a:solidFill>
          <a:ln>
            <a:solidFill>
              <a:schemeClr val="accent3">
                <a:lumMod val="50000"/>
              </a:schemeClr>
            </a:solidFill>
          </a:ln>
        </p:spPr>
        <p:txBody>
          <a:bodyPr/>
          <a:lstStyle/>
          <a:p>
            <a:r>
              <a:rPr lang="en-GB" dirty="0"/>
              <a:t>.</a:t>
            </a:r>
          </a:p>
          <a:p>
            <a:endParaRPr lang="en-IN" dirty="0"/>
          </a:p>
        </p:txBody>
      </p:sp>
      <p:sp>
        <p:nvSpPr>
          <p:cNvPr id="93" name="AutoShape 28">
            <a:extLst>
              <a:ext uri="{FF2B5EF4-FFF2-40B4-BE49-F238E27FC236}">
                <a16:creationId xmlns:a16="http://schemas.microsoft.com/office/drawing/2014/main" id="{D3B24879-5730-D57A-1482-3096DC7FD87B}"/>
              </a:ext>
            </a:extLst>
          </p:cNvPr>
          <p:cNvSpPr/>
          <p:nvPr/>
        </p:nvSpPr>
        <p:spPr>
          <a:xfrm>
            <a:off x="15582669" y="5980649"/>
            <a:ext cx="4611341" cy="1229705"/>
          </a:xfrm>
          <a:prstGeom prst="rect">
            <a:avLst/>
          </a:prstGeom>
          <a:solidFill>
            <a:schemeClr val="accent4">
              <a:lumMod val="60000"/>
              <a:lumOff val="40000"/>
            </a:schemeClr>
          </a:solidFill>
          <a:ln>
            <a:solidFill>
              <a:schemeClr val="accent3">
                <a:lumMod val="50000"/>
              </a:schemeClr>
            </a:solidFill>
          </a:ln>
        </p:spPr>
        <p:txBody>
          <a:bodyPr/>
          <a:lstStyle/>
          <a:p>
            <a:endParaRPr lang="en-IN" dirty="0"/>
          </a:p>
        </p:txBody>
      </p:sp>
      <p:pic>
        <p:nvPicPr>
          <p:cNvPr id="94" name="Picture 93">
            <a:extLst>
              <a:ext uri="{FF2B5EF4-FFF2-40B4-BE49-F238E27FC236}">
                <a16:creationId xmlns:a16="http://schemas.microsoft.com/office/drawing/2014/main" id="{6A1E0A86-81FE-AB37-093B-34F8900A7AD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7325543" y="8086216"/>
            <a:ext cx="774458" cy="711235"/>
          </a:xfrm>
          <a:prstGeom prst="rect">
            <a:avLst/>
          </a:prstGeom>
          <a:solidFill>
            <a:schemeClr val="accent4">
              <a:lumMod val="75000"/>
            </a:schemeClr>
          </a:solidFill>
        </p:spPr>
      </p:pic>
      <p:pic>
        <p:nvPicPr>
          <p:cNvPr id="119" name="Picture 118">
            <a:extLst>
              <a:ext uri="{FF2B5EF4-FFF2-40B4-BE49-F238E27FC236}">
                <a16:creationId xmlns:a16="http://schemas.microsoft.com/office/drawing/2014/main" id="{BB8D3E1B-6571-99E3-8217-495F5C2ADE99}"/>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5742573" y="12643470"/>
            <a:ext cx="827006" cy="669009"/>
          </a:xfrm>
          <a:prstGeom prst="rect">
            <a:avLst/>
          </a:prstGeom>
          <a:solidFill>
            <a:schemeClr val="accent3">
              <a:lumMod val="75000"/>
            </a:schemeClr>
          </a:solidFill>
        </p:spPr>
      </p:pic>
      <p:pic>
        <p:nvPicPr>
          <p:cNvPr id="122" name="Picture 121">
            <a:extLst>
              <a:ext uri="{FF2B5EF4-FFF2-40B4-BE49-F238E27FC236}">
                <a16:creationId xmlns:a16="http://schemas.microsoft.com/office/drawing/2014/main" id="{1A3E64DD-535C-FA50-D969-920DA734AF9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6959621" y="12603227"/>
            <a:ext cx="911780" cy="703964"/>
          </a:xfrm>
          <a:prstGeom prst="rect">
            <a:avLst/>
          </a:prstGeom>
          <a:solidFill>
            <a:schemeClr val="accent2">
              <a:lumMod val="75000"/>
            </a:schemeClr>
          </a:solidFill>
        </p:spPr>
      </p:pic>
      <p:sp>
        <p:nvSpPr>
          <p:cNvPr id="131" name="TextBox 19">
            <a:extLst>
              <a:ext uri="{FF2B5EF4-FFF2-40B4-BE49-F238E27FC236}">
                <a16:creationId xmlns:a16="http://schemas.microsoft.com/office/drawing/2014/main" id="{A3A22DDF-B80C-241E-57AB-838350192631}"/>
              </a:ext>
            </a:extLst>
          </p:cNvPr>
          <p:cNvSpPr txBox="1"/>
          <p:nvPr/>
        </p:nvSpPr>
        <p:spPr>
          <a:xfrm>
            <a:off x="15867447" y="6100356"/>
            <a:ext cx="1963353" cy="1026756"/>
          </a:xfrm>
          <a:prstGeom prst="rect">
            <a:avLst/>
          </a:prstGeom>
        </p:spPr>
        <p:txBody>
          <a:bodyPr wrap="square" lIns="0" tIns="0" rIns="0" bIns="0" rtlCol="0" anchor="t">
            <a:spAutoFit/>
          </a:bodyPr>
          <a:lstStyle/>
          <a:p>
            <a:pPr>
              <a:lnSpc>
                <a:spcPts val="8797"/>
              </a:lnSpc>
            </a:pPr>
            <a:r>
              <a:rPr lang="en-US" sz="4800" b="1" dirty="0">
                <a:solidFill>
                  <a:schemeClr val="tx1">
                    <a:lumMod val="85000"/>
                    <a:lumOff val="15000"/>
                  </a:schemeClr>
                </a:solidFill>
                <a:latin typeface="Times New Roman" panose="02020603050405020304" pitchFamily="18" charset="0"/>
                <a:cs typeface="Times New Roman" panose="02020603050405020304" pitchFamily="18" charset="0"/>
              </a:rPr>
              <a:t>GFC</a:t>
            </a:r>
          </a:p>
        </p:txBody>
      </p:sp>
      <p:cxnSp>
        <p:nvCxnSpPr>
          <p:cNvPr id="132" name="Straight Connector 131">
            <a:extLst>
              <a:ext uri="{FF2B5EF4-FFF2-40B4-BE49-F238E27FC236}">
                <a16:creationId xmlns:a16="http://schemas.microsoft.com/office/drawing/2014/main" id="{3CCFAEFE-5011-6FFA-7DC9-70D338CD5714}"/>
              </a:ext>
            </a:extLst>
          </p:cNvPr>
          <p:cNvCxnSpPr>
            <a:cxnSpLocks/>
          </p:cNvCxnSpPr>
          <p:nvPr/>
        </p:nvCxnSpPr>
        <p:spPr>
          <a:xfrm flipV="1">
            <a:off x="18135600" y="6644841"/>
            <a:ext cx="1676400" cy="3319"/>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133" name="TextBox 132">
            <a:extLst>
              <a:ext uri="{FF2B5EF4-FFF2-40B4-BE49-F238E27FC236}">
                <a16:creationId xmlns:a16="http://schemas.microsoft.com/office/drawing/2014/main" id="{8E9E2D44-81DE-D475-9DFF-9DD274D1B988}"/>
              </a:ext>
            </a:extLst>
          </p:cNvPr>
          <p:cNvSpPr txBox="1"/>
          <p:nvPr/>
        </p:nvSpPr>
        <p:spPr>
          <a:xfrm>
            <a:off x="15742615" y="7509192"/>
            <a:ext cx="4225818" cy="8867812"/>
          </a:xfrm>
          <a:prstGeom prst="rect">
            <a:avLst/>
          </a:prstGeom>
          <a:noFill/>
        </p:spPr>
        <p:txBody>
          <a:bodyPr wrap="square" rtlCol="0">
            <a:spAutoFit/>
          </a:bodyPr>
          <a:lstStyle/>
          <a:p>
            <a:pPr marL="571500" indent="-571500">
              <a:lnSpc>
                <a:spcPct val="150000"/>
              </a:lnSpc>
              <a:buFont typeface="Arial" panose="020B0604020202020204" pitchFamily="34" charset="0"/>
              <a:buChar char="•"/>
            </a:pPr>
            <a:r>
              <a:rPr lang="en-GB" sz="3200" b="0" i="0" dirty="0">
                <a:effectLst/>
                <a:latin typeface="Times New Roman" panose="02020603050405020304" pitchFamily="18" charset="0"/>
                <a:cs typeface="Times New Roman" panose="02020603050405020304" pitchFamily="18" charset="0"/>
              </a:rPr>
              <a:t>The </a:t>
            </a:r>
            <a:r>
              <a:rPr lang="en-GB" sz="3200" b="0" i="0" dirty="0" err="1">
                <a:effectLst/>
                <a:latin typeface="Times New Roman" panose="02020603050405020304" pitchFamily="18" charset="0"/>
                <a:cs typeface="Times New Roman" panose="02020603050405020304" pitchFamily="18" charset="0"/>
              </a:rPr>
              <a:t>MoHUA</a:t>
            </a:r>
            <a:r>
              <a:rPr lang="en-GB" sz="3200" b="0" i="0" dirty="0">
                <a:effectLst/>
                <a:latin typeface="Times New Roman" panose="02020603050405020304" pitchFamily="18" charset="0"/>
                <a:cs typeface="Times New Roman" panose="02020603050405020304" pitchFamily="18" charset="0"/>
              </a:rPr>
              <a:t> has launched the Protocol for Star Rating of Garbage Free Cities to enable cities to gradually evolve into a model (7-star) city, with progressive improvements in their overall cleanliness.</a:t>
            </a:r>
            <a:endParaRPr lang="en-GB"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5" name="Diagram 4">
            <a:extLst>
              <a:ext uri="{FF2B5EF4-FFF2-40B4-BE49-F238E27FC236}">
                <a16:creationId xmlns:a16="http://schemas.microsoft.com/office/drawing/2014/main" id="{A27841F0-908E-8118-E0A1-137E0B08AE9B}"/>
              </a:ext>
            </a:extLst>
          </p:cNvPr>
          <p:cNvGraphicFramePr/>
          <p:nvPr>
            <p:extLst>
              <p:ext uri="{D42A27DB-BD31-4B8C-83A1-F6EECF244321}">
                <p14:modId xmlns:p14="http://schemas.microsoft.com/office/powerpoint/2010/main" val="819779404"/>
              </p:ext>
            </p:extLst>
          </p:nvPr>
        </p:nvGraphicFramePr>
        <p:xfrm>
          <a:off x="16338844" y="24805043"/>
          <a:ext cx="14860461" cy="6537302"/>
        </p:xfrm>
        <a:graphic>
          <a:graphicData uri="http://schemas.openxmlformats.org/drawingml/2006/diagram">
            <dgm:relIds xmlns:dgm="http://schemas.openxmlformats.org/drawingml/2006/diagram" xmlns:r="http://schemas.openxmlformats.org/officeDocument/2006/relationships" r:dm="rId16" r:lo="rId17" r:qs="rId18" r:cs="rId19"/>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1144</TotalTime>
  <Words>504</Words>
  <Application>Microsoft Office PowerPoint</Application>
  <PresentationFormat>Custom</PresentationFormat>
  <Paragraphs>79</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Calibri</vt:lpstr>
      <vt:lpstr>Times New Roman</vt:lpstr>
      <vt:lpstr>HK Grotesk Medium</vt:lpstr>
      <vt:lpstr>Arial</vt:lpstr>
      <vt:lpstr>Bahnschrift Condensed</vt:lpstr>
      <vt:lpstr>Lato</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Charcoal and Beige Simplified Professional Landscape University Research Poster</dc:title>
  <cp:lastModifiedBy>Vaibhav Sanjay Shewale</cp:lastModifiedBy>
  <cp:revision>22</cp:revision>
  <dcterms:created xsi:type="dcterms:W3CDTF">2006-08-16T00:00:00Z</dcterms:created>
  <dcterms:modified xsi:type="dcterms:W3CDTF">2022-06-10T11:00:39Z</dcterms:modified>
  <dc:identifier>DAFCt5oaoEM</dc:identifier>
</cp:coreProperties>
</file>