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43559413" cy="3275965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127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E46E8-4A1D-4DCD-8463-F7BED6D5111F}" type="doc">
      <dgm:prSet loTypeId="urn:microsoft.com/office/officeart/2005/8/layout/chevron2" loCatId="list" qsTypeId="urn:microsoft.com/office/officeart/2005/8/quickstyle/3d1" qsCatId="3D" csTypeId="urn:microsoft.com/office/officeart/2005/8/colors/colorful1" csCatId="colorful" phldr="1"/>
      <dgm:spPr/>
      <dgm:t>
        <a:bodyPr/>
        <a:lstStyle/>
        <a:p>
          <a:endParaRPr lang="en-IN"/>
        </a:p>
      </dgm:t>
    </dgm:pt>
    <dgm:pt modelId="{99F0B17E-74D5-461D-AE72-038596ADD20F}">
      <dgm:prSet phldrT="[Text]" custT="1"/>
      <dgm:spPr/>
      <dgm:t>
        <a:bodyPr/>
        <a:lstStyle/>
        <a:p>
          <a:r>
            <a:rPr lang="en-IN" sz="7200" b="1">
              <a:solidFill>
                <a:schemeClr val="tx1"/>
              </a:solidFill>
            </a:rPr>
            <a:t>PRICE</a:t>
          </a:r>
          <a:endParaRPr lang="en-IN" sz="7200" b="1" dirty="0">
            <a:solidFill>
              <a:schemeClr val="tx1"/>
            </a:solidFill>
          </a:endParaRPr>
        </a:p>
      </dgm:t>
    </dgm:pt>
    <dgm:pt modelId="{DDBCE1CD-04B9-423D-9845-D281457F69A0}" type="parTrans" cxnId="{350253E4-E1F2-400D-A94A-06B4CB48DA56}">
      <dgm:prSet/>
      <dgm:spPr/>
      <dgm:t>
        <a:bodyPr/>
        <a:lstStyle/>
        <a:p>
          <a:endParaRPr lang="en-IN"/>
        </a:p>
      </dgm:t>
    </dgm:pt>
    <dgm:pt modelId="{3C34F40D-A9DB-4321-9B1F-71DB58A85A53}" type="sibTrans" cxnId="{350253E4-E1F2-400D-A94A-06B4CB48DA56}">
      <dgm:prSet/>
      <dgm:spPr/>
      <dgm:t>
        <a:bodyPr/>
        <a:lstStyle/>
        <a:p>
          <a:endParaRPr lang="en-IN"/>
        </a:p>
      </dgm:t>
    </dgm:pt>
    <dgm:pt modelId="{10C9382A-EAD0-4EAE-B57A-7C4EC8B97863}">
      <dgm:prSet phldrT="[Text]"/>
      <dgm:spPr/>
      <dgm:t>
        <a:bodyPr/>
        <a:lstStyle/>
        <a:p>
          <a:r>
            <a:rPr lang="en-IN" dirty="0"/>
            <a:t>One of the role was to find out the latest prices of the raw materials and the product of sales as they are very volatile.</a:t>
          </a:r>
        </a:p>
      </dgm:t>
    </dgm:pt>
    <dgm:pt modelId="{0162AEA4-5AAC-4358-9C39-93CBFAA30552}" type="parTrans" cxnId="{B1AF1857-10D5-4E3B-81AA-9E95E201AE09}">
      <dgm:prSet/>
      <dgm:spPr/>
      <dgm:t>
        <a:bodyPr/>
        <a:lstStyle/>
        <a:p>
          <a:endParaRPr lang="en-IN"/>
        </a:p>
      </dgm:t>
    </dgm:pt>
    <dgm:pt modelId="{19BBBAB0-9AA6-4AC6-B363-C859771792A0}" type="sibTrans" cxnId="{B1AF1857-10D5-4E3B-81AA-9E95E201AE09}">
      <dgm:prSet/>
      <dgm:spPr/>
      <dgm:t>
        <a:bodyPr/>
        <a:lstStyle/>
        <a:p>
          <a:endParaRPr lang="en-IN"/>
        </a:p>
      </dgm:t>
    </dgm:pt>
    <dgm:pt modelId="{8870EE5A-6881-47AB-9134-8D2E68A558E7}">
      <dgm:prSet phldrT="[Text]" custT="1"/>
      <dgm:spPr/>
      <dgm:t>
        <a:bodyPr/>
        <a:lstStyle/>
        <a:p>
          <a:r>
            <a:rPr lang="en-IN" sz="4800" b="1" dirty="0">
              <a:solidFill>
                <a:schemeClr val="tx1"/>
              </a:solidFill>
            </a:rPr>
            <a:t>PURCHASE</a:t>
          </a:r>
          <a:endParaRPr lang="en-IN" sz="5100" b="1" dirty="0">
            <a:solidFill>
              <a:schemeClr val="tx1"/>
            </a:solidFill>
          </a:endParaRPr>
        </a:p>
      </dgm:t>
    </dgm:pt>
    <dgm:pt modelId="{1BEC842F-1942-4CB8-B045-1F6E4D06454D}" type="parTrans" cxnId="{B7305716-0D97-43C9-919B-964437E29C23}">
      <dgm:prSet/>
      <dgm:spPr/>
      <dgm:t>
        <a:bodyPr/>
        <a:lstStyle/>
        <a:p>
          <a:endParaRPr lang="en-IN"/>
        </a:p>
      </dgm:t>
    </dgm:pt>
    <dgm:pt modelId="{CFA493A7-6C8C-407D-8B90-0885396795EC}" type="sibTrans" cxnId="{B7305716-0D97-43C9-919B-964437E29C23}">
      <dgm:prSet/>
      <dgm:spPr/>
      <dgm:t>
        <a:bodyPr/>
        <a:lstStyle/>
        <a:p>
          <a:endParaRPr lang="en-IN"/>
        </a:p>
      </dgm:t>
    </dgm:pt>
    <dgm:pt modelId="{5060E791-D024-48E4-99E1-BC726B5C2AFD}">
      <dgm:prSet phldrT="[Text]"/>
      <dgm:spPr/>
      <dgm:t>
        <a:bodyPr/>
        <a:lstStyle/>
        <a:p>
          <a:r>
            <a:rPr lang="en-IN" dirty="0"/>
            <a:t>I was also responsible for getting quotes and making purchase orders for the materials also hardware equipment which are required on daily basis.</a:t>
          </a:r>
        </a:p>
      </dgm:t>
    </dgm:pt>
    <dgm:pt modelId="{10C60901-F19C-416D-B3D8-627C973EFF47}" type="parTrans" cxnId="{39501742-80A2-40F5-B3F9-1F448A9254DA}">
      <dgm:prSet/>
      <dgm:spPr/>
      <dgm:t>
        <a:bodyPr/>
        <a:lstStyle/>
        <a:p>
          <a:endParaRPr lang="en-IN"/>
        </a:p>
      </dgm:t>
    </dgm:pt>
    <dgm:pt modelId="{759AA4CE-15A4-45BC-B253-5CB65266C100}" type="sibTrans" cxnId="{39501742-80A2-40F5-B3F9-1F448A9254DA}">
      <dgm:prSet/>
      <dgm:spPr/>
      <dgm:t>
        <a:bodyPr/>
        <a:lstStyle/>
        <a:p>
          <a:endParaRPr lang="en-IN"/>
        </a:p>
      </dgm:t>
    </dgm:pt>
    <dgm:pt modelId="{9DBB2FE0-DE8C-4BEB-83FB-086109B129DE}">
      <dgm:prSet phldrT="[Text]" custT="1"/>
      <dgm:spPr/>
      <dgm:t>
        <a:bodyPr/>
        <a:lstStyle/>
        <a:p>
          <a:r>
            <a:rPr lang="en-IN" sz="3600" b="1" dirty="0">
              <a:solidFill>
                <a:schemeClr val="tx1"/>
              </a:solidFill>
            </a:rPr>
            <a:t>LABOUR</a:t>
          </a:r>
          <a:br>
            <a:rPr lang="en-IN" sz="3600" b="1" dirty="0">
              <a:solidFill>
                <a:schemeClr val="tx1"/>
              </a:solidFill>
            </a:rPr>
          </a:br>
          <a:r>
            <a:rPr lang="en-IN" sz="3600" b="1" dirty="0">
              <a:solidFill>
                <a:schemeClr val="tx1"/>
              </a:solidFill>
            </a:rPr>
            <a:t>MANAGEMENT</a:t>
          </a:r>
        </a:p>
      </dgm:t>
    </dgm:pt>
    <dgm:pt modelId="{F9EB76C0-FE25-4329-96FA-D506B75BF15D}" type="parTrans" cxnId="{C475777D-4465-488C-B651-F970CC0226D8}">
      <dgm:prSet/>
      <dgm:spPr/>
      <dgm:t>
        <a:bodyPr/>
        <a:lstStyle/>
        <a:p>
          <a:endParaRPr lang="en-IN"/>
        </a:p>
      </dgm:t>
    </dgm:pt>
    <dgm:pt modelId="{B44FAF98-6A78-4DEE-9F53-CBC2FA1FD469}" type="sibTrans" cxnId="{C475777D-4465-488C-B651-F970CC0226D8}">
      <dgm:prSet/>
      <dgm:spPr/>
      <dgm:t>
        <a:bodyPr/>
        <a:lstStyle/>
        <a:p>
          <a:endParaRPr lang="en-IN"/>
        </a:p>
      </dgm:t>
    </dgm:pt>
    <dgm:pt modelId="{E2E68C75-DD0D-48DA-BF59-2E864DC79DBA}">
      <dgm:prSet phldrT="[Text]"/>
      <dgm:spPr/>
      <dgm:t>
        <a:bodyPr/>
        <a:lstStyle/>
        <a:p>
          <a:r>
            <a:rPr lang="en-IN" dirty="0"/>
            <a:t>The factory worked in 2 shifts day and night, so workers had to be managed accordingly as the workers keep changing frequently so existing workers needs to be swapped accordingly.</a:t>
          </a:r>
        </a:p>
      </dgm:t>
    </dgm:pt>
    <dgm:pt modelId="{43BCB50B-F5CE-4099-93FD-55DC4F727050}" type="parTrans" cxnId="{94202A2B-82AF-4A2A-B9C3-8BA731CA4AFA}">
      <dgm:prSet/>
      <dgm:spPr/>
      <dgm:t>
        <a:bodyPr/>
        <a:lstStyle/>
        <a:p>
          <a:endParaRPr lang="en-IN"/>
        </a:p>
      </dgm:t>
    </dgm:pt>
    <dgm:pt modelId="{4AF82263-3E23-4ECC-A7F1-29EF5FE1A3CC}" type="sibTrans" cxnId="{94202A2B-82AF-4A2A-B9C3-8BA731CA4AFA}">
      <dgm:prSet/>
      <dgm:spPr/>
      <dgm:t>
        <a:bodyPr/>
        <a:lstStyle/>
        <a:p>
          <a:endParaRPr lang="en-IN"/>
        </a:p>
      </dgm:t>
    </dgm:pt>
    <dgm:pt modelId="{97A6606E-9363-4113-8E91-529F2C96FFF0}">
      <dgm:prSet phldrT="[Text]"/>
      <dgm:spPr/>
      <dgm:t>
        <a:bodyPr/>
        <a:lstStyle/>
        <a:p>
          <a:r>
            <a:rPr lang="en-IN" b="1" dirty="0">
              <a:solidFill>
                <a:schemeClr val="tx1"/>
              </a:solidFill>
            </a:rPr>
            <a:t>LOGISTICS </a:t>
          </a:r>
        </a:p>
      </dgm:t>
    </dgm:pt>
    <dgm:pt modelId="{6CF71B41-7BAB-489F-AEC0-A44D89A0DECD}" type="parTrans" cxnId="{3A217DDB-10D1-40CB-B7BA-0D538C9EDB2C}">
      <dgm:prSet/>
      <dgm:spPr/>
      <dgm:t>
        <a:bodyPr/>
        <a:lstStyle/>
        <a:p>
          <a:endParaRPr lang="en-IN"/>
        </a:p>
      </dgm:t>
    </dgm:pt>
    <dgm:pt modelId="{79D6B024-B08D-4A54-92E1-09A4C990DFF1}" type="sibTrans" cxnId="{3A217DDB-10D1-40CB-B7BA-0D538C9EDB2C}">
      <dgm:prSet/>
      <dgm:spPr/>
      <dgm:t>
        <a:bodyPr/>
        <a:lstStyle/>
        <a:p>
          <a:endParaRPr lang="en-IN"/>
        </a:p>
      </dgm:t>
    </dgm:pt>
    <dgm:pt modelId="{50B6D548-7712-400B-B606-8B5C336600F5}">
      <dgm:prSet/>
      <dgm:spPr/>
      <dgm:t>
        <a:bodyPr/>
        <a:lstStyle/>
        <a:p>
          <a:r>
            <a:rPr lang="en-IN" dirty="0"/>
            <a:t>Transportation has to be arranged according to the sales and purchase of the company, being in contact with the driver and making sure the goods are in proper order.</a:t>
          </a:r>
        </a:p>
      </dgm:t>
    </dgm:pt>
    <dgm:pt modelId="{14C2E480-E76A-4AFA-81D0-4E101342DE7A}" type="parTrans" cxnId="{636560D5-4221-4EC0-A011-70A61A8BB8D9}">
      <dgm:prSet/>
      <dgm:spPr/>
      <dgm:t>
        <a:bodyPr/>
        <a:lstStyle/>
        <a:p>
          <a:endParaRPr lang="en-IN"/>
        </a:p>
      </dgm:t>
    </dgm:pt>
    <dgm:pt modelId="{97EA4A27-488F-4139-A2D4-4A5493617FD5}" type="sibTrans" cxnId="{636560D5-4221-4EC0-A011-70A61A8BB8D9}">
      <dgm:prSet/>
      <dgm:spPr/>
      <dgm:t>
        <a:bodyPr/>
        <a:lstStyle/>
        <a:p>
          <a:endParaRPr lang="en-IN"/>
        </a:p>
      </dgm:t>
    </dgm:pt>
    <dgm:pt modelId="{E22D0047-48EE-4183-942E-3F66D3DB92A0}" type="pres">
      <dgm:prSet presAssocID="{9CCE46E8-4A1D-4DCD-8463-F7BED6D5111F}" presName="linearFlow" presStyleCnt="0">
        <dgm:presLayoutVars>
          <dgm:dir/>
          <dgm:animLvl val="lvl"/>
          <dgm:resizeHandles val="exact"/>
        </dgm:presLayoutVars>
      </dgm:prSet>
      <dgm:spPr/>
    </dgm:pt>
    <dgm:pt modelId="{FC1FA88F-A334-462C-AA53-13D865D2702C}" type="pres">
      <dgm:prSet presAssocID="{99F0B17E-74D5-461D-AE72-038596ADD20F}" presName="composite" presStyleCnt="0"/>
      <dgm:spPr/>
    </dgm:pt>
    <dgm:pt modelId="{4E071924-007D-4842-A7B4-D0050AF095AB}" type="pres">
      <dgm:prSet presAssocID="{99F0B17E-74D5-461D-AE72-038596ADD20F}" presName="parentText" presStyleLbl="alignNode1" presStyleIdx="0" presStyleCnt="4">
        <dgm:presLayoutVars>
          <dgm:chMax val="1"/>
          <dgm:bulletEnabled val="1"/>
        </dgm:presLayoutVars>
      </dgm:prSet>
      <dgm:spPr/>
    </dgm:pt>
    <dgm:pt modelId="{4FD1124F-3F62-496F-B5F7-9B6F5F0CECC7}" type="pres">
      <dgm:prSet presAssocID="{99F0B17E-74D5-461D-AE72-038596ADD20F}" presName="descendantText" presStyleLbl="alignAcc1" presStyleIdx="0" presStyleCnt="4">
        <dgm:presLayoutVars>
          <dgm:bulletEnabled val="1"/>
        </dgm:presLayoutVars>
      </dgm:prSet>
      <dgm:spPr/>
    </dgm:pt>
    <dgm:pt modelId="{A2ABCB44-6339-4A36-90A0-A84E5C092700}" type="pres">
      <dgm:prSet presAssocID="{3C34F40D-A9DB-4321-9B1F-71DB58A85A53}" presName="sp" presStyleCnt="0"/>
      <dgm:spPr/>
    </dgm:pt>
    <dgm:pt modelId="{253DCB8F-56AD-4A31-BEA7-9A12028951A6}" type="pres">
      <dgm:prSet presAssocID="{8870EE5A-6881-47AB-9134-8D2E68A558E7}" presName="composite" presStyleCnt="0"/>
      <dgm:spPr/>
    </dgm:pt>
    <dgm:pt modelId="{9E265092-BA57-4988-BCA6-888B34159E74}" type="pres">
      <dgm:prSet presAssocID="{8870EE5A-6881-47AB-9134-8D2E68A558E7}" presName="parentText" presStyleLbl="alignNode1" presStyleIdx="1" presStyleCnt="4">
        <dgm:presLayoutVars>
          <dgm:chMax val="1"/>
          <dgm:bulletEnabled val="1"/>
        </dgm:presLayoutVars>
      </dgm:prSet>
      <dgm:spPr/>
    </dgm:pt>
    <dgm:pt modelId="{144439EE-8386-4405-B508-6983F02CFAAB}" type="pres">
      <dgm:prSet presAssocID="{8870EE5A-6881-47AB-9134-8D2E68A558E7}" presName="descendantText" presStyleLbl="alignAcc1" presStyleIdx="1" presStyleCnt="4" custLinFactNeighborX="0" custLinFactNeighborY="-10">
        <dgm:presLayoutVars>
          <dgm:bulletEnabled val="1"/>
        </dgm:presLayoutVars>
      </dgm:prSet>
      <dgm:spPr/>
    </dgm:pt>
    <dgm:pt modelId="{DA973887-8221-481A-A2EB-588CE9F37BA3}" type="pres">
      <dgm:prSet presAssocID="{CFA493A7-6C8C-407D-8B90-0885396795EC}" presName="sp" presStyleCnt="0"/>
      <dgm:spPr/>
    </dgm:pt>
    <dgm:pt modelId="{C7C064A0-DDDD-4E93-BFD8-FB217B45FC04}" type="pres">
      <dgm:prSet presAssocID="{9DBB2FE0-DE8C-4BEB-83FB-086109B129DE}" presName="composite" presStyleCnt="0"/>
      <dgm:spPr/>
    </dgm:pt>
    <dgm:pt modelId="{58CA972D-DC53-486F-B573-37D565A4CBCD}" type="pres">
      <dgm:prSet presAssocID="{9DBB2FE0-DE8C-4BEB-83FB-086109B129DE}" presName="parentText" presStyleLbl="alignNode1" presStyleIdx="2" presStyleCnt="4">
        <dgm:presLayoutVars>
          <dgm:chMax val="1"/>
          <dgm:bulletEnabled val="1"/>
        </dgm:presLayoutVars>
      </dgm:prSet>
      <dgm:spPr/>
    </dgm:pt>
    <dgm:pt modelId="{AE524DB6-3E4A-45FD-A0A7-CBB97902A44E}" type="pres">
      <dgm:prSet presAssocID="{9DBB2FE0-DE8C-4BEB-83FB-086109B129DE}" presName="descendantText" presStyleLbl="alignAcc1" presStyleIdx="2" presStyleCnt="4">
        <dgm:presLayoutVars>
          <dgm:bulletEnabled val="1"/>
        </dgm:presLayoutVars>
      </dgm:prSet>
      <dgm:spPr/>
    </dgm:pt>
    <dgm:pt modelId="{7D897E3D-3C59-4009-8249-9A7BF2884C02}" type="pres">
      <dgm:prSet presAssocID="{B44FAF98-6A78-4DEE-9F53-CBC2FA1FD469}" presName="sp" presStyleCnt="0"/>
      <dgm:spPr/>
    </dgm:pt>
    <dgm:pt modelId="{7BDB6146-D659-4A4C-BADB-EF58D42EF4ED}" type="pres">
      <dgm:prSet presAssocID="{97A6606E-9363-4113-8E91-529F2C96FFF0}" presName="composite" presStyleCnt="0"/>
      <dgm:spPr/>
    </dgm:pt>
    <dgm:pt modelId="{8C85428A-FE1E-46C1-9BAC-F178FA6A2D98}" type="pres">
      <dgm:prSet presAssocID="{97A6606E-9363-4113-8E91-529F2C96FFF0}" presName="parentText" presStyleLbl="alignNode1" presStyleIdx="3" presStyleCnt="4">
        <dgm:presLayoutVars>
          <dgm:chMax val="1"/>
          <dgm:bulletEnabled val="1"/>
        </dgm:presLayoutVars>
      </dgm:prSet>
      <dgm:spPr/>
    </dgm:pt>
    <dgm:pt modelId="{F1508621-482D-4C0F-A9C1-E9146DF7974B}" type="pres">
      <dgm:prSet presAssocID="{97A6606E-9363-4113-8E91-529F2C96FFF0}" presName="descendantText" presStyleLbl="alignAcc1" presStyleIdx="3" presStyleCnt="4" custLinFactNeighborX="0" custLinFactNeighborY="4185">
        <dgm:presLayoutVars>
          <dgm:bulletEnabled val="1"/>
        </dgm:presLayoutVars>
      </dgm:prSet>
      <dgm:spPr/>
    </dgm:pt>
  </dgm:ptLst>
  <dgm:cxnLst>
    <dgm:cxn modelId="{95FF2312-5E16-4B30-8AE5-521798538C4D}" type="presOf" srcId="{E2E68C75-DD0D-48DA-BF59-2E864DC79DBA}" destId="{AE524DB6-3E4A-45FD-A0A7-CBB97902A44E}" srcOrd="0" destOrd="0" presId="urn:microsoft.com/office/officeart/2005/8/layout/chevron2"/>
    <dgm:cxn modelId="{B7305716-0D97-43C9-919B-964437E29C23}" srcId="{9CCE46E8-4A1D-4DCD-8463-F7BED6D5111F}" destId="{8870EE5A-6881-47AB-9134-8D2E68A558E7}" srcOrd="1" destOrd="0" parTransId="{1BEC842F-1942-4CB8-B045-1F6E4D06454D}" sibTransId="{CFA493A7-6C8C-407D-8B90-0885396795EC}"/>
    <dgm:cxn modelId="{F7823A25-F57B-4D9C-B4F8-9F6457BAE295}" type="presOf" srcId="{5060E791-D024-48E4-99E1-BC726B5C2AFD}" destId="{144439EE-8386-4405-B508-6983F02CFAAB}" srcOrd="0" destOrd="0" presId="urn:microsoft.com/office/officeart/2005/8/layout/chevron2"/>
    <dgm:cxn modelId="{DD5AF328-C86E-4177-AE4C-D9D31ED28858}" type="presOf" srcId="{99F0B17E-74D5-461D-AE72-038596ADD20F}" destId="{4E071924-007D-4842-A7B4-D0050AF095AB}" srcOrd="0" destOrd="0" presId="urn:microsoft.com/office/officeart/2005/8/layout/chevron2"/>
    <dgm:cxn modelId="{94202A2B-82AF-4A2A-B9C3-8BA731CA4AFA}" srcId="{9DBB2FE0-DE8C-4BEB-83FB-086109B129DE}" destId="{E2E68C75-DD0D-48DA-BF59-2E864DC79DBA}" srcOrd="0" destOrd="0" parTransId="{43BCB50B-F5CE-4099-93FD-55DC4F727050}" sibTransId="{4AF82263-3E23-4ECC-A7F1-29EF5FE1A3CC}"/>
    <dgm:cxn modelId="{39501742-80A2-40F5-B3F9-1F448A9254DA}" srcId="{8870EE5A-6881-47AB-9134-8D2E68A558E7}" destId="{5060E791-D024-48E4-99E1-BC726B5C2AFD}" srcOrd="0" destOrd="0" parTransId="{10C60901-F19C-416D-B3D8-627C973EFF47}" sibTransId="{759AA4CE-15A4-45BC-B253-5CB65266C100}"/>
    <dgm:cxn modelId="{56ECF14F-ABB2-4C43-B4A9-66CF18F75F2F}" type="presOf" srcId="{97A6606E-9363-4113-8E91-529F2C96FFF0}" destId="{8C85428A-FE1E-46C1-9BAC-F178FA6A2D98}" srcOrd="0" destOrd="0" presId="urn:microsoft.com/office/officeart/2005/8/layout/chevron2"/>
    <dgm:cxn modelId="{D550D854-915D-494E-B11F-FBAAD4595BC6}" type="presOf" srcId="{50B6D548-7712-400B-B606-8B5C336600F5}" destId="{F1508621-482D-4C0F-A9C1-E9146DF7974B}" srcOrd="0" destOrd="0" presId="urn:microsoft.com/office/officeart/2005/8/layout/chevron2"/>
    <dgm:cxn modelId="{B1AF1857-10D5-4E3B-81AA-9E95E201AE09}" srcId="{99F0B17E-74D5-461D-AE72-038596ADD20F}" destId="{10C9382A-EAD0-4EAE-B57A-7C4EC8B97863}" srcOrd="0" destOrd="0" parTransId="{0162AEA4-5AAC-4358-9C39-93CBFAA30552}" sibTransId="{19BBBAB0-9AA6-4AC6-B363-C859771792A0}"/>
    <dgm:cxn modelId="{E21B1B78-F0AA-433F-A557-471C4811054F}" type="presOf" srcId="{8870EE5A-6881-47AB-9134-8D2E68A558E7}" destId="{9E265092-BA57-4988-BCA6-888B34159E74}" srcOrd="0" destOrd="0" presId="urn:microsoft.com/office/officeart/2005/8/layout/chevron2"/>
    <dgm:cxn modelId="{C475777D-4465-488C-B651-F970CC0226D8}" srcId="{9CCE46E8-4A1D-4DCD-8463-F7BED6D5111F}" destId="{9DBB2FE0-DE8C-4BEB-83FB-086109B129DE}" srcOrd="2" destOrd="0" parTransId="{F9EB76C0-FE25-4329-96FA-D506B75BF15D}" sibTransId="{B44FAF98-6A78-4DEE-9F53-CBC2FA1FD469}"/>
    <dgm:cxn modelId="{953A79B3-8EB0-4C8B-B841-458F37861134}" type="presOf" srcId="{9DBB2FE0-DE8C-4BEB-83FB-086109B129DE}" destId="{58CA972D-DC53-486F-B573-37D565A4CBCD}" srcOrd="0" destOrd="0" presId="urn:microsoft.com/office/officeart/2005/8/layout/chevron2"/>
    <dgm:cxn modelId="{F1C7C2B4-9AC0-41B9-9988-5E456ABC477C}" type="presOf" srcId="{9CCE46E8-4A1D-4DCD-8463-F7BED6D5111F}" destId="{E22D0047-48EE-4183-942E-3F66D3DB92A0}" srcOrd="0" destOrd="0" presId="urn:microsoft.com/office/officeart/2005/8/layout/chevron2"/>
    <dgm:cxn modelId="{636560D5-4221-4EC0-A011-70A61A8BB8D9}" srcId="{97A6606E-9363-4113-8E91-529F2C96FFF0}" destId="{50B6D548-7712-400B-B606-8B5C336600F5}" srcOrd="0" destOrd="0" parTransId="{14C2E480-E76A-4AFA-81D0-4E101342DE7A}" sibTransId="{97EA4A27-488F-4139-A2D4-4A5493617FD5}"/>
    <dgm:cxn modelId="{3A217DDB-10D1-40CB-B7BA-0D538C9EDB2C}" srcId="{9CCE46E8-4A1D-4DCD-8463-F7BED6D5111F}" destId="{97A6606E-9363-4113-8E91-529F2C96FFF0}" srcOrd="3" destOrd="0" parTransId="{6CF71B41-7BAB-489F-AEC0-A44D89A0DECD}" sibTransId="{79D6B024-B08D-4A54-92E1-09A4C990DFF1}"/>
    <dgm:cxn modelId="{F12FD8E3-EB9D-45E7-808D-A9E378B25099}" type="presOf" srcId="{10C9382A-EAD0-4EAE-B57A-7C4EC8B97863}" destId="{4FD1124F-3F62-496F-B5F7-9B6F5F0CECC7}" srcOrd="0" destOrd="0" presId="urn:microsoft.com/office/officeart/2005/8/layout/chevron2"/>
    <dgm:cxn modelId="{350253E4-E1F2-400D-A94A-06B4CB48DA56}" srcId="{9CCE46E8-4A1D-4DCD-8463-F7BED6D5111F}" destId="{99F0B17E-74D5-461D-AE72-038596ADD20F}" srcOrd="0" destOrd="0" parTransId="{DDBCE1CD-04B9-423D-9845-D281457F69A0}" sibTransId="{3C34F40D-A9DB-4321-9B1F-71DB58A85A53}"/>
    <dgm:cxn modelId="{15A15718-044B-4DFD-AF0C-F8FAAB2209E4}" type="presParOf" srcId="{E22D0047-48EE-4183-942E-3F66D3DB92A0}" destId="{FC1FA88F-A334-462C-AA53-13D865D2702C}" srcOrd="0" destOrd="0" presId="urn:microsoft.com/office/officeart/2005/8/layout/chevron2"/>
    <dgm:cxn modelId="{B42C83A6-A84A-464A-B593-74AF15F27209}" type="presParOf" srcId="{FC1FA88F-A334-462C-AA53-13D865D2702C}" destId="{4E071924-007D-4842-A7B4-D0050AF095AB}" srcOrd="0" destOrd="0" presId="urn:microsoft.com/office/officeart/2005/8/layout/chevron2"/>
    <dgm:cxn modelId="{09DC1336-2734-4ADB-82B1-1C91B4A49A13}" type="presParOf" srcId="{FC1FA88F-A334-462C-AA53-13D865D2702C}" destId="{4FD1124F-3F62-496F-B5F7-9B6F5F0CECC7}" srcOrd="1" destOrd="0" presId="urn:microsoft.com/office/officeart/2005/8/layout/chevron2"/>
    <dgm:cxn modelId="{F2B83CFD-86D3-49F9-A217-04769A3144E5}" type="presParOf" srcId="{E22D0047-48EE-4183-942E-3F66D3DB92A0}" destId="{A2ABCB44-6339-4A36-90A0-A84E5C092700}" srcOrd="1" destOrd="0" presId="urn:microsoft.com/office/officeart/2005/8/layout/chevron2"/>
    <dgm:cxn modelId="{EC4311A0-3D78-4FAC-A31D-B3A525E77123}" type="presParOf" srcId="{E22D0047-48EE-4183-942E-3F66D3DB92A0}" destId="{253DCB8F-56AD-4A31-BEA7-9A12028951A6}" srcOrd="2" destOrd="0" presId="urn:microsoft.com/office/officeart/2005/8/layout/chevron2"/>
    <dgm:cxn modelId="{0FE83802-6ABE-4EAF-8468-C6B1ED5FC9D3}" type="presParOf" srcId="{253DCB8F-56AD-4A31-BEA7-9A12028951A6}" destId="{9E265092-BA57-4988-BCA6-888B34159E74}" srcOrd="0" destOrd="0" presId="urn:microsoft.com/office/officeart/2005/8/layout/chevron2"/>
    <dgm:cxn modelId="{7800E4F1-60B5-4F43-92B7-A462424BE821}" type="presParOf" srcId="{253DCB8F-56AD-4A31-BEA7-9A12028951A6}" destId="{144439EE-8386-4405-B508-6983F02CFAAB}" srcOrd="1" destOrd="0" presId="urn:microsoft.com/office/officeart/2005/8/layout/chevron2"/>
    <dgm:cxn modelId="{04F21F18-28C6-4C2E-A945-DEFF3413E039}" type="presParOf" srcId="{E22D0047-48EE-4183-942E-3F66D3DB92A0}" destId="{DA973887-8221-481A-A2EB-588CE9F37BA3}" srcOrd="3" destOrd="0" presId="urn:microsoft.com/office/officeart/2005/8/layout/chevron2"/>
    <dgm:cxn modelId="{9BAA5CD0-2533-4FDE-9DFC-96D4F2F89039}" type="presParOf" srcId="{E22D0047-48EE-4183-942E-3F66D3DB92A0}" destId="{C7C064A0-DDDD-4E93-BFD8-FB217B45FC04}" srcOrd="4" destOrd="0" presId="urn:microsoft.com/office/officeart/2005/8/layout/chevron2"/>
    <dgm:cxn modelId="{B1A5238B-8428-49E7-B9BE-6C08A1B33CFE}" type="presParOf" srcId="{C7C064A0-DDDD-4E93-BFD8-FB217B45FC04}" destId="{58CA972D-DC53-486F-B573-37D565A4CBCD}" srcOrd="0" destOrd="0" presId="urn:microsoft.com/office/officeart/2005/8/layout/chevron2"/>
    <dgm:cxn modelId="{955FB192-C793-4B31-927D-4AED9706FCD4}" type="presParOf" srcId="{C7C064A0-DDDD-4E93-BFD8-FB217B45FC04}" destId="{AE524DB6-3E4A-45FD-A0A7-CBB97902A44E}" srcOrd="1" destOrd="0" presId="urn:microsoft.com/office/officeart/2005/8/layout/chevron2"/>
    <dgm:cxn modelId="{A946C71B-89AD-4807-B699-C946FEC702B3}" type="presParOf" srcId="{E22D0047-48EE-4183-942E-3F66D3DB92A0}" destId="{7D897E3D-3C59-4009-8249-9A7BF2884C02}" srcOrd="5" destOrd="0" presId="urn:microsoft.com/office/officeart/2005/8/layout/chevron2"/>
    <dgm:cxn modelId="{C4227660-874B-40D0-8B76-1043CCEC0DB5}" type="presParOf" srcId="{E22D0047-48EE-4183-942E-3F66D3DB92A0}" destId="{7BDB6146-D659-4A4C-BADB-EF58D42EF4ED}" srcOrd="6" destOrd="0" presId="urn:microsoft.com/office/officeart/2005/8/layout/chevron2"/>
    <dgm:cxn modelId="{92C94B33-48B6-41F5-BFA1-CB97C4546471}" type="presParOf" srcId="{7BDB6146-D659-4A4C-BADB-EF58D42EF4ED}" destId="{8C85428A-FE1E-46C1-9BAC-F178FA6A2D98}" srcOrd="0" destOrd="0" presId="urn:microsoft.com/office/officeart/2005/8/layout/chevron2"/>
    <dgm:cxn modelId="{58542AAB-F6A0-4D95-A3DC-E4A1350019FB}" type="presParOf" srcId="{7BDB6146-D659-4A4C-BADB-EF58D42EF4ED}" destId="{F1508621-482D-4C0F-A9C1-E9146DF7974B}"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71924-007D-4842-A7B4-D0050AF095AB}">
      <dsp:nvSpPr>
        <dsp:cNvPr id="0" name=""/>
        <dsp:cNvSpPr/>
      </dsp:nvSpPr>
      <dsp:spPr>
        <a:xfrm rot="5400000">
          <a:off x="-636281" y="647585"/>
          <a:ext cx="4241879" cy="296931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3200400">
            <a:lnSpc>
              <a:spcPct val="90000"/>
            </a:lnSpc>
            <a:spcBef>
              <a:spcPct val="0"/>
            </a:spcBef>
            <a:spcAft>
              <a:spcPct val="35000"/>
            </a:spcAft>
            <a:buNone/>
          </a:pPr>
          <a:r>
            <a:rPr lang="en-IN" sz="7200" b="1" kern="1200">
              <a:solidFill>
                <a:schemeClr val="tx1"/>
              </a:solidFill>
            </a:rPr>
            <a:t>PRICE</a:t>
          </a:r>
          <a:endParaRPr lang="en-IN" sz="7200" b="1" kern="1200" dirty="0">
            <a:solidFill>
              <a:schemeClr val="tx1"/>
            </a:solidFill>
          </a:endParaRPr>
        </a:p>
      </dsp:txBody>
      <dsp:txXfrm rot="-5400000">
        <a:off x="2" y="1495961"/>
        <a:ext cx="2969315" cy="1272564"/>
      </dsp:txXfrm>
    </dsp:sp>
    <dsp:sp modelId="{4FD1124F-3F62-496F-B5F7-9B6F5F0CECC7}">
      <dsp:nvSpPr>
        <dsp:cNvPr id="0" name=""/>
        <dsp:cNvSpPr/>
      </dsp:nvSpPr>
      <dsp:spPr>
        <a:xfrm rot="5400000">
          <a:off x="7388681" y="-4408062"/>
          <a:ext cx="2757221" cy="11595953"/>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en-IN" sz="4300" kern="1200" dirty="0"/>
            <a:t>One of the role was to find out the latest prices of the raw materials and the product of sales as they are very volatile.</a:t>
          </a:r>
        </a:p>
      </dsp:txBody>
      <dsp:txXfrm rot="-5400000">
        <a:off x="2969315" y="145900"/>
        <a:ext cx="11461357" cy="2488029"/>
      </dsp:txXfrm>
    </dsp:sp>
    <dsp:sp modelId="{9E265092-BA57-4988-BCA6-888B34159E74}">
      <dsp:nvSpPr>
        <dsp:cNvPr id="0" name=""/>
        <dsp:cNvSpPr/>
      </dsp:nvSpPr>
      <dsp:spPr>
        <a:xfrm rot="5400000">
          <a:off x="-636281" y="4752406"/>
          <a:ext cx="4241879" cy="2969315"/>
        </a:xfrm>
        <a:prstGeom prst="chevron">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IN" sz="4800" b="1" kern="1200" dirty="0">
              <a:solidFill>
                <a:schemeClr val="tx1"/>
              </a:solidFill>
            </a:rPr>
            <a:t>PURCHASE</a:t>
          </a:r>
          <a:endParaRPr lang="en-IN" sz="5100" b="1" kern="1200" dirty="0">
            <a:solidFill>
              <a:schemeClr val="tx1"/>
            </a:solidFill>
          </a:endParaRPr>
        </a:p>
      </dsp:txBody>
      <dsp:txXfrm rot="-5400000">
        <a:off x="2" y="5600782"/>
        <a:ext cx="2969315" cy="1272564"/>
      </dsp:txXfrm>
    </dsp:sp>
    <dsp:sp modelId="{144439EE-8386-4405-B508-6983F02CFAAB}">
      <dsp:nvSpPr>
        <dsp:cNvPr id="0" name=""/>
        <dsp:cNvSpPr/>
      </dsp:nvSpPr>
      <dsp:spPr>
        <a:xfrm rot="5400000">
          <a:off x="7388681" y="-303516"/>
          <a:ext cx="2757221" cy="11595953"/>
        </a:xfrm>
        <a:prstGeom prst="round2Same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en-IN" sz="4300" kern="1200" dirty="0"/>
            <a:t>I was also responsible for getting quotes and making purchase orders for the materials also hardware equipment which are required on daily basis.</a:t>
          </a:r>
        </a:p>
      </dsp:txBody>
      <dsp:txXfrm rot="-5400000">
        <a:off x="2969315" y="4250446"/>
        <a:ext cx="11461357" cy="2488029"/>
      </dsp:txXfrm>
    </dsp:sp>
    <dsp:sp modelId="{58CA972D-DC53-486F-B573-37D565A4CBCD}">
      <dsp:nvSpPr>
        <dsp:cNvPr id="0" name=""/>
        <dsp:cNvSpPr/>
      </dsp:nvSpPr>
      <dsp:spPr>
        <a:xfrm rot="5400000">
          <a:off x="-636281" y="8857227"/>
          <a:ext cx="4241879" cy="2969315"/>
        </a:xfrm>
        <a:prstGeom prst="chevron">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IN" sz="3600" b="1" kern="1200" dirty="0">
              <a:solidFill>
                <a:schemeClr val="tx1"/>
              </a:solidFill>
            </a:rPr>
            <a:t>LABOUR</a:t>
          </a:r>
          <a:br>
            <a:rPr lang="en-IN" sz="3600" b="1" kern="1200" dirty="0">
              <a:solidFill>
                <a:schemeClr val="tx1"/>
              </a:solidFill>
            </a:rPr>
          </a:br>
          <a:r>
            <a:rPr lang="en-IN" sz="3600" b="1" kern="1200" dirty="0">
              <a:solidFill>
                <a:schemeClr val="tx1"/>
              </a:solidFill>
            </a:rPr>
            <a:t>MANAGEMENT</a:t>
          </a:r>
        </a:p>
      </dsp:txBody>
      <dsp:txXfrm rot="-5400000">
        <a:off x="2" y="9705603"/>
        <a:ext cx="2969315" cy="1272564"/>
      </dsp:txXfrm>
    </dsp:sp>
    <dsp:sp modelId="{AE524DB6-3E4A-45FD-A0A7-CBB97902A44E}">
      <dsp:nvSpPr>
        <dsp:cNvPr id="0" name=""/>
        <dsp:cNvSpPr/>
      </dsp:nvSpPr>
      <dsp:spPr>
        <a:xfrm rot="5400000">
          <a:off x="7388681" y="3801579"/>
          <a:ext cx="2757221" cy="11595953"/>
        </a:xfrm>
        <a:prstGeom prst="round2Same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en-IN" sz="4300" kern="1200" dirty="0"/>
            <a:t>The factory worked in 2 shifts day and night, so workers had to be managed accordingly as the workers keep changing frequently so existing workers needs to be swapped accordingly.</a:t>
          </a:r>
        </a:p>
      </dsp:txBody>
      <dsp:txXfrm rot="-5400000">
        <a:off x="2969315" y="8355541"/>
        <a:ext cx="11461357" cy="2488029"/>
      </dsp:txXfrm>
    </dsp:sp>
    <dsp:sp modelId="{8C85428A-FE1E-46C1-9BAC-F178FA6A2D98}">
      <dsp:nvSpPr>
        <dsp:cNvPr id="0" name=""/>
        <dsp:cNvSpPr/>
      </dsp:nvSpPr>
      <dsp:spPr>
        <a:xfrm rot="5400000">
          <a:off x="-636281" y="12962048"/>
          <a:ext cx="4241879" cy="2969315"/>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IN" sz="5400" b="1" kern="1200" dirty="0">
              <a:solidFill>
                <a:schemeClr val="tx1"/>
              </a:solidFill>
            </a:rPr>
            <a:t>LOGISTICS </a:t>
          </a:r>
        </a:p>
      </dsp:txBody>
      <dsp:txXfrm rot="-5400000">
        <a:off x="2" y="13810424"/>
        <a:ext cx="2969315" cy="1272564"/>
      </dsp:txXfrm>
    </dsp:sp>
    <dsp:sp modelId="{F1508621-482D-4C0F-A9C1-E9146DF7974B}">
      <dsp:nvSpPr>
        <dsp:cNvPr id="0" name=""/>
        <dsp:cNvSpPr/>
      </dsp:nvSpPr>
      <dsp:spPr>
        <a:xfrm rot="5400000">
          <a:off x="7388681" y="8021790"/>
          <a:ext cx="2757221" cy="11595953"/>
        </a:xfrm>
        <a:prstGeom prst="round2Same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en-IN" sz="4300" kern="1200" dirty="0"/>
            <a:t>Transportation has to be arranged according to the sales and purchase of the company, being in contact with the driver and making sure the goods are in proper order.</a:t>
          </a:r>
        </a:p>
      </dsp:txBody>
      <dsp:txXfrm rot="-5400000">
        <a:off x="2969315" y="12575752"/>
        <a:ext cx="11461357" cy="248802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66956" y="5361362"/>
            <a:ext cx="37025501" cy="11405211"/>
          </a:xfrm>
        </p:spPr>
        <p:txBody>
          <a:bodyPr anchor="b"/>
          <a:lstStyle>
            <a:lvl1pPr algn="ctr">
              <a:defRPr sz="28582"/>
            </a:lvl1pPr>
          </a:lstStyle>
          <a:p>
            <a:r>
              <a:rPr lang="en-US"/>
              <a:t>Click to edit Master title style</a:t>
            </a:r>
            <a:endParaRPr lang="en-US" dirty="0"/>
          </a:p>
        </p:txBody>
      </p:sp>
      <p:sp>
        <p:nvSpPr>
          <p:cNvPr id="3" name="Subtitle 2"/>
          <p:cNvSpPr>
            <a:spLocks noGrp="1"/>
          </p:cNvSpPr>
          <p:nvPr>
            <p:ph type="subTitle" idx="1"/>
          </p:nvPr>
        </p:nvSpPr>
        <p:spPr>
          <a:xfrm>
            <a:off x="5444927" y="17206402"/>
            <a:ext cx="32669560" cy="7909330"/>
          </a:xfrm>
        </p:spPr>
        <p:txBody>
          <a:bodyPr/>
          <a:lstStyle>
            <a:lvl1pPr marL="0" indent="0" algn="ctr">
              <a:buNone/>
              <a:defRPr sz="11433"/>
            </a:lvl1pPr>
            <a:lvl2pPr marL="2177964" indent="0" algn="ctr">
              <a:buNone/>
              <a:defRPr sz="9527"/>
            </a:lvl2pPr>
            <a:lvl3pPr marL="4355927" indent="0" algn="ctr">
              <a:buNone/>
              <a:defRPr sz="8575"/>
            </a:lvl3pPr>
            <a:lvl4pPr marL="6533891" indent="0" algn="ctr">
              <a:buNone/>
              <a:defRPr sz="7622"/>
            </a:lvl4pPr>
            <a:lvl5pPr marL="8711855" indent="0" algn="ctr">
              <a:buNone/>
              <a:defRPr sz="7622"/>
            </a:lvl5pPr>
            <a:lvl6pPr marL="10889818" indent="0" algn="ctr">
              <a:buNone/>
              <a:defRPr sz="7622"/>
            </a:lvl6pPr>
            <a:lvl7pPr marL="13067782" indent="0" algn="ctr">
              <a:buNone/>
              <a:defRPr sz="7622"/>
            </a:lvl7pPr>
            <a:lvl8pPr marL="15245745" indent="0" algn="ctr">
              <a:buNone/>
              <a:defRPr sz="7622"/>
            </a:lvl8pPr>
            <a:lvl9pPr marL="17423709" indent="0" algn="ctr">
              <a:buNone/>
              <a:defRPr sz="762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223750-9053-4569-A745-83EF6C5ECEEF}" type="datetimeFigureOut">
              <a:rPr lang="en-IN" smtClean="0"/>
              <a:t>13-06-2022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3283717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23750-9053-4569-A745-83EF6C5ECEEF}" type="datetimeFigureOut">
              <a:rPr lang="en-IN" smtClean="0"/>
              <a:t>13-06-2022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3334619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172208" y="1744148"/>
            <a:ext cx="9392498" cy="2776228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94712" y="1744148"/>
            <a:ext cx="27633003" cy="277622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23750-9053-4569-A745-83EF6C5ECEEF}" type="datetimeFigureOut">
              <a:rPr lang="en-IN" smtClean="0"/>
              <a:t>13-06-2022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76950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223750-9053-4569-A745-83EF6C5ECEEF}" type="datetimeFigureOut">
              <a:rPr lang="en-IN" smtClean="0"/>
              <a:t>13-06-2022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2251955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72025" y="8167172"/>
            <a:ext cx="37569994" cy="13627102"/>
          </a:xfrm>
        </p:spPr>
        <p:txBody>
          <a:bodyPr anchor="b"/>
          <a:lstStyle>
            <a:lvl1pPr>
              <a:defRPr sz="28582"/>
            </a:lvl1pPr>
          </a:lstStyle>
          <a:p>
            <a:r>
              <a:rPr lang="en-US"/>
              <a:t>Click to edit Master title style</a:t>
            </a:r>
            <a:endParaRPr lang="en-US" dirty="0"/>
          </a:p>
        </p:txBody>
      </p:sp>
      <p:sp>
        <p:nvSpPr>
          <p:cNvPr id="3" name="Text Placeholder 2"/>
          <p:cNvSpPr>
            <a:spLocks noGrp="1"/>
          </p:cNvSpPr>
          <p:nvPr>
            <p:ph type="body" idx="1"/>
          </p:nvPr>
        </p:nvSpPr>
        <p:spPr>
          <a:xfrm>
            <a:off x="2972025" y="21923192"/>
            <a:ext cx="37569994" cy="7166171"/>
          </a:xfrm>
        </p:spPr>
        <p:txBody>
          <a:bodyPr/>
          <a:lstStyle>
            <a:lvl1pPr marL="0" indent="0">
              <a:buNone/>
              <a:defRPr sz="11433">
                <a:solidFill>
                  <a:schemeClr val="tx1"/>
                </a:solidFill>
              </a:defRPr>
            </a:lvl1pPr>
            <a:lvl2pPr marL="2177964" indent="0">
              <a:buNone/>
              <a:defRPr sz="9527">
                <a:solidFill>
                  <a:schemeClr val="tx1">
                    <a:tint val="75000"/>
                  </a:schemeClr>
                </a:solidFill>
              </a:defRPr>
            </a:lvl2pPr>
            <a:lvl3pPr marL="4355927" indent="0">
              <a:buNone/>
              <a:defRPr sz="8575">
                <a:solidFill>
                  <a:schemeClr val="tx1">
                    <a:tint val="75000"/>
                  </a:schemeClr>
                </a:solidFill>
              </a:defRPr>
            </a:lvl3pPr>
            <a:lvl4pPr marL="6533891" indent="0">
              <a:buNone/>
              <a:defRPr sz="7622">
                <a:solidFill>
                  <a:schemeClr val="tx1">
                    <a:tint val="75000"/>
                  </a:schemeClr>
                </a:solidFill>
              </a:defRPr>
            </a:lvl4pPr>
            <a:lvl5pPr marL="8711855" indent="0">
              <a:buNone/>
              <a:defRPr sz="7622">
                <a:solidFill>
                  <a:schemeClr val="tx1">
                    <a:tint val="75000"/>
                  </a:schemeClr>
                </a:solidFill>
              </a:defRPr>
            </a:lvl5pPr>
            <a:lvl6pPr marL="10889818" indent="0">
              <a:buNone/>
              <a:defRPr sz="7622">
                <a:solidFill>
                  <a:schemeClr val="tx1">
                    <a:tint val="75000"/>
                  </a:schemeClr>
                </a:solidFill>
              </a:defRPr>
            </a:lvl6pPr>
            <a:lvl7pPr marL="13067782" indent="0">
              <a:buNone/>
              <a:defRPr sz="7622">
                <a:solidFill>
                  <a:schemeClr val="tx1">
                    <a:tint val="75000"/>
                  </a:schemeClr>
                </a:solidFill>
              </a:defRPr>
            </a:lvl7pPr>
            <a:lvl8pPr marL="15245745" indent="0">
              <a:buNone/>
              <a:defRPr sz="7622">
                <a:solidFill>
                  <a:schemeClr val="tx1">
                    <a:tint val="75000"/>
                  </a:schemeClr>
                </a:solidFill>
              </a:defRPr>
            </a:lvl8pPr>
            <a:lvl9pPr marL="17423709" indent="0">
              <a:buNone/>
              <a:defRPr sz="762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23750-9053-4569-A745-83EF6C5ECEEF}" type="datetimeFigureOut">
              <a:rPr lang="en-IN" smtClean="0"/>
              <a:t>13-06-2022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2645875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94709" y="8720740"/>
            <a:ext cx="18512751" cy="207856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051953" y="8720740"/>
            <a:ext cx="18512751" cy="207856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223750-9053-4569-A745-83EF6C5ECEEF}" type="datetimeFigureOut">
              <a:rPr lang="en-IN" smtClean="0"/>
              <a:t>13-06-2022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4218527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00383" y="1744155"/>
            <a:ext cx="37569994" cy="633201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00388" y="8030666"/>
            <a:ext cx="18427671" cy="3935706"/>
          </a:xfrm>
        </p:spPr>
        <p:txBody>
          <a:bodyPr anchor="b"/>
          <a:lstStyle>
            <a:lvl1pPr marL="0" indent="0">
              <a:buNone/>
              <a:defRPr sz="11433" b="1"/>
            </a:lvl1pPr>
            <a:lvl2pPr marL="2177964" indent="0">
              <a:buNone/>
              <a:defRPr sz="9527" b="1"/>
            </a:lvl2pPr>
            <a:lvl3pPr marL="4355927" indent="0">
              <a:buNone/>
              <a:defRPr sz="8575" b="1"/>
            </a:lvl3pPr>
            <a:lvl4pPr marL="6533891" indent="0">
              <a:buNone/>
              <a:defRPr sz="7622" b="1"/>
            </a:lvl4pPr>
            <a:lvl5pPr marL="8711855" indent="0">
              <a:buNone/>
              <a:defRPr sz="7622" b="1"/>
            </a:lvl5pPr>
            <a:lvl6pPr marL="10889818" indent="0">
              <a:buNone/>
              <a:defRPr sz="7622" b="1"/>
            </a:lvl6pPr>
            <a:lvl7pPr marL="13067782" indent="0">
              <a:buNone/>
              <a:defRPr sz="7622" b="1"/>
            </a:lvl7pPr>
            <a:lvl8pPr marL="15245745" indent="0">
              <a:buNone/>
              <a:defRPr sz="7622" b="1"/>
            </a:lvl8pPr>
            <a:lvl9pPr marL="17423709" indent="0">
              <a:buNone/>
              <a:defRPr sz="7622" b="1"/>
            </a:lvl9pPr>
          </a:lstStyle>
          <a:p>
            <a:pPr lvl="0"/>
            <a:r>
              <a:rPr lang="en-US"/>
              <a:t>Click to edit Master text styles</a:t>
            </a:r>
          </a:p>
        </p:txBody>
      </p:sp>
      <p:sp>
        <p:nvSpPr>
          <p:cNvPr id="4" name="Content Placeholder 3"/>
          <p:cNvSpPr>
            <a:spLocks noGrp="1"/>
          </p:cNvSpPr>
          <p:nvPr>
            <p:ph sz="half" idx="2"/>
          </p:nvPr>
        </p:nvSpPr>
        <p:spPr>
          <a:xfrm>
            <a:off x="3000388" y="11966372"/>
            <a:ext cx="18427671" cy="17600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051955" y="8030666"/>
            <a:ext cx="18518424" cy="3935706"/>
          </a:xfrm>
        </p:spPr>
        <p:txBody>
          <a:bodyPr anchor="b"/>
          <a:lstStyle>
            <a:lvl1pPr marL="0" indent="0">
              <a:buNone/>
              <a:defRPr sz="11433" b="1"/>
            </a:lvl1pPr>
            <a:lvl2pPr marL="2177964" indent="0">
              <a:buNone/>
              <a:defRPr sz="9527" b="1"/>
            </a:lvl2pPr>
            <a:lvl3pPr marL="4355927" indent="0">
              <a:buNone/>
              <a:defRPr sz="8575" b="1"/>
            </a:lvl3pPr>
            <a:lvl4pPr marL="6533891" indent="0">
              <a:buNone/>
              <a:defRPr sz="7622" b="1"/>
            </a:lvl4pPr>
            <a:lvl5pPr marL="8711855" indent="0">
              <a:buNone/>
              <a:defRPr sz="7622" b="1"/>
            </a:lvl5pPr>
            <a:lvl6pPr marL="10889818" indent="0">
              <a:buNone/>
              <a:defRPr sz="7622" b="1"/>
            </a:lvl6pPr>
            <a:lvl7pPr marL="13067782" indent="0">
              <a:buNone/>
              <a:defRPr sz="7622" b="1"/>
            </a:lvl7pPr>
            <a:lvl8pPr marL="15245745" indent="0">
              <a:buNone/>
              <a:defRPr sz="7622" b="1"/>
            </a:lvl8pPr>
            <a:lvl9pPr marL="17423709" indent="0">
              <a:buNone/>
              <a:defRPr sz="7622" b="1"/>
            </a:lvl9pPr>
          </a:lstStyle>
          <a:p>
            <a:pPr lvl="0"/>
            <a:r>
              <a:rPr lang="en-US"/>
              <a:t>Click to edit Master text styles</a:t>
            </a:r>
          </a:p>
        </p:txBody>
      </p:sp>
      <p:sp>
        <p:nvSpPr>
          <p:cNvPr id="6" name="Content Placeholder 5"/>
          <p:cNvSpPr>
            <a:spLocks noGrp="1"/>
          </p:cNvSpPr>
          <p:nvPr>
            <p:ph sz="quarter" idx="4"/>
          </p:nvPr>
        </p:nvSpPr>
        <p:spPr>
          <a:xfrm>
            <a:off x="22051955" y="11966372"/>
            <a:ext cx="18518424" cy="176007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223750-9053-4569-A745-83EF6C5ECEEF}" type="datetimeFigureOut">
              <a:rPr lang="en-IN" smtClean="0"/>
              <a:t>13-06-2022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248638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223750-9053-4569-A745-83EF6C5ECEEF}" type="datetimeFigureOut">
              <a:rPr lang="en-IN" smtClean="0"/>
              <a:t>13-06-2022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1815020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23750-9053-4569-A745-83EF6C5ECEEF}" type="datetimeFigureOut">
              <a:rPr lang="en-IN" smtClean="0"/>
              <a:t>13-06-2022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3444215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00383" y="2183977"/>
            <a:ext cx="14049044" cy="7643918"/>
          </a:xfrm>
        </p:spPr>
        <p:txBody>
          <a:bodyPr anchor="b"/>
          <a:lstStyle>
            <a:lvl1pPr>
              <a:defRPr sz="15244"/>
            </a:lvl1pPr>
          </a:lstStyle>
          <a:p>
            <a:r>
              <a:rPr lang="en-US"/>
              <a:t>Click to edit Master title style</a:t>
            </a:r>
            <a:endParaRPr lang="en-US" dirty="0"/>
          </a:p>
        </p:txBody>
      </p:sp>
      <p:sp>
        <p:nvSpPr>
          <p:cNvPr id="3" name="Content Placeholder 2"/>
          <p:cNvSpPr>
            <a:spLocks noGrp="1"/>
          </p:cNvSpPr>
          <p:nvPr>
            <p:ph idx="1"/>
          </p:nvPr>
        </p:nvSpPr>
        <p:spPr>
          <a:xfrm>
            <a:off x="18518424" y="4716790"/>
            <a:ext cx="22051953" cy="23280585"/>
          </a:xfrm>
        </p:spPr>
        <p:txBody>
          <a:bodyPr/>
          <a:lstStyle>
            <a:lvl1pPr>
              <a:defRPr sz="15244"/>
            </a:lvl1pPr>
            <a:lvl2pPr>
              <a:defRPr sz="13338"/>
            </a:lvl2pPr>
            <a:lvl3pPr>
              <a:defRPr sz="11433"/>
            </a:lvl3pPr>
            <a:lvl4pPr>
              <a:defRPr sz="9527"/>
            </a:lvl4pPr>
            <a:lvl5pPr>
              <a:defRPr sz="9527"/>
            </a:lvl5pPr>
            <a:lvl6pPr>
              <a:defRPr sz="9527"/>
            </a:lvl6pPr>
            <a:lvl7pPr>
              <a:defRPr sz="9527"/>
            </a:lvl7pPr>
            <a:lvl8pPr>
              <a:defRPr sz="9527"/>
            </a:lvl8pPr>
            <a:lvl9pPr>
              <a:defRPr sz="952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00383" y="9827895"/>
            <a:ext cx="14049044" cy="18207391"/>
          </a:xfrm>
        </p:spPr>
        <p:txBody>
          <a:bodyPr/>
          <a:lstStyle>
            <a:lvl1pPr marL="0" indent="0">
              <a:buNone/>
              <a:defRPr sz="7622"/>
            </a:lvl1pPr>
            <a:lvl2pPr marL="2177964" indent="0">
              <a:buNone/>
              <a:defRPr sz="6669"/>
            </a:lvl2pPr>
            <a:lvl3pPr marL="4355927" indent="0">
              <a:buNone/>
              <a:defRPr sz="5716"/>
            </a:lvl3pPr>
            <a:lvl4pPr marL="6533891" indent="0">
              <a:buNone/>
              <a:defRPr sz="4764"/>
            </a:lvl4pPr>
            <a:lvl5pPr marL="8711855" indent="0">
              <a:buNone/>
              <a:defRPr sz="4764"/>
            </a:lvl5pPr>
            <a:lvl6pPr marL="10889818" indent="0">
              <a:buNone/>
              <a:defRPr sz="4764"/>
            </a:lvl6pPr>
            <a:lvl7pPr marL="13067782" indent="0">
              <a:buNone/>
              <a:defRPr sz="4764"/>
            </a:lvl7pPr>
            <a:lvl8pPr marL="15245745" indent="0">
              <a:buNone/>
              <a:defRPr sz="4764"/>
            </a:lvl8pPr>
            <a:lvl9pPr marL="17423709" indent="0">
              <a:buNone/>
              <a:defRPr sz="4764"/>
            </a:lvl9pPr>
          </a:lstStyle>
          <a:p>
            <a:pPr lvl="0"/>
            <a:r>
              <a:rPr lang="en-US"/>
              <a:t>Click to edit Master text styles</a:t>
            </a:r>
          </a:p>
        </p:txBody>
      </p:sp>
      <p:sp>
        <p:nvSpPr>
          <p:cNvPr id="5" name="Date Placeholder 4"/>
          <p:cNvSpPr>
            <a:spLocks noGrp="1"/>
          </p:cNvSpPr>
          <p:nvPr>
            <p:ph type="dt" sz="half" idx="10"/>
          </p:nvPr>
        </p:nvSpPr>
        <p:spPr/>
        <p:txBody>
          <a:bodyPr/>
          <a:lstStyle/>
          <a:p>
            <a:fld id="{E2223750-9053-4569-A745-83EF6C5ECEEF}" type="datetimeFigureOut">
              <a:rPr lang="en-IN" smtClean="0"/>
              <a:t>13-06-2022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14176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00383" y="2183977"/>
            <a:ext cx="14049044" cy="7643918"/>
          </a:xfrm>
        </p:spPr>
        <p:txBody>
          <a:bodyPr anchor="b"/>
          <a:lstStyle>
            <a:lvl1pPr>
              <a:defRPr sz="15244"/>
            </a:lvl1pPr>
          </a:lstStyle>
          <a:p>
            <a:r>
              <a:rPr lang="en-US"/>
              <a:t>Click to edit Master title style</a:t>
            </a:r>
            <a:endParaRPr lang="en-US" dirty="0"/>
          </a:p>
        </p:txBody>
      </p:sp>
      <p:sp>
        <p:nvSpPr>
          <p:cNvPr id="3" name="Picture Placeholder 2"/>
          <p:cNvSpPr>
            <a:spLocks noGrp="1" noChangeAspect="1"/>
          </p:cNvSpPr>
          <p:nvPr>
            <p:ph type="pic" idx="1"/>
          </p:nvPr>
        </p:nvSpPr>
        <p:spPr>
          <a:xfrm>
            <a:off x="18518424" y="4716790"/>
            <a:ext cx="22051953" cy="23280585"/>
          </a:xfrm>
        </p:spPr>
        <p:txBody>
          <a:bodyPr anchor="t"/>
          <a:lstStyle>
            <a:lvl1pPr marL="0" indent="0">
              <a:buNone/>
              <a:defRPr sz="15244"/>
            </a:lvl1pPr>
            <a:lvl2pPr marL="2177964" indent="0">
              <a:buNone/>
              <a:defRPr sz="13338"/>
            </a:lvl2pPr>
            <a:lvl3pPr marL="4355927" indent="0">
              <a:buNone/>
              <a:defRPr sz="11433"/>
            </a:lvl3pPr>
            <a:lvl4pPr marL="6533891" indent="0">
              <a:buNone/>
              <a:defRPr sz="9527"/>
            </a:lvl4pPr>
            <a:lvl5pPr marL="8711855" indent="0">
              <a:buNone/>
              <a:defRPr sz="9527"/>
            </a:lvl5pPr>
            <a:lvl6pPr marL="10889818" indent="0">
              <a:buNone/>
              <a:defRPr sz="9527"/>
            </a:lvl6pPr>
            <a:lvl7pPr marL="13067782" indent="0">
              <a:buNone/>
              <a:defRPr sz="9527"/>
            </a:lvl7pPr>
            <a:lvl8pPr marL="15245745" indent="0">
              <a:buNone/>
              <a:defRPr sz="9527"/>
            </a:lvl8pPr>
            <a:lvl9pPr marL="17423709" indent="0">
              <a:buNone/>
              <a:defRPr sz="9527"/>
            </a:lvl9pPr>
          </a:lstStyle>
          <a:p>
            <a:r>
              <a:rPr lang="en-US"/>
              <a:t>Click icon to add picture</a:t>
            </a:r>
            <a:endParaRPr lang="en-US" dirty="0"/>
          </a:p>
        </p:txBody>
      </p:sp>
      <p:sp>
        <p:nvSpPr>
          <p:cNvPr id="4" name="Text Placeholder 3"/>
          <p:cNvSpPr>
            <a:spLocks noGrp="1"/>
          </p:cNvSpPr>
          <p:nvPr>
            <p:ph type="body" sz="half" idx="2"/>
          </p:nvPr>
        </p:nvSpPr>
        <p:spPr>
          <a:xfrm>
            <a:off x="3000383" y="9827895"/>
            <a:ext cx="14049044" cy="18207391"/>
          </a:xfrm>
        </p:spPr>
        <p:txBody>
          <a:bodyPr/>
          <a:lstStyle>
            <a:lvl1pPr marL="0" indent="0">
              <a:buNone/>
              <a:defRPr sz="7622"/>
            </a:lvl1pPr>
            <a:lvl2pPr marL="2177964" indent="0">
              <a:buNone/>
              <a:defRPr sz="6669"/>
            </a:lvl2pPr>
            <a:lvl3pPr marL="4355927" indent="0">
              <a:buNone/>
              <a:defRPr sz="5716"/>
            </a:lvl3pPr>
            <a:lvl4pPr marL="6533891" indent="0">
              <a:buNone/>
              <a:defRPr sz="4764"/>
            </a:lvl4pPr>
            <a:lvl5pPr marL="8711855" indent="0">
              <a:buNone/>
              <a:defRPr sz="4764"/>
            </a:lvl5pPr>
            <a:lvl6pPr marL="10889818" indent="0">
              <a:buNone/>
              <a:defRPr sz="4764"/>
            </a:lvl6pPr>
            <a:lvl7pPr marL="13067782" indent="0">
              <a:buNone/>
              <a:defRPr sz="4764"/>
            </a:lvl7pPr>
            <a:lvl8pPr marL="15245745" indent="0">
              <a:buNone/>
              <a:defRPr sz="4764"/>
            </a:lvl8pPr>
            <a:lvl9pPr marL="17423709" indent="0">
              <a:buNone/>
              <a:defRPr sz="4764"/>
            </a:lvl9pPr>
          </a:lstStyle>
          <a:p>
            <a:pPr lvl="0"/>
            <a:r>
              <a:rPr lang="en-US"/>
              <a:t>Click to edit Master text styles</a:t>
            </a:r>
          </a:p>
        </p:txBody>
      </p:sp>
      <p:sp>
        <p:nvSpPr>
          <p:cNvPr id="5" name="Date Placeholder 4"/>
          <p:cNvSpPr>
            <a:spLocks noGrp="1"/>
          </p:cNvSpPr>
          <p:nvPr>
            <p:ph type="dt" sz="half" idx="10"/>
          </p:nvPr>
        </p:nvSpPr>
        <p:spPr/>
        <p:txBody>
          <a:bodyPr/>
          <a:lstStyle/>
          <a:p>
            <a:fld id="{E2223750-9053-4569-A745-83EF6C5ECEEF}" type="datetimeFigureOut">
              <a:rPr lang="en-IN" smtClean="0"/>
              <a:t>13-06-2022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F87409D-DB16-44EA-AB3B-10BAFFEE01D4}" type="slidenum">
              <a:rPr lang="en-IN" smtClean="0"/>
              <a:t>‹#›</a:t>
            </a:fld>
            <a:endParaRPr lang="en-IN"/>
          </a:p>
        </p:txBody>
      </p:sp>
    </p:spTree>
    <p:extLst>
      <p:ext uri="{BB962C8B-B14F-4D97-AF65-F5344CB8AC3E}">
        <p14:creationId xmlns:p14="http://schemas.microsoft.com/office/powerpoint/2010/main" val="286004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94710" y="1744155"/>
            <a:ext cx="37569994" cy="633201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94710" y="8720740"/>
            <a:ext cx="37569994" cy="207856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94710" y="30363349"/>
            <a:ext cx="9800868" cy="1744148"/>
          </a:xfrm>
          <a:prstGeom prst="rect">
            <a:avLst/>
          </a:prstGeom>
        </p:spPr>
        <p:txBody>
          <a:bodyPr vert="horz" lIns="91440" tIns="45720" rIns="91440" bIns="45720" rtlCol="0" anchor="ctr"/>
          <a:lstStyle>
            <a:lvl1pPr algn="l">
              <a:defRPr sz="5716">
                <a:solidFill>
                  <a:schemeClr val="tx1">
                    <a:tint val="75000"/>
                  </a:schemeClr>
                </a:solidFill>
              </a:defRPr>
            </a:lvl1pPr>
          </a:lstStyle>
          <a:p>
            <a:fld id="{E2223750-9053-4569-A745-83EF6C5ECEEF}" type="datetimeFigureOut">
              <a:rPr lang="en-IN" smtClean="0"/>
              <a:t>13-06-2022</a:t>
            </a:fld>
            <a:endParaRPr lang="en-IN"/>
          </a:p>
        </p:txBody>
      </p:sp>
      <p:sp>
        <p:nvSpPr>
          <p:cNvPr id="5" name="Footer Placeholder 4"/>
          <p:cNvSpPr>
            <a:spLocks noGrp="1"/>
          </p:cNvSpPr>
          <p:nvPr>
            <p:ph type="ftr" sz="quarter" idx="3"/>
          </p:nvPr>
        </p:nvSpPr>
        <p:spPr>
          <a:xfrm>
            <a:off x="14429056" y="30363349"/>
            <a:ext cx="14701302" cy="1744148"/>
          </a:xfrm>
          <a:prstGeom prst="rect">
            <a:avLst/>
          </a:prstGeom>
        </p:spPr>
        <p:txBody>
          <a:bodyPr vert="horz" lIns="91440" tIns="45720" rIns="91440" bIns="45720" rtlCol="0" anchor="ctr"/>
          <a:lstStyle>
            <a:lvl1pPr algn="ctr">
              <a:defRPr sz="5716">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30763835" y="30363349"/>
            <a:ext cx="9800868" cy="1744148"/>
          </a:xfrm>
          <a:prstGeom prst="rect">
            <a:avLst/>
          </a:prstGeom>
        </p:spPr>
        <p:txBody>
          <a:bodyPr vert="horz" lIns="91440" tIns="45720" rIns="91440" bIns="45720" rtlCol="0" anchor="ctr"/>
          <a:lstStyle>
            <a:lvl1pPr algn="r">
              <a:defRPr sz="5716">
                <a:solidFill>
                  <a:schemeClr val="tx1">
                    <a:tint val="75000"/>
                  </a:schemeClr>
                </a:solidFill>
              </a:defRPr>
            </a:lvl1pPr>
          </a:lstStyle>
          <a:p>
            <a:fld id="{1F87409D-DB16-44EA-AB3B-10BAFFEE01D4}" type="slidenum">
              <a:rPr lang="en-IN" smtClean="0"/>
              <a:t>‹#›</a:t>
            </a:fld>
            <a:endParaRPr lang="en-IN"/>
          </a:p>
        </p:txBody>
      </p:sp>
    </p:spTree>
    <p:extLst>
      <p:ext uri="{BB962C8B-B14F-4D97-AF65-F5344CB8AC3E}">
        <p14:creationId xmlns:p14="http://schemas.microsoft.com/office/powerpoint/2010/main" val="1348263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55927" rtl="0" eaLnBrk="1" latinLnBrk="0" hangingPunct="1">
        <a:lnSpc>
          <a:spcPct val="90000"/>
        </a:lnSpc>
        <a:spcBef>
          <a:spcPct val="0"/>
        </a:spcBef>
        <a:buNone/>
        <a:defRPr sz="20960" kern="1200">
          <a:solidFill>
            <a:schemeClr val="tx1"/>
          </a:solidFill>
          <a:latin typeface="+mj-lt"/>
          <a:ea typeface="+mj-ea"/>
          <a:cs typeface="+mj-cs"/>
        </a:defRPr>
      </a:lvl1pPr>
    </p:titleStyle>
    <p:bodyStyle>
      <a:lvl1pPr marL="1088982" indent="-1088982" algn="l" defTabSz="4355927" rtl="0" eaLnBrk="1" latinLnBrk="0" hangingPunct="1">
        <a:lnSpc>
          <a:spcPct val="90000"/>
        </a:lnSpc>
        <a:spcBef>
          <a:spcPts val="4764"/>
        </a:spcBef>
        <a:buFont typeface="Arial" panose="020B0604020202020204" pitchFamily="34" charset="0"/>
        <a:buChar char="•"/>
        <a:defRPr sz="13338" kern="1200">
          <a:solidFill>
            <a:schemeClr val="tx1"/>
          </a:solidFill>
          <a:latin typeface="+mn-lt"/>
          <a:ea typeface="+mn-ea"/>
          <a:cs typeface="+mn-cs"/>
        </a:defRPr>
      </a:lvl1pPr>
      <a:lvl2pPr marL="3266945" indent="-1088982" algn="l" defTabSz="4355927" rtl="0" eaLnBrk="1" latinLnBrk="0" hangingPunct="1">
        <a:lnSpc>
          <a:spcPct val="90000"/>
        </a:lnSpc>
        <a:spcBef>
          <a:spcPts val="2382"/>
        </a:spcBef>
        <a:buFont typeface="Arial" panose="020B0604020202020204" pitchFamily="34" charset="0"/>
        <a:buChar char="•"/>
        <a:defRPr sz="11433" kern="1200">
          <a:solidFill>
            <a:schemeClr val="tx1"/>
          </a:solidFill>
          <a:latin typeface="+mn-lt"/>
          <a:ea typeface="+mn-ea"/>
          <a:cs typeface="+mn-cs"/>
        </a:defRPr>
      </a:lvl2pPr>
      <a:lvl3pPr marL="5444909" indent="-1088982" algn="l" defTabSz="4355927" rtl="0" eaLnBrk="1" latinLnBrk="0" hangingPunct="1">
        <a:lnSpc>
          <a:spcPct val="90000"/>
        </a:lnSpc>
        <a:spcBef>
          <a:spcPts val="2382"/>
        </a:spcBef>
        <a:buFont typeface="Arial" panose="020B0604020202020204" pitchFamily="34" charset="0"/>
        <a:buChar char="•"/>
        <a:defRPr sz="9527" kern="1200">
          <a:solidFill>
            <a:schemeClr val="tx1"/>
          </a:solidFill>
          <a:latin typeface="+mn-lt"/>
          <a:ea typeface="+mn-ea"/>
          <a:cs typeface="+mn-cs"/>
        </a:defRPr>
      </a:lvl3pPr>
      <a:lvl4pPr marL="7622873"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4pPr>
      <a:lvl5pPr marL="9800836"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5pPr>
      <a:lvl6pPr marL="11978800"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6pPr>
      <a:lvl7pPr marL="14156764"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7pPr>
      <a:lvl8pPr marL="16334727"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8pPr>
      <a:lvl9pPr marL="18512691" indent="-1088982" algn="l" defTabSz="4355927" rtl="0" eaLnBrk="1" latinLnBrk="0" hangingPunct="1">
        <a:lnSpc>
          <a:spcPct val="90000"/>
        </a:lnSpc>
        <a:spcBef>
          <a:spcPts val="2382"/>
        </a:spcBef>
        <a:buFont typeface="Arial" panose="020B0604020202020204" pitchFamily="34" charset="0"/>
        <a:buChar char="•"/>
        <a:defRPr sz="8575" kern="1200">
          <a:solidFill>
            <a:schemeClr val="tx1"/>
          </a:solidFill>
          <a:latin typeface="+mn-lt"/>
          <a:ea typeface="+mn-ea"/>
          <a:cs typeface="+mn-cs"/>
        </a:defRPr>
      </a:lvl9pPr>
    </p:bodyStyle>
    <p:otherStyle>
      <a:defPPr>
        <a:defRPr lang="en-US"/>
      </a:defPPr>
      <a:lvl1pPr marL="0" algn="l" defTabSz="4355927" rtl="0" eaLnBrk="1" latinLnBrk="0" hangingPunct="1">
        <a:defRPr sz="8575" kern="1200">
          <a:solidFill>
            <a:schemeClr val="tx1"/>
          </a:solidFill>
          <a:latin typeface="+mn-lt"/>
          <a:ea typeface="+mn-ea"/>
          <a:cs typeface="+mn-cs"/>
        </a:defRPr>
      </a:lvl1pPr>
      <a:lvl2pPr marL="2177964" algn="l" defTabSz="4355927" rtl="0" eaLnBrk="1" latinLnBrk="0" hangingPunct="1">
        <a:defRPr sz="8575" kern="1200">
          <a:solidFill>
            <a:schemeClr val="tx1"/>
          </a:solidFill>
          <a:latin typeface="+mn-lt"/>
          <a:ea typeface="+mn-ea"/>
          <a:cs typeface="+mn-cs"/>
        </a:defRPr>
      </a:lvl2pPr>
      <a:lvl3pPr marL="4355927" algn="l" defTabSz="4355927" rtl="0" eaLnBrk="1" latinLnBrk="0" hangingPunct="1">
        <a:defRPr sz="8575" kern="1200">
          <a:solidFill>
            <a:schemeClr val="tx1"/>
          </a:solidFill>
          <a:latin typeface="+mn-lt"/>
          <a:ea typeface="+mn-ea"/>
          <a:cs typeface="+mn-cs"/>
        </a:defRPr>
      </a:lvl3pPr>
      <a:lvl4pPr marL="6533891" algn="l" defTabSz="4355927" rtl="0" eaLnBrk="1" latinLnBrk="0" hangingPunct="1">
        <a:defRPr sz="8575" kern="1200">
          <a:solidFill>
            <a:schemeClr val="tx1"/>
          </a:solidFill>
          <a:latin typeface="+mn-lt"/>
          <a:ea typeface="+mn-ea"/>
          <a:cs typeface="+mn-cs"/>
        </a:defRPr>
      </a:lvl4pPr>
      <a:lvl5pPr marL="8711855" algn="l" defTabSz="4355927" rtl="0" eaLnBrk="1" latinLnBrk="0" hangingPunct="1">
        <a:defRPr sz="8575" kern="1200">
          <a:solidFill>
            <a:schemeClr val="tx1"/>
          </a:solidFill>
          <a:latin typeface="+mn-lt"/>
          <a:ea typeface="+mn-ea"/>
          <a:cs typeface="+mn-cs"/>
        </a:defRPr>
      </a:lvl5pPr>
      <a:lvl6pPr marL="10889818" algn="l" defTabSz="4355927" rtl="0" eaLnBrk="1" latinLnBrk="0" hangingPunct="1">
        <a:defRPr sz="8575" kern="1200">
          <a:solidFill>
            <a:schemeClr val="tx1"/>
          </a:solidFill>
          <a:latin typeface="+mn-lt"/>
          <a:ea typeface="+mn-ea"/>
          <a:cs typeface="+mn-cs"/>
        </a:defRPr>
      </a:lvl6pPr>
      <a:lvl7pPr marL="13067782" algn="l" defTabSz="4355927" rtl="0" eaLnBrk="1" latinLnBrk="0" hangingPunct="1">
        <a:defRPr sz="8575" kern="1200">
          <a:solidFill>
            <a:schemeClr val="tx1"/>
          </a:solidFill>
          <a:latin typeface="+mn-lt"/>
          <a:ea typeface="+mn-ea"/>
          <a:cs typeface="+mn-cs"/>
        </a:defRPr>
      </a:lvl7pPr>
      <a:lvl8pPr marL="15245745" algn="l" defTabSz="4355927" rtl="0" eaLnBrk="1" latinLnBrk="0" hangingPunct="1">
        <a:defRPr sz="8575" kern="1200">
          <a:solidFill>
            <a:schemeClr val="tx1"/>
          </a:solidFill>
          <a:latin typeface="+mn-lt"/>
          <a:ea typeface="+mn-ea"/>
          <a:cs typeface="+mn-cs"/>
        </a:defRPr>
      </a:lvl8pPr>
      <a:lvl9pPr marL="17423709" algn="l" defTabSz="4355927" rtl="0" eaLnBrk="1" latinLnBrk="0" hangingPunct="1">
        <a:defRPr sz="85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1826E-818F-146F-2177-26A02CB4B996}"/>
              </a:ext>
            </a:extLst>
          </p:cNvPr>
          <p:cNvSpPr>
            <a:spLocks noGrp="1"/>
          </p:cNvSpPr>
          <p:nvPr>
            <p:ph type="ctrTitle"/>
          </p:nvPr>
        </p:nvSpPr>
        <p:spPr>
          <a:xfrm>
            <a:off x="0" y="-1291515"/>
            <a:ext cx="43559413" cy="4461922"/>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p:spPr>
        <p:txBody>
          <a:bodyPr>
            <a:normAutofit fontScale="90000"/>
          </a:bodyPr>
          <a:lstStyle/>
          <a:p>
            <a:pPr algn="l"/>
            <a:br>
              <a:rPr lang="en-US" sz="16200" b="1" i="1" u="sng" dirty="0">
                <a:solidFill>
                  <a:schemeClr val="tx1">
                    <a:lumMod val="95000"/>
                    <a:lumOff val="5000"/>
                  </a:schemeClr>
                </a:solidFill>
                <a:latin typeface="Bahnschrift SemiBold Condensed" panose="020B0502040204020203" pitchFamily="34" charset="0"/>
              </a:rPr>
            </a:br>
            <a:br>
              <a:rPr lang="en-US" sz="16200" b="1" i="1" u="sng" dirty="0">
                <a:solidFill>
                  <a:schemeClr val="tx1">
                    <a:lumMod val="95000"/>
                    <a:lumOff val="5000"/>
                  </a:schemeClr>
                </a:solidFill>
                <a:latin typeface="Bahnschrift SemiBold Condensed" panose="020B0502040204020203" pitchFamily="34" charset="0"/>
              </a:rPr>
            </a:br>
            <a:br>
              <a:rPr lang="en-US" sz="16200" b="1" i="1" u="sng" dirty="0">
                <a:solidFill>
                  <a:schemeClr val="tx1">
                    <a:lumMod val="95000"/>
                    <a:lumOff val="5000"/>
                  </a:schemeClr>
                </a:solidFill>
                <a:latin typeface="Bahnschrift SemiBold Condensed" panose="020B0502040204020203" pitchFamily="34" charset="0"/>
              </a:rPr>
            </a:br>
            <a:br>
              <a:rPr lang="en-US" sz="16200" b="1" i="1" u="sng" dirty="0">
                <a:solidFill>
                  <a:schemeClr val="tx1">
                    <a:lumMod val="95000"/>
                    <a:lumOff val="5000"/>
                  </a:schemeClr>
                </a:solidFill>
                <a:latin typeface="Bahnschrift SemiBold Condensed" panose="020B0502040204020203" pitchFamily="34" charset="0"/>
              </a:rPr>
            </a:br>
            <a:br>
              <a:rPr lang="en-US" sz="16200" b="1" i="1" u="sng" dirty="0">
                <a:solidFill>
                  <a:schemeClr val="tx1">
                    <a:lumMod val="95000"/>
                    <a:lumOff val="5000"/>
                  </a:schemeClr>
                </a:solidFill>
                <a:latin typeface="Bahnschrift SemiBold Condensed" panose="020B0502040204020203" pitchFamily="34" charset="0"/>
              </a:rPr>
            </a:br>
            <a:br>
              <a:rPr lang="en-US" sz="16200" b="1" i="1" u="sng" dirty="0">
                <a:solidFill>
                  <a:schemeClr val="tx1">
                    <a:lumMod val="95000"/>
                    <a:lumOff val="5000"/>
                  </a:schemeClr>
                </a:solidFill>
                <a:latin typeface="Bahnschrift SemiBold Condensed" panose="020B0502040204020203" pitchFamily="34" charset="0"/>
              </a:rPr>
            </a:br>
            <a:br>
              <a:rPr lang="en-US" sz="13600" b="1" i="1" dirty="0">
                <a:solidFill>
                  <a:schemeClr val="tx1">
                    <a:lumMod val="95000"/>
                    <a:lumOff val="5000"/>
                  </a:schemeClr>
                </a:solidFill>
              </a:rPr>
            </a:br>
            <a:br>
              <a:rPr lang="en-US" sz="11282" b="1" i="1" dirty="0"/>
            </a:br>
            <a:r>
              <a:rPr lang="en-US" sz="15000" b="1" i="1" u="sng" dirty="0">
                <a:latin typeface="Bahnschrift SemiBold Condensed" panose="020B0502040204020203" pitchFamily="34" charset="0"/>
              </a:rPr>
              <a:t>SUMMER TRAINING AT HAARTZ ORGANICS PVT. LTD.</a:t>
            </a:r>
            <a:br>
              <a:rPr lang="en-US" sz="11300" b="1" i="1" dirty="0"/>
            </a:br>
            <a:endParaRPr lang="en-IN" sz="11282" b="1" i="1" dirty="0"/>
          </a:p>
        </p:txBody>
      </p:sp>
      <p:pic>
        <p:nvPicPr>
          <p:cNvPr id="9" name="Picture 8">
            <a:extLst>
              <a:ext uri="{FF2B5EF4-FFF2-40B4-BE49-F238E27FC236}">
                <a16:creationId xmlns:a16="http://schemas.microsoft.com/office/drawing/2014/main" id="{8037A87D-A74D-3255-4490-B2C2CA40B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70810" y="-1291515"/>
            <a:ext cx="4489765" cy="4489765"/>
          </a:xfrm>
          <a:prstGeom prst="rect">
            <a:avLst/>
          </a:prstGeom>
        </p:spPr>
      </p:pic>
      <p:pic>
        <p:nvPicPr>
          <p:cNvPr id="11" name="Picture 10">
            <a:extLst>
              <a:ext uri="{FF2B5EF4-FFF2-40B4-BE49-F238E27FC236}">
                <a16:creationId xmlns:a16="http://schemas.microsoft.com/office/drawing/2014/main" id="{0FE13F8A-4951-37E0-E965-4555563F3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70016" y="-891540"/>
            <a:ext cx="9701957" cy="3429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Rectangle 11">
            <a:extLst>
              <a:ext uri="{FF2B5EF4-FFF2-40B4-BE49-F238E27FC236}">
                <a16:creationId xmlns:a16="http://schemas.microsoft.com/office/drawing/2014/main" id="{21072936-0107-BEC3-D8B9-F0ADC5874B8A}"/>
              </a:ext>
            </a:extLst>
          </p:cNvPr>
          <p:cNvSpPr/>
          <p:nvPr/>
        </p:nvSpPr>
        <p:spPr>
          <a:xfrm>
            <a:off x="27569160" y="12344400"/>
            <a:ext cx="11567160" cy="706296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IN"/>
          </a:p>
        </p:txBody>
      </p:sp>
      <p:sp>
        <p:nvSpPr>
          <p:cNvPr id="17" name="Rectangle: Rounded Corners 16">
            <a:extLst>
              <a:ext uri="{FF2B5EF4-FFF2-40B4-BE49-F238E27FC236}">
                <a16:creationId xmlns:a16="http://schemas.microsoft.com/office/drawing/2014/main" id="{3F340FAF-955C-53F8-491C-83E33FB8AC33}"/>
              </a:ext>
            </a:extLst>
          </p:cNvPr>
          <p:cNvSpPr/>
          <p:nvPr/>
        </p:nvSpPr>
        <p:spPr>
          <a:xfrm>
            <a:off x="0" y="6126289"/>
            <a:ext cx="12941840" cy="14012408"/>
          </a:xfrm>
          <a:prstGeom prst="roundRect">
            <a:avLst>
              <a:gd name="adj" fmla="val 16667"/>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IN" sz="10000" u="sng" dirty="0">
                <a:highlight>
                  <a:srgbClr val="FFFF00"/>
                </a:highlight>
                <a:latin typeface="Bahnschrift SemiBold Condensed" panose="020B0502040204020203" pitchFamily="34" charset="0"/>
              </a:rPr>
              <a:t>About the company</a:t>
            </a:r>
          </a:p>
          <a:p>
            <a:r>
              <a:rPr lang="en-IN" sz="5400" dirty="0"/>
              <a:t>Haartz Organics Private limited was established in 2013, It is the manufacturer of Liquid Bromine with the capacity to manufacture around 70 Metric tons per month. The company is situated in MIDC Mahad, Maharashtra which is 200 Kms away from Mumbai.  </a:t>
            </a:r>
          </a:p>
          <a:p>
            <a:endParaRPr lang="en-IN" sz="5400" dirty="0"/>
          </a:p>
          <a:p>
            <a:r>
              <a:rPr lang="en-IN" sz="5400" dirty="0"/>
              <a:t>Bromine is a highly toxic element and is used for the process of “Bromination” in Active Pharma Ingredients and to manufacture other synthetic chemicals.</a:t>
            </a:r>
          </a:p>
          <a:p>
            <a:r>
              <a:rPr lang="en-IN" sz="5400" dirty="0"/>
              <a:t> </a:t>
            </a:r>
          </a:p>
        </p:txBody>
      </p:sp>
      <p:sp>
        <p:nvSpPr>
          <p:cNvPr id="18" name="Rectangle 17">
            <a:extLst>
              <a:ext uri="{FF2B5EF4-FFF2-40B4-BE49-F238E27FC236}">
                <a16:creationId xmlns:a16="http://schemas.microsoft.com/office/drawing/2014/main" id="{2C8913B6-434C-9073-BF02-F1FA2BB7BBCF}"/>
              </a:ext>
            </a:extLst>
          </p:cNvPr>
          <p:cNvSpPr/>
          <p:nvPr/>
        </p:nvSpPr>
        <p:spPr>
          <a:xfrm>
            <a:off x="358448" y="18467039"/>
            <a:ext cx="11567160" cy="241956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IN" sz="10000" b="1" u="sng" dirty="0">
                <a:highlight>
                  <a:srgbClr val="FFFF00"/>
                </a:highlight>
                <a:latin typeface="Bahnschrift SemiBold Condensed" panose="020B0502040204020203" pitchFamily="34" charset="0"/>
              </a:rPr>
              <a:t>Manufacturing Process</a:t>
            </a:r>
          </a:p>
        </p:txBody>
      </p:sp>
      <p:sp>
        <p:nvSpPr>
          <p:cNvPr id="20" name="Rectangle: Rounded Corners 19">
            <a:extLst>
              <a:ext uri="{FF2B5EF4-FFF2-40B4-BE49-F238E27FC236}">
                <a16:creationId xmlns:a16="http://schemas.microsoft.com/office/drawing/2014/main" id="{A5686943-9D46-6A69-6AF6-45F3895F2C61}"/>
              </a:ext>
            </a:extLst>
          </p:cNvPr>
          <p:cNvSpPr/>
          <p:nvPr/>
        </p:nvSpPr>
        <p:spPr>
          <a:xfrm>
            <a:off x="891609" y="23597866"/>
            <a:ext cx="10723181" cy="8715234"/>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IN" sz="8000" b="1" dirty="0">
                <a:latin typeface="Bahnschrift SemiBold Condensed" panose="020B0502040204020203" pitchFamily="34" charset="0"/>
              </a:rPr>
              <a:t>Distillation</a:t>
            </a:r>
          </a:p>
          <a:p>
            <a:r>
              <a:rPr lang="en-IN" sz="5400" dirty="0"/>
              <a:t>The sodium bromide solution or any kind of solution little bromine content is first distilled at the temperature of 120 degree Celsius in Glass lined reactors to purify the solution.</a:t>
            </a:r>
            <a:endParaRPr lang="en-IN" sz="8000" dirty="0"/>
          </a:p>
          <a:p>
            <a:pPr algn="ctr"/>
            <a:endParaRPr lang="en-IN" sz="7500" dirty="0"/>
          </a:p>
        </p:txBody>
      </p:sp>
      <p:sp>
        <p:nvSpPr>
          <p:cNvPr id="21" name="Rectangle: Rounded Corners 20">
            <a:extLst>
              <a:ext uri="{FF2B5EF4-FFF2-40B4-BE49-F238E27FC236}">
                <a16:creationId xmlns:a16="http://schemas.microsoft.com/office/drawing/2014/main" id="{0CF6FB68-53A2-0A2A-E4B5-233902281449}"/>
              </a:ext>
            </a:extLst>
          </p:cNvPr>
          <p:cNvSpPr/>
          <p:nvPr/>
        </p:nvSpPr>
        <p:spPr>
          <a:xfrm>
            <a:off x="15280397" y="23597866"/>
            <a:ext cx="12067559" cy="8715234"/>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IN" sz="8000" b="1" dirty="0">
                <a:latin typeface="Bahnschrift SemiBold Condensed" panose="020B0502040204020203" pitchFamily="34" charset="0"/>
              </a:rPr>
              <a:t>Chlorination &amp; Separation </a:t>
            </a:r>
          </a:p>
          <a:p>
            <a:r>
              <a:rPr lang="en-IN" sz="5400" dirty="0"/>
              <a:t>The next process is separation of bromine gas by putting the bromide solution into glass column from above where chlorine gas is injected with steam, The chlorine gas reacts and liberates the bromine from the liquid solution to bromine gas  </a:t>
            </a:r>
          </a:p>
        </p:txBody>
      </p:sp>
      <p:sp>
        <p:nvSpPr>
          <p:cNvPr id="22" name="Arrow: Right 21">
            <a:extLst>
              <a:ext uri="{FF2B5EF4-FFF2-40B4-BE49-F238E27FC236}">
                <a16:creationId xmlns:a16="http://schemas.microsoft.com/office/drawing/2014/main" id="{375DCF47-E715-6A11-229D-02606D2620C3}"/>
              </a:ext>
            </a:extLst>
          </p:cNvPr>
          <p:cNvSpPr/>
          <p:nvPr/>
        </p:nvSpPr>
        <p:spPr>
          <a:xfrm>
            <a:off x="12324288" y="26738241"/>
            <a:ext cx="2246611" cy="128016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3" name="Rectangle: Rounded Corners 22">
            <a:extLst>
              <a:ext uri="{FF2B5EF4-FFF2-40B4-BE49-F238E27FC236}">
                <a16:creationId xmlns:a16="http://schemas.microsoft.com/office/drawing/2014/main" id="{1759EBC9-24AB-367B-8F38-2AEDDC853BB5}"/>
              </a:ext>
            </a:extLst>
          </p:cNvPr>
          <p:cNvSpPr/>
          <p:nvPr/>
        </p:nvSpPr>
        <p:spPr>
          <a:xfrm>
            <a:off x="30600245" y="23597866"/>
            <a:ext cx="12067559" cy="8715234"/>
          </a:xfrm>
          <a:prstGeom prst="roundRect">
            <a:avLst>
              <a:gd name="adj" fmla="val 16667"/>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IN" sz="8000" b="1" dirty="0">
                <a:latin typeface="Bahnschrift SemiBold Condensed" panose="020B0502040204020203" pitchFamily="34" charset="0"/>
              </a:rPr>
              <a:t>Condensation</a:t>
            </a:r>
            <a:r>
              <a:rPr lang="en-IN" sz="7500" b="1" dirty="0"/>
              <a:t> </a:t>
            </a:r>
          </a:p>
          <a:p>
            <a:r>
              <a:rPr lang="en-IN" sz="5400" dirty="0"/>
              <a:t>The bromine gas is moved to the condenser through the glass column tower where the gas is condensed and turned into liquid with the help of steam later the Liquid  bromine is collected in receiver and packed in glass bottles the effluent waste is treated and neutralized with caustic water in scrubbers. </a:t>
            </a:r>
          </a:p>
        </p:txBody>
      </p:sp>
      <p:sp>
        <p:nvSpPr>
          <p:cNvPr id="25" name="Arrow: Down 24">
            <a:extLst>
              <a:ext uri="{FF2B5EF4-FFF2-40B4-BE49-F238E27FC236}">
                <a16:creationId xmlns:a16="http://schemas.microsoft.com/office/drawing/2014/main" id="{A31BD201-A3A2-75B4-610A-417A43563EA6}"/>
              </a:ext>
            </a:extLst>
          </p:cNvPr>
          <p:cNvSpPr/>
          <p:nvPr/>
        </p:nvSpPr>
        <p:spPr>
          <a:xfrm>
            <a:off x="5419746" y="20878437"/>
            <a:ext cx="1280160" cy="237744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C00000"/>
              </a:solidFill>
            </a:endParaRPr>
          </a:p>
        </p:txBody>
      </p:sp>
      <p:pic>
        <p:nvPicPr>
          <p:cNvPr id="33" name="Picture 32">
            <a:extLst>
              <a:ext uri="{FF2B5EF4-FFF2-40B4-BE49-F238E27FC236}">
                <a16:creationId xmlns:a16="http://schemas.microsoft.com/office/drawing/2014/main" id="{932295D6-25F3-E61D-8A61-A92021A7D4C8}"/>
              </a:ext>
            </a:extLst>
          </p:cNvPr>
          <p:cNvPicPr>
            <a:picLocks noChangeAspect="1"/>
          </p:cNvPicPr>
          <p:nvPr/>
        </p:nvPicPr>
        <p:blipFill>
          <a:blip r:embed="rId4"/>
          <a:stretch>
            <a:fillRect/>
          </a:stretch>
        </p:blipFill>
        <p:spPr>
          <a:xfrm>
            <a:off x="27840146" y="26738241"/>
            <a:ext cx="2267909" cy="1316850"/>
          </a:xfrm>
          <a:prstGeom prst="rect">
            <a:avLst/>
          </a:prstGeom>
        </p:spPr>
      </p:pic>
      <p:sp>
        <p:nvSpPr>
          <p:cNvPr id="37" name="Rectangle 36">
            <a:extLst>
              <a:ext uri="{FF2B5EF4-FFF2-40B4-BE49-F238E27FC236}">
                <a16:creationId xmlns:a16="http://schemas.microsoft.com/office/drawing/2014/main" id="{F6478110-0D1A-1980-5830-ACC568FAD2D6}"/>
              </a:ext>
            </a:extLst>
          </p:cNvPr>
          <p:cNvSpPr/>
          <p:nvPr/>
        </p:nvSpPr>
        <p:spPr>
          <a:xfrm>
            <a:off x="14947360" y="4303969"/>
            <a:ext cx="12966116" cy="1876883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IN" sz="10000" u="sng" dirty="0">
                <a:highlight>
                  <a:srgbClr val="FFFF00"/>
                </a:highlight>
                <a:latin typeface="Bahnschrift SemiBold Condensed" panose="020B0502040204020203" pitchFamily="34" charset="0"/>
              </a:rPr>
              <a:t>Learnings &amp; Challenges </a:t>
            </a:r>
          </a:p>
          <a:p>
            <a:r>
              <a:rPr lang="en-IN" sz="5000" dirty="0"/>
              <a:t>My internship was in management  domain, I worked under my mentor who was the manager of the factory and I worked under him in day-today operations of the factory. I had to regularly check for the prices of the raw materials that were used in the manufacturing process such as Chlorine Gas cylinders, Coal, Sulfuric acid. Since the prices keep changing and if the price go down I sometimes even had to call the sellers and ask for a credit note for future purchases. I also had to place orders for these materials over email according to the production. In my internship my communication and negotiation skills were brushed. </a:t>
            </a:r>
          </a:p>
          <a:p>
            <a:r>
              <a:rPr lang="en-IN" sz="5000" dirty="0"/>
              <a:t>With practical experience we learn the actual situation of the business like when ordering these materials the seller asks for past payments and sometimes I even had to make things up to like the Internet banking server is down, etc.</a:t>
            </a:r>
          </a:p>
          <a:p>
            <a:r>
              <a:rPr lang="en-IN" sz="5000" dirty="0"/>
              <a:t>I also had to manage the plant and workers.</a:t>
            </a:r>
          </a:p>
          <a:p>
            <a:r>
              <a:rPr lang="en-IN" sz="5000" dirty="0"/>
              <a:t>The major challenge faced by me during this internship was the language barrier, the company is located in Maharashtra and I did not know Marathi so that was an issue sometimes.</a:t>
            </a:r>
          </a:p>
        </p:txBody>
      </p:sp>
      <p:sp>
        <p:nvSpPr>
          <p:cNvPr id="38" name="Rectangle 37">
            <a:extLst>
              <a:ext uri="{FF2B5EF4-FFF2-40B4-BE49-F238E27FC236}">
                <a16:creationId xmlns:a16="http://schemas.microsoft.com/office/drawing/2014/main" id="{7AB7213C-137B-076B-EECF-96C5521F2AE0}"/>
              </a:ext>
            </a:extLst>
          </p:cNvPr>
          <p:cNvSpPr/>
          <p:nvPr/>
        </p:nvSpPr>
        <p:spPr>
          <a:xfrm>
            <a:off x="30108055" y="6949440"/>
            <a:ext cx="12067559" cy="1392899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endParaRPr lang="en-IN" sz="10000" u="sng" dirty="0">
              <a:latin typeface="Bahnschrift SemiBold Condensed" panose="020B0502040204020203" pitchFamily="34" charset="0"/>
            </a:endParaRPr>
          </a:p>
        </p:txBody>
      </p:sp>
      <p:graphicFrame>
        <p:nvGraphicFramePr>
          <p:cNvPr id="3" name="Diagram 2">
            <a:extLst>
              <a:ext uri="{FF2B5EF4-FFF2-40B4-BE49-F238E27FC236}">
                <a16:creationId xmlns:a16="http://schemas.microsoft.com/office/drawing/2014/main" id="{1582BE29-7ED2-6443-5791-852969D0B6A0}"/>
              </a:ext>
            </a:extLst>
          </p:cNvPr>
          <p:cNvGraphicFramePr/>
          <p:nvPr>
            <p:extLst>
              <p:ext uri="{D42A27DB-BD31-4B8C-83A1-F6EECF244321}">
                <p14:modId xmlns:p14="http://schemas.microsoft.com/office/powerpoint/2010/main" val="2171912095"/>
              </p:ext>
            </p:extLst>
          </p:nvPr>
        </p:nvGraphicFramePr>
        <p:xfrm>
          <a:off x="28102535" y="6318937"/>
          <a:ext cx="14565269" cy="165789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9" name="Rectangle 18">
            <a:extLst>
              <a:ext uri="{FF2B5EF4-FFF2-40B4-BE49-F238E27FC236}">
                <a16:creationId xmlns:a16="http://schemas.microsoft.com/office/drawing/2014/main" id="{BD0A5715-F0B7-AB2B-C914-0DCDC1E1C7EC}"/>
              </a:ext>
            </a:extLst>
          </p:cNvPr>
          <p:cNvSpPr/>
          <p:nvPr/>
        </p:nvSpPr>
        <p:spPr>
          <a:xfrm>
            <a:off x="29814042" y="3657162"/>
            <a:ext cx="11567160" cy="2419566"/>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IN" sz="10000" b="1" u="sng" dirty="0">
                <a:highlight>
                  <a:srgbClr val="FFFF00"/>
                </a:highlight>
                <a:latin typeface="Bahnschrift SemiBold Condensed" panose="020B0502040204020203" pitchFamily="34" charset="0"/>
              </a:rPr>
              <a:t>Areas of Operation</a:t>
            </a:r>
          </a:p>
        </p:txBody>
      </p:sp>
      <p:sp>
        <p:nvSpPr>
          <p:cNvPr id="26" name="TextBox 25">
            <a:extLst>
              <a:ext uri="{FF2B5EF4-FFF2-40B4-BE49-F238E27FC236}">
                <a16:creationId xmlns:a16="http://schemas.microsoft.com/office/drawing/2014/main" id="{36BCE056-4468-3EE1-8602-A26D4F9A7D87}"/>
              </a:ext>
            </a:extLst>
          </p:cNvPr>
          <p:cNvSpPr txBox="1"/>
          <p:nvPr/>
        </p:nvSpPr>
        <p:spPr>
          <a:xfrm>
            <a:off x="122303" y="3204951"/>
            <a:ext cx="10884111" cy="3323987"/>
          </a:xfrm>
          <a:prstGeom prst="rect">
            <a:avLst/>
          </a:prstGeom>
          <a:noFill/>
        </p:spPr>
        <p:txBody>
          <a:bodyPr wrap="square">
            <a:spAutoFit/>
          </a:bodyPr>
          <a:lstStyle/>
          <a:p>
            <a:r>
              <a:rPr lang="en-IN" sz="7000" b="1" i="1" dirty="0">
                <a:latin typeface="Bahnschrift SemiBold Condensed" panose="020B0502040204020203" pitchFamily="34" charset="0"/>
              </a:rPr>
              <a:t>Yashpal Singh Solanki </a:t>
            </a:r>
            <a:br>
              <a:rPr lang="en-IN" sz="7000" b="1" i="1" dirty="0">
                <a:latin typeface="Bahnschrift SemiBold Condensed" panose="020B0502040204020203" pitchFamily="34" charset="0"/>
              </a:rPr>
            </a:br>
            <a:r>
              <a:rPr lang="en-IN" sz="7000" b="1" i="1" dirty="0">
                <a:latin typeface="Bahnschrift SemiBold Condensed" panose="020B0502040204020203" pitchFamily="34" charset="0"/>
              </a:rPr>
              <a:t>MBA PM-13 </a:t>
            </a:r>
            <a:br>
              <a:rPr lang="en-IN" sz="7000" b="1" i="1" dirty="0">
                <a:latin typeface="Bahnschrift SemiBold Condensed" panose="020B0502040204020203" pitchFamily="34" charset="0"/>
              </a:rPr>
            </a:br>
            <a:r>
              <a:rPr lang="en-IN" sz="7000" b="1" i="1" dirty="0">
                <a:latin typeface="Bahnschrift SemiBold Condensed" panose="020B0502040204020203" pitchFamily="34" charset="0"/>
              </a:rPr>
              <a:t>Mentor- Mr. Rahul Sharma</a:t>
            </a:r>
          </a:p>
        </p:txBody>
      </p:sp>
    </p:spTree>
    <p:extLst>
      <p:ext uri="{BB962C8B-B14F-4D97-AF65-F5344CB8AC3E}">
        <p14:creationId xmlns:p14="http://schemas.microsoft.com/office/powerpoint/2010/main" val="39749864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2557</TotalTime>
  <Words>565</Words>
  <Application>Microsoft Office PowerPoint</Application>
  <PresentationFormat>Custom</PresentationFormat>
  <Paragraphs>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Bahnschrift SemiBold Condensed</vt:lpstr>
      <vt:lpstr>Calibri</vt:lpstr>
      <vt:lpstr>Calibri Light</vt:lpstr>
      <vt:lpstr>Office Theme</vt:lpstr>
      <vt:lpstr>        SUMMER TRAINING AT HAARTZ ORGANICS PVT. LTD.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Yashpal Singh Solanki</dc:creator>
  <cp:lastModifiedBy>Yashpal Singh Solanki</cp:lastModifiedBy>
  <cp:revision>11</cp:revision>
  <dcterms:created xsi:type="dcterms:W3CDTF">2022-06-12T12:36:31Z</dcterms:created>
  <dcterms:modified xsi:type="dcterms:W3CDTF">2022-06-14T08:22:46Z</dcterms:modified>
</cp:coreProperties>
</file>